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7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7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6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2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1A3F-0901-4319-AFF2-7B305FE6B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It’s an avocado…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345FA-0F66-4A87-B846-3584CEF6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Thanks…</a:t>
            </a:r>
          </a:p>
        </p:txBody>
      </p:sp>
      <p:pic>
        <p:nvPicPr>
          <p:cNvPr id="4" name="Picture 3" descr="Avocado cut in half on green background">
            <a:extLst>
              <a:ext uri="{FF2B5EF4-FFF2-40B4-BE49-F238E27FC236}">
                <a16:creationId xmlns:a16="http://schemas.microsoft.com/office/drawing/2014/main" id="{E2EA4E84-84B4-4051-A34E-8429F9EC0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79" r="2800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6F8-6B32-4EE9-98FE-43F56711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F98F-E786-4D79-9BA8-32D1447D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114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20B4A9"/>
      </a:accent1>
      <a:accent2>
        <a:srgbClr val="14B767"/>
      </a:accent2>
      <a:accent3>
        <a:srgbClr val="21B82F"/>
      </a:accent3>
      <a:accent4>
        <a:srgbClr val="48B714"/>
      </a:accent4>
      <a:accent5>
        <a:srgbClr val="88AD1F"/>
      </a:accent5>
      <a:accent6>
        <a:srgbClr val="B9A014"/>
      </a:accent6>
      <a:hlink>
        <a:srgbClr val="648C2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0E2A8080E9494E8B5D25D093117DA0" ma:contentTypeVersion="13" ma:contentTypeDescription="Create a new document." ma:contentTypeScope="" ma:versionID="0c76e022e13615dc0bf2726c035b7fef">
  <xsd:schema xmlns:xsd="http://www.w3.org/2001/XMLSchema" xmlns:xs="http://www.w3.org/2001/XMLSchema" xmlns:p="http://schemas.microsoft.com/office/2006/metadata/properties" xmlns:ns3="b650d1a7-6db3-4af7-9121-7544165cfdf4" xmlns:ns4="e94fad15-fe18-41cb-b28f-dd9782ec8d07" targetNamespace="http://schemas.microsoft.com/office/2006/metadata/properties" ma:root="true" ma:fieldsID="c50701fc0629b51c662ee5dbed2bbc03" ns3:_="" ns4:_="">
    <xsd:import namespace="b650d1a7-6db3-4af7-9121-7544165cfdf4"/>
    <xsd:import namespace="e94fad15-fe18-41cb-b28f-dd9782ec8d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50d1a7-6db3-4af7-9121-7544165cf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ad15-fe18-41cb-b28f-dd9782ec8d0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C38152-A24C-404F-9F8F-F89493C06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50d1a7-6db3-4af7-9121-7544165cfdf4"/>
    <ds:schemaRef ds:uri="e94fad15-fe18-41cb-b28f-dd9782ec8d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8393F1-8F7E-43C5-A5A2-29C099B49C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E39CCF-6475-4407-ADF7-7EC75590DD52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e94fad15-fe18-41cb-b28f-dd9782ec8d07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b650d1a7-6db3-4af7-9121-7544165cfdf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PunchcardVTI</vt:lpstr>
      <vt:lpstr>It’s an avocado…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an avocado…</dc:title>
  <dc:creator>Jeffrey Jorgensen</dc:creator>
  <cp:lastModifiedBy>Jeffrey Jorgensen</cp:lastModifiedBy>
  <cp:revision>1</cp:revision>
  <dcterms:created xsi:type="dcterms:W3CDTF">2022-02-08T18:40:50Z</dcterms:created>
  <dcterms:modified xsi:type="dcterms:W3CDTF">2022-02-08T18:46:56Z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0x010100060E2A8080E9494E8B5D25D093117DA0</vt:lpwstr>
  </property>
</Properties>
</file>