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75CDAD-42D6-45E6-B5B3-B7D8C94368F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904776A-51F0-4957-8210-9649D70458D1}">
      <dgm:prSet/>
      <dgm:spPr/>
      <dgm:t>
        <a:bodyPr/>
        <a:lstStyle/>
        <a:p>
          <a:r>
            <a:rPr lang="pt-BR"/>
            <a:t>PÁGINA INICIAL (Home) </a:t>
          </a:r>
          <a:endParaRPr lang="en-US"/>
        </a:p>
      </dgm:t>
    </dgm:pt>
    <dgm:pt modelId="{2587BFA8-B8DC-4225-ACB2-0207B0210635}" type="parTrans" cxnId="{C27515EA-962D-4949-8AB7-2A582B6358CB}">
      <dgm:prSet/>
      <dgm:spPr/>
      <dgm:t>
        <a:bodyPr/>
        <a:lstStyle/>
        <a:p>
          <a:endParaRPr lang="en-US"/>
        </a:p>
      </dgm:t>
    </dgm:pt>
    <dgm:pt modelId="{69294D6C-D598-43B1-A1D5-4817C3588563}" type="sibTrans" cxnId="{C27515EA-962D-4949-8AB7-2A582B6358CB}">
      <dgm:prSet/>
      <dgm:spPr/>
      <dgm:t>
        <a:bodyPr/>
        <a:lstStyle/>
        <a:p>
          <a:endParaRPr lang="en-US"/>
        </a:p>
      </dgm:t>
    </dgm:pt>
    <dgm:pt modelId="{CDC68DEE-7C38-4E5E-AE65-2100407472CD}">
      <dgm:prSet/>
      <dgm:spPr/>
      <dgm:t>
        <a:bodyPr/>
        <a:lstStyle/>
        <a:p>
          <a:r>
            <a:rPr lang="pt-BR"/>
            <a:t>Destaques</a:t>
          </a:r>
          <a:endParaRPr lang="en-US"/>
        </a:p>
      </dgm:t>
    </dgm:pt>
    <dgm:pt modelId="{A2232A71-79C5-48F5-8555-C2A7616F74A5}" type="parTrans" cxnId="{DB4AB98B-550D-4B48-8C6F-261F80E313F9}">
      <dgm:prSet/>
      <dgm:spPr/>
      <dgm:t>
        <a:bodyPr/>
        <a:lstStyle/>
        <a:p>
          <a:endParaRPr lang="en-US"/>
        </a:p>
      </dgm:t>
    </dgm:pt>
    <dgm:pt modelId="{0D8FED4A-533B-405C-967A-5F38DA7FACEC}" type="sibTrans" cxnId="{DB4AB98B-550D-4B48-8C6F-261F80E313F9}">
      <dgm:prSet/>
      <dgm:spPr/>
      <dgm:t>
        <a:bodyPr/>
        <a:lstStyle/>
        <a:p>
          <a:endParaRPr lang="en-US"/>
        </a:p>
      </dgm:t>
    </dgm:pt>
    <dgm:pt modelId="{B4A38D7D-A312-4C77-A6AA-746904648448}">
      <dgm:prSet/>
      <dgm:spPr/>
      <dgm:t>
        <a:bodyPr/>
        <a:lstStyle/>
        <a:p>
          <a:r>
            <a:rPr lang="pt-BR"/>
            <a:t>Boas-vindas ao GE </a:t>
          </a:r>
          <a:endParaRPr lang="en-US"/>
        </a:p>
      </dgm:t>
    </dgm:pt>
    <dgm:pt modelId="{0C23D60B-B3BF-49FC-AC60-82ED366A1812}" type="parTrans" cxnId="{E5B99FA1-B43E-46EB-9B24-DC552340FB54}">
      <dgm:prSet/>
      <dgm:spPr/>
      <dgm:t>
        <a:bodyPr/>
        <a:lstStyle/>
        <a:p>
          <a:endParaRPr lang="en-US"/>
        </a:p>
      </dgm:t>
    </dgm:pt>
    <dgm:pt modelId="{49390999-3E48-43D4-B5A0-F2ACB87816BA}" type="sibTrans" cxnId="{E5B99FA1-B43E-46EB-9B24-DC552340FB54}">
      <dgm:prSet/>
      <dgm:spPr/>
      <dgm:t>
        <a:bodyPr/>
        <a:lstStyle/>
        <a:p>
          <a:endParaRPr lang="en-US"/>
        </a:p>
      </dgm:t>
    </dgm:pt>
    <dgm:pt modelId="{6DEF10E4-E5C9-4390-A382-C53DF0C2E484}">
      <dgm:prSet/>
      <dgm:spPr/>
      <dgm:t>
        <a:bodyPr/>
        <a:lstStyle/>
        <a:p>
          <a:r>
            <a:rPr lang="pt-BR"/>
            <a:t>Visão geral das áreas de estudo </a:t>
          </a:r>
          <a:endParaRPr lang="en-US"/>
        </a:p>
      </dgm:t>
    </dgm:pt>
    <dgm:pt modelId="{75943020-40E4-49A0-BB85-BF95DC445969}" type="parTrans" cxnId="{A628B685-C29A-495A-85FD-1D678011DC26}">
      <dgm:prSet/>
      <dgm:spPr/>
      <dgm:t>
        <a:bodyPr/>
        <a:lstStyle/>
        <a:p>
          <a:endParaRPr lang="en-US"/>
        </a:p>
      </dgm:t>
    </dgm:pt>
    <dgm:pt modelId="{EBA72930-3FB2-4CBC-B607-19903E30F12A}" type="sibTrans" cxnId="{A628B685-C29A-495A-85FD-1D678011DC26}">
      <dgm:prSet/>
      <dgm:spPr/>
      <dgm:t>
        <a:bodyPr/>
        <a:lstStyle/>
        <a:p>
          <a:endParaRPr lang="en-US"/>
        </a:p>
      </dgm:t>
    </dgm:pt>
    <dgm:pt modelId="{D6FBFC8F-335D-4DAF-BFC2-C2280A150EF1}">
      <dgm:prSet/>
      <dgm:spPr/>
      <dgm:t>
        <a:bodyPr/>
        <a:lstStyle/>
        <a:p>
          <a:r>
            <a:rPr lang="pt-BR"/>
            <a:t>Chamada para ação (Torne-se membro, Veja nossos projetos)</a:t>
          </a:r>
          <a:endParaRPr lang="en-US"/>
        </a:p>
      </dgm:t>
    </dgm:pt>
    <dgm:pt modelId="{1E4BEDAA-BF37-4448-8712-4CB216D1C0C3}" type="parTrans" cxnId="{00F569DC-40CA-4E3F-AF7D-20B38BB0517B}">
      <dgm:prSet/>
      <dgm:spPr/>
      <dgm:t>
        <a:bodyPr/>
        <a:lstStyle/>
        <a:p>
          <a:endParaRPr lang="en-US"/>
        </a:p>
      </dgm:t>
    </dgm:pt>
    <dgm:pt modelId="{B2B4B5BF-A5D4-4457-8D36-89850A19222A}" type="sibTrans" cxnId="{00F569DC-40CA-4E3F-AF7D-20B38BB0517B}">
      <dgm:prSet/>
      <dgm:spPr/>
      <dgm:t>
        <a:bodyPr/>
        <a:lstStyle/>
        <a:p>
          <a:endParaRPr lang="en-US"/>
        </a:p>
      </dgm:t>
    </dgm:pt>
    <dgm:pt modelId="{C026BD9E-50ED-4DF3-BEAB-B8415DE7DE5F}">
      <dgm:prSet/>
      <dgm:spPr/>
      <dgm:t>
        <a:bodyPr/>
        <a:lstStyle/>
        <a:p>
          <a:r>
            <a:rPr lang="pt-BR"/>
            <a:t>SOBRE NÓS   </a:t>
          </a:r>
          <a:endParaRPr lang="en-US"/>
        </a:p>
      </dgm:t>
    </dgm:pt>
    <dgm:pt modelId="{A1731E77-05B1-44CB-BFE6-D8DE2828FE5B}" type="parTrans" cxnId="{2B7CA141-09D7-41A8-AE4B-A423597B45E3}">
      <dgm:prSet/>
      <dgm:spPr/>
      <dgm:t>
        <a:bodyPr/>
        <a:lstStyle/>
        <a:p>
          <a:endParaRPr lang="en-US"/>
        </a:p>
      </dgm:t>
    </dgm:pt>
    <dgm:pt modelId="{A0269949-0612-47B4-AED0-DCB99DD9F133}" type="sibTrans" cxnId="{2B7CA141-09D7-41A8-AE4B-A423597B45E3}">
      <dgm:prSet/>
      <dgm:spPr/>
      <dgm:t>
        <a:bodyPr/>
        <a:lstStyle/>
        <a:p>
          <a:endParaRPr lang="en-US"/>
        </a:p>
      </dgm:t>
    </dgm:pt>
    <dgm:pt modelId="{981E39B9-B679-4A76-857D-E7302FBEC52E}">
      <dgm:prSet/>
      <dgm:spPr/>
      <dgm:t>
        <a:bodyPr/>
        <a:lstStyle/>
        <a:p>
          <a:r>
            <a:rPr lang="pt-BR"/>
            <a:t>Quem Somos (Missão, Visão, Valores, História do GE) </a:t>
          </a:r>
          <a:endParaRPr lang="en-US"/>
        </a:p>
      </dgm:t>
    </dgm:pt>
    <dgm:pt modelId="{66CAFAC4-CFF7-4F6B-8E77-8095113B1589}" type="parTrans" cxnId="{A6203898-DDEF-460C-9F60-5371EA8559D8}">
      <dgm:prSet/>
      <dgm:spPr/>
      <dgm:t>
        <a:bodyPr/>
        <a:lstStyle/>
        <a:p>
          <a:endParaRPr lang="en-US"/>
        </a:p>
      </dgm:t>
    </dgm:pt>
    <dgm:pt modelId="{D5080A0B-5A8F-4E7A-80AD-C6CB99E9A18B}" type="sibTrans" cxnId="{A6203898-DDEF-460C-9F60-5371EA8559D8}">
      <dgm:prSet/>
      <dgm:spPr/>
      <dgm:t>
        <a:bodyPr/>
        <a:lstStyle/>
        <a:p>
          <a:endParaRPr lang="en-US"/>
        </a:p>
      </dgm:t>
    </dgm:pt>
    <dgm:pt modelId="{417BA729-3AFF-4ACD-A153-5D87ADF3D9DC}">
      <dgm:prSet/>
      <dgm:spPr/>
      <dgm:t>
        <a:bodyPr/>
        <a:lstStyle/>
        <a:p>
          <a:r>
            <a:rPr lang="pt-BR"/>
            <a:t>Por que Participar? (Benefícios, Depoimentos)</a:t>
          </a:r>
          <a:endParaRPr lang="en-US"/>
        </a:p>
      </dgm:t>
    </dgm:pt>
    <dgm:pt modelId="{0130CC27-C1CB-429F-B0B7-A4A4B591F096}" type="parTrans" cxnId="{01852401-ECC5-42C1-8A78-FA68DE12F01B}">
      <dgm:prSet/>
      <dgm:spPr/>
      <dgm:t>
        <a:bodyPr/>
        <a:lstStyle/>
        <a:p>
          <a:endParaRPr lang="en-US"/>
        </a:p>
      </dgm:t>
    </dgm:pt>
    <dgm:pt modelId="{377DCC2E-28CD-44EE-8687-F327D7A30CB5}" type="sibTrans" cxnId="{01852401-ECC5-42C1-8A78-FA68DE12F01B}">
      <dgm:prSet/>
      <dgm:spPr/>
      <dgm:t>
        <a:bodyPr/>
        <a:lstStyle/>
        <a:p>
          <a:endParaRPr lang="en-US"/>
        </a:p>
      </dgm:t>
    </dgm:pt>
    <dgm:pt modelId="{D05F98E6-C443-4687-A14D-4C0D73CDFCC9}" type="pres">
      <dgm:prSet presAssocID="{9875CDAD-42D6-45E6-B5B3-B7D8C94368F7}" presName="linear" presStyleCnt="0">
        <dgm:presLayoutVars>
          <dgm:dir/>
          <dgm:animLvl val="lvl"/>
          <dgm:resizeHandles val="exact"/>
        </dgm:presLayoutVars>
      </dgm:prSet>
      <dgm:spPr/>
    </dgm:pt>
    <dgm:pt modelId="{71D71A51-581B-4F3B-A213-FA1B02CD2FDD}" type="pres">
      <dgm:prSet presAssocID="{0904776A-51F0-4957-8210-9649D70458D1}" presName="parentLin" presStyleCnt="0"/>
      <dgm:spPr/>
    </dgm:pt>
    <dgm:pt modelId="{35BBB22B-6CBC-4F60-B967-612321C24258}" type="pres">
      <dgm:prSet presAssocID="{0904776A-51F0-4957-8210-9649D70458D1}" presName="parentLeftMargin" presStyleLbl="node1" presStyleIdx="0" presStyleCnt="2"/>
      <dgm:spPr/>
    </dgm:pt>
    <dgm:pt modelId="{ED7005EF-F893-451D-B86B-25A3C51C4272}" type="pres">
      <dgm:prSet presAssocID="{0904776A-51F0-4957-8210-9649D70458D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E661557-B3AB-4300-8B8F-E65BEE57DDA9}" type="pres">
      <dgm:prSet presAssocID="{0904776A-51F0-4957-8210-9649D70458D1}" presName="negativeSpace" presStyleCnt="0"/>
      <dgm:spPr/>
    </dgm:pt>
    <dgm:pt modelId="{8C30B87B-A329-4340-A92E-5F93B895E6ED}" type="pres">
      <dgm:prSet presAssocID="{0904776A-51F0-4957-8210-9649D70458D1}" presName="childText" presStyleLbl="conFgAcc1" presStyleIdx="0" presStyleCnt="2">
        <dgm:presLayoutVars>
          <dgm:bulletEnabled val="1"/>
        </dgm:presLayoutVars>
      </dgm:prSet>
      <dgm:spPr/>
    </dgm:pt>
    <dgm:pt modelId="{D9BAAA8C-A15D-421D-983A-74B216796626}" type="pres">
      <dgm:prSet presAssocID="{69294D6C-D598-43B1-A1D5-4817C3588563}" presName="spaceBetweenRectangles" presStyleCnt="0"/>
      <dgm:spPr/>
    </dgm:pt>
    <dgm:pt modelId="{E98490C3-DC0D-406C-AF05-3EE869690F34}" type="pres">
      <dgm:prSet presAssocID="{C026BD9E-50ED-4DF3-BEAB-B8415DE7DE5F}" presName="parentLin" presStyleCnt="0"/>
      <dgm:spPr/>
    </dgm:pt>
    <dgm:pt modelId="{DFF8E9A4-9628-43E0-884D-4CCA3AB3D0E0}" type="pres">
      <dgm:prSet presAssocID="{C026BD9E-50ED-4DF3-BEAB-B8415DE7DE5F}" presName="parentLeftMargin" presStyleLbl="node1" presStyleIdx="0" presStyleCnt="2"/>
      <dgm:spPr/>
    </dgm:pt>
    <dgm:pt modelId="{FB62F2E1-F4C7-4020-91EC-BEB2B4ED2407}" type="pres">
      <dgm:prSet presAssocID="{C026BD9E-50ED-4DF3-BEAB-B8415DE7DE5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294FE4E-B51C-460C-8879-299FEDF67509}" type="pres">
      <dgm:prSet presAssocID="{C026BD9E-50ED-4DF3-BEAB-B8415DE7DE5F}" presName="negativeSpace" presStyleCnt="0"/>
      <dgm:spPr/>
    </dgm:pt>
    <dgm:pt modelId="{23FCE342-08D5-4F32-BA63-4CECA772DD86}" type="pres">
      <dgm:prSet presAssocID="{C026BD9E-50ED-4DF3-BEAB-B8415DE7DE5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1852401-ECC5-42C1-8A78-FA68DE12F01B}" srcId="{C026BD9E-50ED-4DF3-BEAB-B8415DE7DE5F}" destId="{417BA729-3AFF-4ACD-A153-5D87ADF3D9DC}" srcOrd="1" destOrd="0" parTransId="{0130CC27-C1CB-429F-B0B7-A4A4B591F096}" sibTransId="{377DCC2E-28CD-44EE-8687-F327D7A30CB5}"/>
    <dgm:cxn modelId="{64ECFE1A-D2D4-40CE-8991-A18040E3FA9A}" type="presOf" srcId="{0904776A-51F0-4957-8210-9649D70458D1}" destId="{35BBB22B-6CBC-4F60-B967-612321C24258}" srcOrd="0" destOrd="0" presId="urn:microsoft.com/office/officeart/2005/8/layout/list1"/>
    <dgm:cxn modelId="{9C452536-42B9-48AE-8D3D-12DBE78C3387}" type="presOf" srcId="{D6FBFC8F-335D-4DAF-BFC2-C2280A150EF1}" destId="{8C30B87B-A329-4340-A92E-5F93B895E6ED}" srcOrd="0" destOrd="3" presId="urn:microsoft.com/office/officeart/2005/8/layout/list1"/>
    <dgm:cxn modelId="{2B7CA141-09D7-41A8-AE4B-A423597B45E3}" srcId="{9875CDAD-42D6-45E6-B5B3-B7D8C94368F7}" destId="{C026BD9E-50ED-4DF3-BEAB-B8415DE7DE5F}" srcOrd="1" destOrd="0" parTransId="{A1731E77-05B1-44CB-BFE6-D8DE2828FE5B}" sibTransId="{A0269949-0612-47B4-AED0-DCB99DD9F133}"/>
    <dgm:cxn modelId="{01370F63-DD97-46EF-AA0C-D95FEA1E0BC6}" type="presOf" srcId="{417BA729-3AFF-4ACD-A153-5D87ADF3D9DC}" destId="{23FCE342-08D5-4F32-BA63-4CECA772DD86}" srcOrd="0" destOrd="1" presId="urn:microsoft.com/office/officeart/2005/8/layout/list1"/>
    <dgm:cxn modelId="{A628B685-C29A-495A-85FD-1D678011DC26}" srcId="{0904776A-51F0-4957-8210-9649D70458D1}" destId="{6DEF10E4-E5C9-4390-A382-C53DF0C2E484}" srcOrd="2" destOrd="0" parTransId="{75943020-40E4-49A0-BB85-BF95DC445969}" sibTransId="{EBA72930-3FB2-4CBC-B607-19903E30F12A}"/>
    <dgm:cxn modelId="{DB4AB98B-550D-4B48-8C6F-261F80E313F9}" srcId="{0904776A-51F0-4957-8210-9649D70458D1}" destId="{CDC68DEE-7C38-4E5E-AE65-2100407472CD}" srcOrd="0" destOrd="0" parTransId="{A2232A71-79C5-48F5-8555-C2A7616F74A5}" sibTransId="{0D8FED4A-533B-405C-967A-5F38DA7FACEC}"/>
    <dgm:cxn modelId="{833E308C-4F15-45D6-9835-A3D5792AF3CD}" type="presOf" srcId="{B4A38D7D-A312-4C77-A6AA-746904648448}" destId="{8C30B87B-A329-4340-A92E-5F93B895E6ED}" srcOrd="0" destOrd="1" presId="urn:microsoft.com/office/officeart/2005/8/layout/list1"/>
    <dgm:cxn modelId="{A6203898-DDEF-460C-9F60-5371EA8559D8}" srcId="{C026BD9E-50ED-4DF3-BEAB-B8415DE7DE5F}" destId="{981E39B9-B679-4A76-857D-E7302FBEC52E}" srcOrd="0" destOrd="0" parTransId="{66CAFAC4-CFF7-4F6B-8E77-8095113B1589}" sibTransId="{D5080A0B-5A8F-4E7A-80AD-C6CB99E9A18B}"/>
    <dgm:cxn modelId="{036BA298-3AC8-4FCD-BCA6-DB18E787F4C5}" type="presOf" srcId="{981E39B9-B679-4A76-857D-E7302FBEC52E}" destId="{23FCE342-08D5-4F32-BA63-4CECA772DD86}" srcOrd="0" destOrd="0" presId="urn:microsoft.com/office/officeart/2005/8/layout/list1"/>
    <dgm:cxn modelId="{E5B99FA1-B43E-46EB-9B24-DC552340FB54}" srcId="{0904776A-51F0-4957-8210-9649D70458D1}" destId="{B4A38D7D-A312-4C77-A6AA-746904648448}" srcOrd="1" destOrd="0" parTransId="{0C23D60B-B3BF-49FC-AC60-82ED366A1812}" sibTransId="{49390999-3E48-43D4-B5A0-F2ACB87816BA}"/>
    <dgm:cxn modelId="{0E4662AF-25A3-4D6B-B32E-03A70B45A95D}" type="presOf" srcId="{CDC68DEE-7C38-4E5E-AE65-2100407472CD}" destId="{8C30B87B-A329-4340-A92E-5F93B895E6ED}" srcOrd="0" destOrd="0" presId="urn:microsoft.com/office/officeart/2005/8/layout/list1"/>
    <dgm:cxn modelId="{A9BBF1B9-0A58-491C-B997-BD7BFA08C24D}" type="presOf" srcId="{C026BD9E-50ED-4DF3-BEAB-B8415DE7DE5F}" destId="{DFF8E9A4-9628-43E0-884D-4CCA3AB3D0E0}" srcOrd="0" destOrd="0" presId="urn:microsoft.com/office/officeart/2005/8/layout/list1"/>
    <dgm:cxn modelId="{5800E7CA-F749-4E32-AD19-414D42A31895}" type="presOf" srcId="{C026BD9E-50ED-4DF3-BEAB-B8415DE7DE5F}" destId="{FB62F2E1-F4C7-4020-91EC-BEB2B4ED2407}" srcOrd="1" destOrd="0" presId="urn:microsoft.com/office/officeart/2005/8/layout/list1"/>
    <dgm:cxn modelId="{0697F4D4-4B33-4423-9E1A-C94A5A29E992}" type="presOf" srcId="{9875CDAD-42D6-45E6-B5B3-B7D8C94368F7}" destId="{D05F98E6-C443-4687-A14D-4C0D73CDFCC9}" srcOrd="0" destOrd="0" presId="urn:microsoft.com/office/officeart/2005/8/layout/list1"/>
    <dgm:cxn modelId="{2D6ECFD5-A7EC-4C51-A4C3-1A8940A6F57C}" type="presOf" srcId="{6DEF10E4-E5C9-4390-A382-C53DF0C2E484}" destId="{8C30B87B-A329-4340-A92E-5F93B895E6ED}" srcOrd="0" destOrd="2" presId="urn:microsoft.com/office/officeart/2005/8/layout/list1"/>
    <dgm:cxn modelId="{00F569DC-40CA-4E3F-AF7D-20B38BB0517B}" srcId="{0904776A-51F0-4957-8210-9649D70458D1}" destId="{D6FBFC8F-335D-4DAF-BFC2-C2280A150EF1}" srcOrd="3" destOrd="0" parTransId="{1E4BEDAA-BF37-4448-8712-4CB216D1C0C3}" sibTransId="{B2B4B5BF-A5D4-4457-8D36-89850A19222A}"/>
    <dgm:cxn modelId="{B95A79E8-1A9B-432C-919B-4542A0AE54EF}" type="presOf" srcId="{0904776A-51F0-4957-8210-9649D70458D1}" destId="{ED7005EF-F893-451D-B86B-25A3C51C4272}" srcOrd="1" destOrd="0" presId="urn:microsoft.com/office/officeart/2005/8/layout/list1"/>
    <dgm:cxn modelId="{C27515EA-962D-4949-8AB7-2A582B6358CB}" srcId="{9875CDAD-42D6-45E6-B5B3-B7D8C94368F7}" destId="{0904776A-51F0-4957-8210-9649D70458D1}" srcOrd="0" destOrd="0" parTransId="{2587BFA8-B8DC-4225-ACB2-0207B0210635}" sibTransId="{69294D6C-D598-43B1-A1D5-4817C3588563}"/>
    <dgm:cxn modelId="{DA57A082-DF2C-4CFF-AF5F-55F2DDA58A6E}" type="presParOf" srcId="{D05F98E6-C443-4687-A14D-4C0D73CDFCC9}" destId="{71D71A51-581B-4F3B-A213-FA1B02CD2FDD}" srcOrd="0" destOrd="0" presId="urn:microsoft.com/office/officeart/2005/8/layout/list1"/>
    <dgm:cxn modelId="{C9971CB5-BDE9-4E38-82DF-6905BF70D37B}" type="presParOf" srcId="{71D71A51-581B-4F3B-A213-FA1B02CD2FDD}" destId="{35BBB22B-6CBC-4F60-B967-612321C24258}" srcOrd="0" destOrd="0" presId="urn:microsoft.com/office/officeart/2005/8/layout/list1"/>
    <dgm:cxn modelId="{9FA91CCD-822F-45BD-9601-5722A69A25D4}" type="presParOf" srcId="{71D71A51-581B-4F3B-A213-FA1B02CD2FDD}" destId="{ED7005EF-F893-451D-B86B-25A3C51C4272}" srcOrd="1" destOrd="0" presId="urn:microsoft.com/office/officeart/2005/8/layout/list1"/>
    <dgm:cxn modelId="{AA29C81D-96DA-449C-8E90-2F44738F7B95}" type="presParOf" srcId="{D05F98E6-C443-4687-A14D-4C0D73CDFCC9}" destId="{2E661557-B3AB-4300-8B8F-E65BEE57DDA9}" srcOrd="1" destOrd="0" presId="urn:microsoft.com/office/officeart/2005/8/layout/list1"/>
    <dgm:cxn modelId="{5829A9B7-C392-4543-9448-0A0E4A261E16}" type="presParOf" srcId="{D05F98E6-C443-4687-A14D-4C0D73CDFCC9}" destId="{8C30B87B-A329-4340-A92E-5F93B895E6ED}" srcOrd="2" destOrd="0" presId="urn:microsoft.com/office/officeart/2005/8/layout/list1"/>
    <dgm:cxn modelId="{E1B6C301-E24C-4C40-A843-7AA7FB7A01E1}" type="presParOf" srcId="{D05F98E6-C443-4687-A14D-4C0D73CDFCC9}" destId="{D9BAAA8C-A15D-421D-983A-74B216796626}" srcOrd="3" destOrd="0" presId="urn:microsoft.com/office/officeart/2005/8/layout/list1"/>
    <dgm:cxn modelId="{68586A75-DA21-43F7-A796-7AC661A8240C}" type="presParOf" srcId="{D05F98E6-C443-4687-A14D-4C0D73CDFCC9}" destId="{E98490C3-DC0D-406C-AF05-3EE869690F34}" srcOrd="4" destOrd="0" presId="urn:microsoft.com/office/officeart/2005/8/layout/list1"/>
    <dgm:cxn modelId="{C4BE9394-4067-47F9-A925-8806290736BF}" type="presParOf" srcId="{E98490C3-DC0D-406C-AF05-3EE869690F34}" destId="{DFF8E9A4-9628-43E0-884D-4CCA3AB3D0E0}" srcOrd="0" destOrd="0" presId="urn:microsoft.com/office/officeart/2005/8/layout/list1"/>
    <dgm:cxn modelId="{4B85E769-FD37-43B9-9BE0-F7B29943A017}" type="presParOf" srcId="{E98490C3-DC0D-406C-AF05-3EE869690F34}" destId="{FB62F2E1-F4C7-4020-91EC-BEB2B4ED2407}" srcOrd="1" destOrd="0" presId="urn:microsoft.com/office/officeart/2005/8/layout/list1"/>
    <dgm:cxn modelId="{8CD4D4DD-9E05-41FA-BA2A-96226C1891E2}" type="presParOf" srcId="{D05F98E6-C443-4687-A14D-4C0D73CDFCC9}" destId="{E294FE4E-B51C-460C-8879-299FEDF67509}" srcOrd="5" destOrd="0" presId="urn:microsoft.com/office/officeart/2005/8/layout/list1"/>
    <dgm:cxn modelId="{6458D014-C522-4793-B7AF-28A6AB834A04}" type="presParOf" srcId="{D05F98E6-C443-4687-A14D-4C0D73CDFCC9}" destId="{23FCE342-08D5-4F32-BA63-4CECA772DD8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75CDAD-42D6-45E6-B5B3-B7D8C94368F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DC68DEE-7C38-4E5E-AE65-2100407472CD}">
      <dgm:prSet/>
      <dgm:spPr/>
      <dgm:t>
        <a:bodyPr/>
        <a:lstStyle/>
        <a:p>
          <a:r>
            <a:rPr lang="pt-BR" dirty="0"/>
            <a:t>Suporte aos estudos</a:t>
          </a:r>
          <a:endParaRPr lang="en-US" dirty="0"/>
        </a:p>
      </dgm:t>
    </dgm:pt>
    <dgm:pt modelId="{A2232A71-79C5-48F5-8555-C2A7616F74A5}" type="parTrans" cxnId="{DB4AB98B-550D-4B48-8C6F-261F80E313F9}">
      <dgm:prSet/>
      <dgm:spPr/>
      <dgm:t>
        <a:bodyPr/>
        <a:lstStyle/>
        <a:p>
          <a:endParaRPr lang="en-US"/>
        </a:p>
      </dgm:t>
    </dgm:pt>
    <dgm:pt modelId="{0D8FED4A-533B-405C-967A-5F38DA7FACEC}" type="sibTrans" cxnId="{DB4AB98B-550D-4B48-8C6F-261F80E313F9}">
      <dgm:prSet/>
      <dgm:spPr/>
      <dgm:t>
        <a:bodyPr/>
        <a:lstStyle/>
        <a:p>
          <a:endParaRPr lang="en-US"/>
        </a:p>
      </dgm:t>
    </dgm:pt>
    <dgm:pt modelId="{B4A38D7D-A312-4C77-A6AA-746904648448}">
      <dgm:prSet/>
      <dgm:spPr/>
      <dgm:t>
        <a:bodyPr/>
        <a:lstStyle/>
        <a:p>
          <a:r>
            <a:rPr lang="pt-BR" dirty="0"/>
            <a:t>Desenvolvimento Web</a:t>
          </a:r>
          <a:endParaRPr lang="en-US" dirty="0"/>
        </a:p>
      </dgm:t>
    </dgm:pt>
    <dgm:pt modelId="{0C23D60B-B3BF-49FC-AC60-82ED366A1812}" type="parTrans" cxnId="{E5B99FA1-B43E-46EB-9B24-DC552340FB54}">
      <dgm:prSet/>
      <dgm:spPr/>
      <dgm:t>
        <a:bodyPr/>
        <a:lstStyle/>
        <a:p>
          <a:endParaRPr lang="en-US"/>
        </a:p>
      </dgm:t>
    </dgm:pt>
    <dgm:pt modelId="{49390999-3E48-43D4-B5A0-F2ACB87816BA}" type="sibTrans" cxnId="{E5B99FA1-B43E-46EB-9B24-DC552340FB54}">
      <dgm:prSet/>
      <dgm:spPr/>
      <dgm:t>
        <a:bodyPr/>
        <a:lstStyle/>
        <a:p>
          <a:endParaRPr lang="en-US"/>
        </a:p>
      </dgm:t>
    </dgm:pt>
    <dgm:pt modelId="{6DEF10E4-E5C9-4390-A382-C53DF0C2E484}">
      <dgm:prSet/>
      <dgm:spPr/>
      <dgm:t>
        <a:bodyPr/>
        <a:lstStyle/>
        <a:p>
          <a:r>
            <a:rPr lang="pt-BR" dirty="0"/>
            <a:t>Robótica</a:t>
          </a:r>
          <a:endParaRPr lang="en-US" dirty="0"/>
        </a:p>
      </dgm:t>
    </dgm:pt>
    <dgm:pt modelId="{75943020-40E4-49A0-BB85-BF95DC445969}" type="parTrans" cxnId="{A628B685-C29A-495A-85FD-1D678011DC26}">
      <dgm:prSet/>
      <dgm:spPr/>
      <dgm:t>
        <a:bodyPr/>
        <a:lstStyle/>
        <a:p>
          <a:endParaRPr lang="en-US"/>
        </a:p>
      </dgm:t>
    </dgm:pt>
    <dgm:pt modelId="{EBA72930-3FB2-4CBC-B607-19903E30F12A}" type="sibTrans" cxnId="{A628B685-C29A-495A-85FD-1D678011DC26}">
      <dgm:prSet/>
      <dgm:spPr/>
      <dgm:t>
        <a:bodyPr/>
        <a:lstStyle/>
        <a:p>
          <a:endParaRPr lang="en-US"/>
        </a:p>
      </dgm:t>
    </dgm:pt>
    <dgm:pt modelId="{D6FBFC8F-335D-4DAF-BFC2-C2280A150EF1}">
      <dgm:prSet/>
      <dgm:spPr/>
      <dgm:t>
        <a:bodyPr/>
        <a:lstStyle/>
        <a:p>
          <a:r>
            <a:rPr lang="pt-BR" dirty="0"/>
            <a:t>Automação</a:t>
          </a:r>
          <a:endParaRPr lang="en-US" dirty="0"/>
        </a:p>
      </dgm:t>
    </dgm:pt>
    <dgm:pt modelId="{1E4BEDAA-BF37-4448-8712-4CB216D1C0C3}" type="parTrans" cxnId="{00F569DC-40CA-4E3F-AF7D-20B38BB0517B}">
      <dgm:prSet/>
      <dgm:spPr/>
      <dgm:t>
        <a:bodyPr/>
        <a:lstStyle/>
        <a:p>
          <a:endParaRPr lang="en-US"/>
        </a:p>
      </dgm:t>
    </dgm:pt>
    <dgm:pt modelId="{B2B4B5BF-A5D4-4457-8D36-89850A19222A}" type="sibTrans" cxnId="{00F569DC-40CA-4E3F-AF7D-20B38BB0517B}">
      <dgm:prSet/>
      <dgm:spPr/>
      <dgm:t>
        <a:bodyPr/>
        <a:lstStyle/>
        <a:p>
          <a:endParaRPr lang="en-US"/>
        </a:p>
      </dgm:t>
    </dgm:pt>
    <dgm:pt modelId="{C026BD9E-50ED-4DF3-BEAB-B8415DE7DE5F}">
      <dgm:prSet/>
      <dgm:spPr/>
      <dgm:t>
        <a:bodyPr/>
        <a:lstStyle/>
        <a:p>
          <a:r>
            <a:rPr lang="pt-BR" dirty="0"/>
            <a:t>PROJETOS</a:t>
          </a:r>
          <a:endParaRPr lang="en-US" dirty="0"/>
        </a:p>
      </dgm:t>
    </dgm:pt>
    <dgm:pt modelId="{A1731E77-05B1-44CB-BFE6-D8DE2828FE5B}" type="parTrans" cxnId="{2B7CA141-09D7-41A8-AE4B-A423597B45E3}">
      <dgm:prSet/>
      <dgm:spPr/>
      <dgm:t>
        <a:bodyPr/>
        <a:lstStyle/>
        <a:p>
          <a:endParaRPr lang="en-US"/>
        </a:p>
      </dgm:t>
    </dgm:pt>
    <dgm:pt modelId="{A0269949-0612-47B4-AED0-DCB99DD9F133}" type="sibTrans" cxnId="{2B7CA141-09D7-41A8-AE4B-A423597B45E3}">
      <dgm:prSet/>
      <dgm:spPr/>
      <dgm:t>
        <a:bodyPr/>
        <a:lstStyle/>
        <a:p>
          <a:endParaRPr lang="en-US"/>
        </a:p>
      </dgm:t>
    </dgm:pt>
    <dgm:pt modelId="{981E39B9-B679-4A76-857D-E7302FBEC52E}">
      <dgm:prSet/>
      <dgm:spPr/>
      <dgm:t>
        <a:bodyPr/>
        <a:lstStyle/>
        <a:p>
          <a:r>
            <a:rPr lang="pt-BR" dirty="0"/>
            <a:t>Projetos Concluídos</a:t>
          </a:r>
          <a:endParaRPr lang="en-US" dirty="0"/>
        </a:p>
      </dgm:t>
    </dgm:pt>
    <dgm:pt modelId="{66CAFAC4-CFF7-4F6B-8E77-8095113B1589}" type="parTrans" cxnId="{A6203898-DDEF-460C-9F60-5371EA8559D8}">
      <dgm:prSet/>
      <dgm:spPr/>
      <dgm:t>
        <a:bodyPr/>
        <a:lstStyle/>
        <a:p>
          <a:endParaRPr lang="en-US"/>
        </a:p>
      </dgm:t>
    </dgm:pt>
    <dgm:pt modelId="{D5080A0B-5A8F-4E7A-80AD-C6CB99E9A18B}" type="sibTrans" cxnId="{A6203898-DDEF-460C-9F60-5371EA8559D8}">
      <dgm:prSet/>
      <dgm:spPr/>
      <dgm:t>
        <a:bodyPr/>
        <a:lstStyle/>
        <a:p>
          <a:endParaRPr lang="en-US"/>
        </a:p>
      </dgm:t>
    </dgm:pt>
    <dgm:pt modelId="{417BA729-3AFF-4ACD-A153-5D87ADF3D9DC}">
      <dgm:prSet/>
      <dgm:spPr/>
      <dgm:t>
        <a:bodyPr/>
        <a:lstStyle/>
        <a:p>
          <a:r>
            <a:rPr lang="pt-BR" dirty="0"/>
            <a:t>Projetos em Andamento</a:t>
          </a:r>
          <a:endParaRPr lang="en-US" dirty="0"/>
        </a:p>
      </dgm:t>
    </dgm:pt>
    <dgm:pt modelId="{0130CC27-C1CB-429F-B0B7-A4A4B591F096}" type="parTrans" cxnId="{01852401-ECC5-42C1-8A78-FA68DE12F01B}">
      <dgm:prSet/>
      <dgm:spPr/>
      <dgm:t>
        <a:bodyPr/>
        <a:lstStyle/>
        <a:p>
          <a:endParaRPr lang="en-US"/>
        </a:p>
      </dgm:t>
    </dgm:pt>
    <dgm:pt modelId="{377DCC2E-28CD-44EE-8687-F327D7A30CB5}" type="sibTrans" cxnId="{01852401-ECC5-42C1-8A78-FA68DE12F01B}">
      <dgm:prSet/>
      <dgm:spPr/>
      <dgm:t>
        <a:bodyPr/>
        <a:lstStyle/>
        <a:p>
          <a:endParaRPr lang="en-US"/>
        </a:p>
      </dgm:t>
    </dgm:pt>
    <dgm:pt modelId="{0904776A-51F0-4957-8210-9649D70458D1}">
      <dgm:prSet/>
      <dgm:spPr/>
      <dgm:t>
        <a:bodyPr/>
        <a:lstStyle/>
        <a:p>
          <a:r>
            <a:rPr lang="pt-BR" dirty="0"/>
            <a:t>ÁREAS DE ESTUDO</a:t>
          </a:r>
          <a:endParaRPr lang="en-US" dirty="0"/>
        </a:p>
      </dgm:t>
    </dgm:pt>
    <dgm:pt modelId="{69294D6C-D598-43B1-A1D5-4817C3588563}" type="sibTrans" cxnId="{C27515EA-962D-4949-8AB7-2A582B6358CB}">
      <dgm:prSet/>
      <dgm:spPr/>
      <dgm:t>
        <a:bodyPr/>
        <a:lstStyle/>
        <a:p>
          <a:endParaRPr lang="en-US"/>
        </a:p>
      </dgm:t>
    </dgm:pt>
    <dgm:pt modelId="{2587BFA8-B8DC-4225-ACB2-0207B0210635}" type="parTrans" cxnId="{C27515EA-962D-4949-8AB7-2A582B6358CB}">
      <dgm:prSet/>
      <dgm:spPr/>
      <dgm:t>
        <a:bodyPr/>
        <a:lstStyle/>
        <a:p>
          <a:endParaRPr lang="en-US"/>
        </a:p>
      </dgm:t>
    </dgm:pt>
    <dgm:pt modelId="{D05F98E6-C443-4687-A14D-4C0D73CDFCC9}" type="pres">
      <dgm:prSet presAssocID="{9875CDAD-42D6-45E6-B5B3-B7D8C94368F7}" presName="linear" presStyleCnt="0">
        <dgm:presLayoutVars>
          <dgm:dir/>
          <dgm:animLvl val="lvl"/>
          <dgm:resizeHandles val="exact"/>
        </dgm:presLayoutVars>
      </dgm:prSet>
      <dgm:spPr/>
    </dgm:pt>
    <dgm:pt modelId="{71D71A51-581B-4F3B-A213-FA1B02CD2FDD}" type="pres">
      <dgm:prSet presAssocID="{0904776A-51F0-4957-8210-9649D70458D1}" presName="parentLin" presStyleCnt="0"/>
      <dgm:spPr/>
    </dgm:pt>
    <dgm:pt modelId="{35BBB22B-6CBC-4F60-B967-612321C24258}" type="pres">
      <dgm:prSet presAssocID="{0904776A-51F0-4957-8210-9649D70458D1}" presName="parentLeftMargin" presStyleLbl="node1" presStyleIdx="0" presStyleCnt="2"/>
      <dgm:spPr/>
    </dgm:pt>
    <dgm:pt modelId="{ED7005EF-F893-451D-B86B-25A3C51C4272}" type="pres">
      <dgm:prSet presAssocID="{0904776A-51F0-4957-8210-9649D70458D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E661557-B3AB-4300-8B8F-E65BEE57DDA9}" type="pres">
      <dgm:prSet presAssocID="{0904776A-51F0-4957-8210-9649D70458D1}" presName="negativeSpace" presStyleCnt="0"/>
      <dgm:spPr/>
    </dgm:pt>
    <dgm:pt modelId="{8C30B87B-A329-4340-A92E-5F93B895E6ED}" type="pres">
      <dgm:prSet presAssocID="{0904776A-51F0-4957-8210-9649D70458D1}" presName="childText" presStyleLbl="conFgAcc1" presStyleIdx="0" presStyleCnt="2">
        <dgm:presLayoutVars>
          <dgm:bulletEnabled val="1"/>
        </dgm:presLayoutVars>
      </dgm:prSet>
      <dgm:spPr/>
    </dgm:pt>
    <dgm:pt modelId="{D9BAAA8C-A15D-421D-983A-74B216796626}" type="pres">
      <dgm:prSet presAssocID="{69294D6C-D598-43B1-A1D5-4817C3588563}" presName="spaceBetweenRectangles" presStyleCnt="0"/>
      <dgm:spPr/>
    </dgm:pt>
    <dgm:pt modelId="{E98490C3-DC0D-406C-AF05-3EE869690F34}" type="pres">
      <dgm:prSet presAssocID="{C026BD9E-50ED-4DF3-BEAB-B8415DE7DE5F}" presName="parentLin" presStyleCnt="0"/>
      <dgm:spPr/>
    </dgm:pt>
    <dgm:pt modelId="{DFF8E9A4-9628-43E0-884D-4CCA3AB3D0E0}" type="pres">
      <dgm:prSet presAssocID="{C026BD9E-50ED-4DF3-BEAB-B8415DE7DE5F}" presName="parentLeftMargin" presStyleLbl="node1" presStyleIdx="0" presStyleCnt="2"/>
      <dgm:spPr/>
    </dgm:pt>
    <dgm:pt modelId="{FB62F2E1-F4C7-4020-91EC-BEB2B4ED2407}" type="pres">
      <dgm:prSet presAssocID="{C026BD9E-50ED-4DF3-BEAB-B8415DE7DE5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294FE4E-B51C-460C-8879-299FEDF67509}" type="pres">
      <dgm:prSet presAssocID="{C026BD9E-50ED-4DF3-BEAB-B8415DE7DE5F}" presName="negativeSpace" presStyleCnt="0"/>
      <dgm:spPr/>
    </dgm:pt>
    <dgm:pt modelId="{23FCE342-08D5-4F32-BA63-4CECA772DD86}" type="pres">
      <dgm:prSet presAssocID="{C026BD9E-50ED-4DF3-BEAB-B8415DE7DE5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1852401-ECC5-42C1-8A78-FA68DE12F01B}" srcId="{C026BD9E-50ED-4DF3-BEAB-B8415DE7DE5F}" destId="{417BA729-3AFF-4ACD-A153-5D87ADF3D9DC}" srcOrd="1" destOrd="0" parTransId="{0130CC27-C1CB-429F-B0B7-A4A4B591F096}" sibTransId="{377DCC2E-28CD-44EE-8687-F327D7A30CB5}"/>
    <dgm:cxn modelId="{64ECFE1A-D2D4-40CE-8991-A18040E3FA9A}" type="presOf" srcId="{0904776A-51F0-4957-8210-9649D70458D1}" destId="{35BBB22B-6CBC-4F60-B967-612321C24258}" srcOrd="0" destOrd="0" presId="urn:microsoft.com/office/officeart/2005/8/layout/list1"/>
    <dgm:cxn modelId="{9C452536-42B9-48AE-8D3D-12DBE78C3387}" type="presOf" srcId="{D6FBFC8F-335D-4DAF-BFC2-C2280A150EF1}" destId="{8C30B87B-A329-4340-A92E-5F93B895E6ED}" srcOrd="0" destOrd="3" presId="urn:microsoft.com/office/officeart/2005/8/layout/list1"/>
    <dgm:cxn modelId="{2B7CA141-09D7-41A8-AE4B-A423597B45E3}" srcId="{9875CDAD-42D6-45E6-B5B3-B7D8C94368F7}" destId="{C026BD9E-50ED-4DF3-BEAB-B8415DE7DE5F}" srcOrd="1" destOrd="0" parTransId="{A1731E77-05B1-44CB-BFE6-D8DE2828FE5B}" sibTransId="{A0269949-0612-47B4-AED0-DCB99DD9F133}"/>
    <dgm:cxn modelId="{01370F63-DD97-46EF-AA0C-D95FEA1E0BC6}" type="presOf" srcId="{417BA729-3AFF-4ACD-A153-5D87ADF3D9DC}" destId="{23FCE342-08D5-4F32-BA63-4CECA772DD86}" srcOrd="0" destOrd="1" presId="urn:microsoft.com/office/officeart/2005/8/layout/list1"/>
    <dgm:cxn modelId="{A628B685-C29A-495A-85FD-1D678011DC26}" srcId="{0904776A-51F0-4957-8210-9649D70458D1}" destId="{6DEF10E4-E5C9-4390-A382-C53DF0C2E484}" srcOrd="2" destOrd="0" parTransId="{75943020-40E4-49A0-BB85-BF95DC445969}" sibTransId="{EBA72930-3FB2-4CBC-B607-19903E30F12A}"/>
    <dgm:cxn modelId="{DB4AB98B-550D-4B48-8C6F-261F80E313F9}" srcId="{0904776A-51F0-4957-8210-9649D70458D1}" destId="{CDC68DEE-7C38-4E5E-AE65-2100407472CD}" srcOrd="0" destOrd="0" parTransId="{A2232A71-79C5-48F5-8555-C2A7616F74A5}" sibTransId="{0D8FED4A-533B-405C-967A-5F38DA7FACEC}"/>
    <dgm:cxn modelId="{833E308C-4F15-45D6-9835-A3D5792AF3CD}" type="presOf" srcId="{B4A38D7D-A312-4C77-A6AA-746904648448}" destId="{8C30B87B-A329-4340-A92E-5F93B895E6ED}" srcOrd="0" destOrd="1" presId="urn:microsoft.com/office/officeart/2005/8/layout/list1"/>
    <dgm:cxn modelId="{A6203898-DDEF-460C-9F60-5371EA8559D8}" srcId="{C026BD9E-50ED-4DF3-BEAB-B8415DE7DE5F}" destId="{981E39B9-B679-4A76-857D-E7302FBEC52E}" srcOrd="0" destOrd="0" parTransId="{66CAFAC4-CFF7-4F6B-8E77-8095113B1589}" sibTransId="{D5080A0B-5A8F-4E7A-80AD-C6CB99E9A18B}"/>
    <dgm:cxn modelId="{036BA298-3AC8-4FCD-BCA6-DB18E787F4C5}" type="presOf" srcId="{981E39B9-B679-4A76-857D-E7302FBEC52E}" destId="{23FCE342-08D5-4F32-BA63-4CECA772DD86}" srcOrd="0" destOrd="0" presId="urn:microsoft.com/office/officeart/2005/8/layout/list1"/>
    <dgm:cxn modelId="{E5B99FA1-B43E-46EB-9B24-DC552340FB54}" srcId="{0904776A-51F0-4957-8210-9649D70458D1}" destId="{B4A38D7D-A312-4C77-A6AA-746904648448}" srcOrd="1" destOrd="0" parTransId="{0C23D60B-B3BF-49FC-AC60-82ED366A1812}" sibTransId="{49390999-3E48-43D4-B5A0-F2ACB87816BA}"/>
    <dgm:cxn modelId="{0E4662AF-25A3-4D6B-B32E-03A70B45A95D}" type="presOf" srcId="{CDC68DEE-7C38-4E5E-AE65-2100407472CD}" destId="{8C30B87B-A329-4340-A92E-5F93B895E6ED}" srcOrd="0" destOrd="0" presId="urn:microsoft.com/office/officeart/2005/8/layout/list1"/>
    <dgm:cxn modelId="{A9BBF1B9-0A58-491C-B997-BD7BFA08C24D}" type="presOf" srcId="{C026BD9E-50ED-4DF3-BEAB-B8415DE7DE5F}" destId="{DFF8E9A4-9628-43E0-884D-4CCA3AB3D0E0}" srcOrd="0" destOrd="0" presId="urn:microsoft.com/office/officeart/2005/8/layout/list1"/>
    <dgm:cxn modelId="{5800E7CA-F749-4E32-AD19-414D42A31895}" type="presOf" srcId="{C026BD9E-50ED-4DF3-BEAB-B8415DE7DE5F}" destId="{FB62F2E1-F4C7-4020-91EC-BEB2B4ED2407}" srcOrd="1" destOrd="0" presId="urn:microsoft.com/office/officeart/2005/8/layout/list1"/>
    <dgm:cxn modelId="{0697F4D4-4B33-4423-9E1A-C94A5A29E992}" type="presOf" srcId="{9875CDAD-42D6-45E6-B5B3-B7D8C94368F7}" destId="{D05F98E6-C443-4687-A14D-4C0D73CDFCC9}" srcOrd="0" destOrd="0" presId="urn:microsoft.com/office/officeart/2005/8/layout/list1"/>
    <dgm:cxn modelId="{2D6ECFD5-A7EC-4C51-A4C3-1A8940A6F57C}" type="presOf" srcId="{6DEF10E4-E5C9-4390-A382-C53DF0C2E484}" destId="{8C30B87B-A329-4340-A92E-5F93B895E6ED}" srcOrd="0" destOrd="2" presId="urn:microsoft.com/office/officeart/2005/8/layout/list1"/>
    <dgm:cxn modelId="{00F569DC-40CA-4E3F-AF7D-20B38BB0517B}" srcId="{0904776A-51F0-4957-8210-9649D70458D1}" destId="{D6FBFC8F-335D-4DAF-BFC2-C2280A150EF1}" srcOrd="3" destOrd="0" parTransId="{1E4BEDAA-BF37-4448-8712-4CB216D1C0C3}" sibTransId="{B2B4B5BF-A5D4-4457-8D36-89850A19222A}"/>
    <dgm:cxn modelId="{B95A79E8-1A9B-432C-919B-4542A0AE54EF}" type="presOf" srcId="{0904776A-51F0-4957-8210-9649D70458D1}" destId="{ED7005EF-F893-451D-B86B-25A3C51C4272}" srcOrd="1" destOrd="0" presId="urn:microsoft.com/office/officeart/2005/8/layout/list1"/>
    <dgm:cxn modelId="{C27515EA-962D-4949-8AB7-2A582B6358CB}" srcId="{9875CDAD-42D6-45E6-B5B3-B7D8C94368F7}" destId="{0904776A-51F0-4957-8210-9649D70458D1}" srcOrd="0" destOrd="0" parTransId="{2587BFA8-B8DC-4225-ACB2-0207B0210635}" sibTransId="{69294D6C-D598-43B1-A1D5-4817C3588563}"/>
    <dgm:cxn modelId="{DA57A082-DF2C-4CFF-AF5F-55F2DDA58A6E}" type="presParOf" srcId="{D05F98E6-C443-4687-A14D-4C0D73CDFCC9}" destId="{71D71A51-581B-4F3B-A213-FA1B02CD2FDD}" srcOrd="0" destOrd="0" presId="urn:microsoft.com/office/officeart/2005/8/layout/list1"/>
    <dgm:cxn modelId="{C9971CB5-BDE9-4E38-82DF-6905BF70D37B}" type="presParOf" srcId="{71D71A51-581B-4F3B-A213-FA1B02CD2FDD}" destId="{35BBB22B-6CBC-4F60-B967-612321C24258}" srcOrd="0" destOrd="0" presId="urn:microsoft.com/office/officeart/2005/8/layout/list1"/>
    <dgm:cxn modelId="{9FA91CCD-822F-45BD-9601-5722A69A25D4}" type="presParOf" srcId="{71D71A51-581B-4F3B-A213-FA1B02CD2FDD}" destId="{ED7005EF-F893-451D-B86B-25A3C51C4272}" srcOrd="1" destOrd="0" presId="urn:microsoft.com/office/officeart/2005/8/layout/list1"/>
    <dgm:cxn modelId="{AA29C81D-96DA-449C-8E90-2F44738F7B95}" type="presParOf" srcId="{D05F98E6-C443-4687-A14D-4C0D73CDFCC9}" destId="{2E661557-B3AB-4300-8B8F-E65BEE57DDA9}" srcOrd="1" destOrd="0" presId="urn:microsoft.com/office/officeart/2005/8/layout/list1"/>
    <dgm:cxn modelId="{5829A9B7-C392-4543-9448-0A0E4A261E16}" type="presParOf" srcId="{D05F98E6-C443-4687-A14D-4C0D73CDFCC9}" destId="{8C30B87B-A329-4340-A92E-5F93B895E6ED}" srcOrd="2" destOrd="0" presId="urn:microsoft.com/office/officeart/2005/8/layout/list1"/>
    <dgm:cxn modelId="{E1B6C301-E24C-4C40-A843-7AA7FB7A01E1}" type="presParOf" srcId="{D05F98E6-C443-4687-A14D-4C0D73CDFCC9}" destId="{D9BAAA8C-A15D-421D-983A-74B216796626}" srcOrd="3" destOrd="0" presId="urn:microsoft.com/office/officeart/2005/8/layout/list1"/>
    <dgm:cxn modelId="{68586A75-DA21-43F7-A796-7AC661A8240C}" type="presParOf" srcId="{D05F98E6-C443-4687-A14D-4C0D73CDFCC9}" destId="{E98490C3-DC0D-406C-AF05-3EE869690F34}" srcOrd="4" destOrd="0" presId="urn:microsoft.com/office/officeart/2005/8/layout/list1"/>
    <dgm:cxn modelId="{C4BE9394-4067-47F9-A925-8806290736BF}" type="presParOf" srcId="{E98490C3-DC0D-406C-AF05-3EE869690F34}" destId="{DFF8E9A4-9628-43E0-884D-4CCA3AB3D0E0}" srcOrd="0" destOrd="0" presId="urn:microsoft.com/office/officeart/2005/8/layout/list1"/>
    <dgm:cxn modelId="{4B85E769-FD37-43B9-9BE0-F7B29943A017}" type="presParOf" srcId="{E98490C3-DC0D-406C-AF05-3EE869690F34}" destId="{FB62F2E1-F4C7-4020-91EC-BEB2B4ED2407}" srcOrd="1" destOrd="0" presId="urn:microsoft.com/office/officeart/2005/8/layout/list1"/>
    <dgm:cxn modelId="{8CD4D4DD-9E05-41FA-BA2A-96226C1891E2}" type="presParOf" srcId="{D05F98E6-C443-4687-A14D-4C0D73CDFCC9}" destId="{E294FE4E-B51C-460C-8879-299FEDF67509}" srcOrd="5" destOrd="0" presId="urn:microsoft.com/office/officeart/2005/8/layout/list1"/>
    <dgm:cxn modelId="{6458D014-C522-4793-B7AF-28A6AB834A04}" type="presParOf" srcId="{D05F98E6-C443-4687-A14D-4C0D73CDFCC9}" destId="{23FCE342-08D5-4F32-BA63-4CECA772DD8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75CDAD-42D6-45E6-B5B3-B7D8C94368F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904776A-51F0-4957-8210-9649D70458D1}">
      <dgm:prSet/>
      <dgm:spPr/>
      <dgm:t>
        <a:bodyPr/>
        <a:lstStyle/>
        <a:p>
          <a:r>
            <a:rPr lang="pt-BR" dirty="0"/>
            <a:t>EVENTOS &amp; ATIVIDADES</a:t>
          </a:r>
          <a:endParaRPr lang="en-US" dirty="0"/>
        </a:p>
      </dgm:t>
    </dgm:pt>
    <dgm:pt modelId="{2587BFA8-B8DC-4225-ACB2-0207B0210635}" type="parTrans" cxnId="{C27515EA-962D-4949-8AB7-2A582B6358CB}">
      <dgm:prSet/>
      <dgm:spPr/>
      <dgm:t>
        <a:bodyPr/>
        <a:lstStyle/>
        <a:p>
          <a:endParaRPr lang="en-US"/>
        </a:p>
      </dgm:t>
    </dgm:pt>
    <dgm:pt modelId="{69294D6C-D598-43B1-A1D5-4817C3588563}" type="sibTrans" cxnId="{C27515EA-962D-4949-8AB7-2A582B6358CB}">
      <dgm:prSet/>
      <dgm:spPr/>
      <dgm:t>
        <a:bodyPr/>
        <a:lstStyle/>
        <a:p>
          <a:endParaRPr lang="en-US"/>
        </a:p>
      </dgm:t>
    </dgm:pt>
    <dgm:pt modelId="{6DEF10E4-E5C9-4390-A382-C53DF0C2E484}">
      <dgm:prSet/>
      <dgm:spPr/>
      <dgm:t>
        <a:bodyPr/>
        <a:lstStyle/>
        <a:p>
          <a:r>
            <a:rPr lang="pt-BR" dirty="0"/>
            <a:t>Calendário de Eventos</a:t>
          </a:r>
          <a:endParaRPr lang="en-US" dirty="0"/>
        </a:p>
      </dgm:t>
    </dgm:pt>
    <dgm:pt modelId="{75943020-40E4-49A0-BB85-BF95DC445969}" type="parTrans" cxnId="{A628B685-C29A-495A-85FD-1D678011DC26}">
      <dgm:prSet/>
      <dgm:spPr/>
      <dgm:t>
        <a:bodyPr/>
        <a:lstStyle/>
        <a:p>
          <a:endParaRPr lang="en-US"/>
        </a:p>
      </dgm:t>
    </dgm:pt>
    <dgm:pt modelId="{EBA72930-3FB2-4CBC-B607-19903E30F12A}" type="sibTrans" cxnId="{A628B685-C29A-495A-85FD-1D678011DC26}">
      <dgm:prSet/>
      <dgm:spPr/>
      <dgm:t>
        <a:bodyPr/>
        <a:lstStyle/>
        <a:p>
          <a:endParaRPr lang="en-US"/>
        </a:p>
      </dgm:t>
    </dgm:pt>
    <dgm:pt modelId="{D6FBFC8F-335D-4DAF-BFC2-C2280A150EF1}">
      <dgm:prSet/>
      <dgm:spPr/>
      <dgm:t>
        <a:bodyPr/>
        <a:lstStyle/>
        <a:p>
          <a:r>
            <a:rPr lang="pt-BR" dirty="0"/>
            <a:t>Eventos Anteriores</a:t>
          </a:r>
          <a:endParaRPr lang="en-US" dirty="0"/>
        </a:p>
      </dgm:t>
    </dgm:pt>
    <dgm:pt modelId="{1E4BEDAA-BF37-4448-8712-4CB216D1C0C3}" type="parTrans" cxnId="{00F569DC-40CA-4E3F-AF7D-20B38BB0517B}">
      <dgm:prSet/>
      <dgm:spPr/>
      <dgm:t>
        <a:bodyPr/>
        <a:lstStyle/>
        <a:p>
          <a:endParaRPr lang="en-US"/>
        </a:p>
      </dgm:t>
    </dgm:pt>
    <dgm:pt modelId="{B2B4B5BF-A5D4-4457-8D36-89850A19222A}" type="sibTrans" cxnId="{00F569DC-40CA-4E3F-AF7D-20B38BB0517B}">
      <dgm:prSet/>
      <dgm:spPr/>
      <dgm:t>
        <a:bodyPr/>
        <a:lstStyle/>
        <a:p>
          <a:endParaRPr lang="en-US"/>
        </a:p>
      </dgm:t>
    </dgm:pt>
    <dgm:pt modelId="{C026BD9E-50ED-4DF3-BEAB-B8415DE7DE5F}">
      <dgm:prSet/>
      <dgm:spPr/>
      <dgm:t>
        <a:bodyPr/>
        <a:lstStyle/>
        <a:p>
          <a:r>
            <a:rPr lang="pt-BR" dirty="0"/>
            <a:t>RECURSOS</a:t>
          </a:r>
          <a:endParaRPr lang="en-US" dirty="0"/>
        </a:p>
      </dgm:t>
    </dgm:pt>
    <dgm:pt modelId="{A1731E77-05B1-44CB-BFE6-D8DE2828FE5B}" type="parTrans" cxnId="{2B7CA141-09D7-41A8-AE4B-A423597B45E3}">
      <dgm:prSet/>
      <dgm:spPr/>
      <dgm:t>
        <a:bodyPr/>
        <a:lstStyle/>
        <a:p>
          <a:endParaRPr lang="en-US"/>
        </a:p>
      </dgm:t>
    </dgm:pt>
    <dgm:pt modelId="{A0269949-0612-47B4-AED0-DCB99DD9F133}" type="sibTrans" cxnId="{2B7CA141-09D7-41A8-AE4B-A423597B45E3}">
      <dgm:prSet/>
      <dgm:spPr/>
      <dgm:t>
        <a:bodyPr/>
        <a:lstStyle/>
        <a:p>
          <a:endParaRPr lang="en-US"/>
        </a:p>
      </dgm:t>
    </dgm:pt>
    <dgm:pt modelId="{981E39B9-B679-4A76-857D-E7302FBEC52E}">
      <dgm:prSet/>
      <dgm:spPr/>
      <dgm:t>
        <a:bodyPr/>
        <a:lstStyle/>
        <a:p>
          <a:r>
            <a:rPr lang="pt-BR" dirty="0"/>
            <a:t>Materiais de Estudo (Apostilas, </a:t>
          </a:r>
          <a:r>
            <a:rPr lang="pt-BR" dirty="0" err="1"/>
            <a:t>PDFs</a:t>
          </a:r>
          <a:r>
            <a:rPr lang="pt-BR" dirty="0"/>
            <a:t>)</a:t>
          </a:r>
          <a:endParaRPr lang="en-US" dirty="0"/>
        </a:p>
      </dgm:t>
    </dgm:pt>
    <dgm:pt modelId="{66CAFAC4-CFF7-4F6B-8E77-8095113B1589}" type="parTrans" cxnId="{A6203898-DDEF-460C-9F60-5371EA8559D8}">
      <dgm:prSet/>
      <dgm:spPr/>
      <dgm:t>
        <a:bodyPr/>
        <a:lstStyle/>
        <a:p>
          <a:endParaRPr lang="en-US"/>
        </a:p>
      </dgm:t>
    </dgm:pt>
    <dgm:pt modelId="{D5080A0B-5A8F-4E7A-80AD-C6CB99E9A18B}" type="sibTrans" cxnId="{A6203898-DDEF-460C-9F60-5371EA8559D8}">
      <dgm:prSet/>
      <dgm:spPr/>
      <dgm:t>
        <a:bodyPr/>
        <a:lstStyle/>
        <a:p>
          <a:endParaRPr lang="en-US"/>
        </a:p>
      </dgm:t>
    </dgm:pt>
    <dgm:pt modelId="{417BA729-3AFF-4ACD-A153-5D87ADF3D9DC}">
      <dgm:prSet/>
      <dgm:spPr/>
      <dgm:t>
        <a:bodyPr/>
        <a:lstStyle/>
        <a:p>
          <a:r>
            <a:rPr lang="pt-BR" dirty="0"/>
            <a:t>Links Úteis (links para vídeos ou artigos, Ferramentas, plataformas, comunidades)</a:t>
          </a:r>
          <a:endParaRPr lang="en-US" dirty="0"/>
        </a:p>
      </dgm:t>
    </dgm:pt>
    <dgm:pt modelId="{0130CC27-C1CB-429F-B0B7-A4A4B591F096}" type="parTrans" cxnId="{01852401-ECC5-42C1-8A78-FA68DE12F01B}">
      <dgm:prSet/>
      <dgm:spPr/>
      <dgm:t>
        <a:bodyPr/>
        <a:lstStyle/>
        <a:p>
          <a:endParaRPr lang="en-US"/>
        </a:p>
      </dgm:t>
    </dgm:pt>
    <dgm:pt modelId="{377DCC2E-28CD-44EE-8687-F327D7A30CB5}" type="sibTrans" cxnId="{01852401-ECC5-42C1-8A78-FA68DE12F01B}">
      <dgm:prSet/>
      <dgm:spPr/>
      <dgm:t>
        <a:bodyPr/>
        <a:lstStyle/>
        <a:p>
          <a:endParaRPr lang="en-US"/>
        </a:p>
      </dgm:t>
    </dgm:pt>
    <dgm:pt modelId="{D05F98E6-C443-4687-A14D-4C0D73CDFCC9}" type="pres">
      <dgm:prSet presAssocID="{9875CDAD-42D6-45E6-B5B3-B7D8C94368F7}" presName="linear" presStyleCnt="0">
        <dgm:presLayoutVars>
          <dgm:dir/>
          <dgm:animLvl val="lvl"/>
          <dgm:resizeHandles val="exact"/>
        </dgm:presLayoutVars>
      </dgm:prSet>
      <dgm:spPr/>
    </dgm:pt>
    <dgm:pt modelId="{71D71A51-581B-4F3B-A213-FA1B02CD2FDD}" type="pres">
      <dgm:prSet presAssocID="{0904776A-51F0-4957-8210-9649D70458D1}" presName="parentLin" presStyleCnt="0"/>
      <dgm:spPr/>
    </dgm:pt>
    <dgm:pt modelId="{35BBB22B-6CBC-4F60-B967-612321C24258}" type="pres">
      <dgm:prSet presAssocID="{0904776A-51F0-4957-8210-9649D70458D1}" presName="parentLeftMargin" presStyleLbl="node1" presStyleIdx="0" presStyleCnt="2"/>
      <dgm:spPr/>
    </dgm:pt>
    <dgm:pt modelId="{ED7005EF-F893-451D-B86B-25A3C51C4272}" type="pres">
      <dgm:prSet presAssocID="{0904776A-51F0-4957-8210-9649D70458D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E661557-B3AB-4300-8B8F-E65BEE57DDA9}" type="pres">
      <dgm:prSet presAssocID="{0904776A-51F0-4957-8210-9649D70458D1}" presName="negativeSpace" presStyleCnt="0"/>
      <dgm:spPr/>
    </dgm:pt>
    <dgm:pt modelId="{8C30B87B-A329-4340-A92E-5F93B895E6ED}" type="pres">
      <dgm:prSet presAssocID="{0904776A-51F0-4957-8210-9649D70458D1}" presName="childText" presStyleLbl="conFgAcc1" presStyleIdx="0" presStyleCnt="2">
        <dgm:presLayoutVars>
          <dgm:bulletEnabled val="1"/>
        </dgm:presLayoutVars>
      </dgm:prSet>
      <dgm:spPr/>
    </dgm:pt>
    <dgm:pt modelId="{D9BAAA8C-A15D-421D-983A-74B216796626}" type="pres">
      <dgm:prSet presAssocID="{69294D6C-D598-43B1-A1D5-4817C3588563}" presName="spaceBetweenRectangles" presStyleCnt="0"/>
      <dgm:spPr/>
    </dgm:pt>
    <dgm:pt modelId="{E98490C3-DC0D-406C-AF05-3EE869690F34}" type="pres">
      <dgm:prSet presAssocID="{C026BD9E-50ED-4DF3-BEAB-B8415DE7DE5F}" presName="parentLin" presStyleCnt="0"/>
      <dgm:spPr/>
    </dgm:pt>
    <dgm:pt modelId="{DFF8E9A4-9628-43E0-884D-4CCA3AB3D0E0}" type="pres">
      <dgm:prSet presAssocID="{C026BD9E-50ED-4DF3-BEAB-B8415DE7DE5F}" presName="parentLeftMargin" presStyleLbl="node1" presStyleIdx="0" presStyleCnt="2"/>
      <dgm:spPr/>
    </dgm:pt>
    <dgm:pt modelId="{FB62F2E1-F4C7-4020-91EC-BEB2B4ED2407}" type="pres">
      <dgm:prSet presAssocID="{C026BD9E-50ED-4DF3-BEAB-B8415DE7DE5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294FE4E-B51C-460C-8879-299FEDF67509}" type="pres">
      <dgm:prSet presAssocID="{C026BD9E-50ED-4DF3-BEAB-B8415DE7DE5F}" presName="negativeSpace" presStyleCnt="0"/>
      <dgm:spPr/>
    </dgm:pt>
    <dgm:pt modelId="{23FCE342-08D5-4F32-BA63-4CECA772DD86}" type="pres">
      <dgm:prSet presAssocID="{C026BD9E-50ED-4DF3-BEAB-B8415DE7DE5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1852401-ECC5-42C1-8A78-FA68DE12F01B}" srcId="{C026BD9E-50ED-4DF3-BEAB-B8415DE7DE5F}" destId="{417BA729-3AFF-4ACD-A153-5D87ADF3D9DC}" srcOrd="1" destOrd="0" parTransId="{0130CC27-C1CB-429F-B0B7-A4A4B591F096}" sibTransId="{377DCC2E-28CD-44EE-8687-F327D7A30CB5}"/>
    <dgm:cxn modelId="{64ECFE1A-D2D4-40CE-8991-A18040E3FA9A}" type="presOf" srcId="{0904776A-51F0-4957-8210-9649D70458D1}" destId="{35BBB22B-6CBC-4F60-B967-612321C24258}" srcOrd="0" destOrd="0" presId="urn:microsoft.com/office/officeart/2005/8/layout/list1"/>
    <dgm:cxn modelId="{9C452536-42B9-48AE-8D3D-12DBE78C3387}" type="presOf" srcId="{D6FBFC8F-335D-4DAF-BFC2-C2280A150EF1}" destId="{8C30B87B-A329-4340-A92E-5F93B895E6ED}" srcOrd="0" destOrd="1" presId="urn:microsoft.com/office/officeart/2005/8/layout/list1"/>
    <dgm:cxn modelId="{2B7CA141-09D7-41A8-AE4B-A423597B45E3}" srcId="{9875CDAD-42D6-45E6-B5B3-B7D8C94368F7}" destId="{C026BD9E-50ED-4DF3-BEAB-B8415DE7DE5F}" srcOrd="1" destOrd="0" parTransId="{A1731E77-05B1-44CB-BFE6-D8DE2828FE5B}" sibTransId="{A0269949-0612-47B4-AED0-DCB99DD9F133}"/>
    <dgm:cxn modelId="{01370F63-DD97-46EF-AA0C-D95FEA1E0BC6}" type="presOf" srcId="{417BA729-3AFF-4ACD-A153-5D87ADF3D9DC}" destId="{23FCE342-08D5-4F32-BA63-4CECA772DD86}" srcOrd="0" destOrd="1" presId="urn:microsoft.com/office/officeart/2005/8/layout/list1"/>
    <dgm:cxn modelId="{A628B685-C29A-495A-85FD-1D678011DC26}" srcId="{0904776A-51F0-4957-8210-9649D70458D1}" destId="{6DEF10E4-E5C9-4390-A382-C53DF0C2E484}" srcOrd="0" destOrd="0" parTransId="{75943020-40E4-49A0-BB85-BF95DC445969}" sibTransId="{EBA72930-3FB2-4CBC-B607-19903E30F12A}"/>
    <dgm:cxn modelId="{A6203898-DDEF-460C-9F60-5371EA8559D8}" srcId="{C026BD9E-50ED-4DF3-BEAB-B8415DE7DE5F}" destId="{981E39B9-B679-4A76-857D-E7302FBEC52E}" srcOrd="0" destOrd="0" parTransId="{66CAFAC4-CFF7-4F6B-8E77-8095113B1589}" sibTransId="{D5080A0B-5A8F-4E7A-80AD-C6CB99E9A18B}"/>
    <dgm:cxn modelId="{036BA298-3AC8-4FCD-BCA6-DB18E787F4C5}" type="presOf" srcId="{981E39B9-B679-4A76-857D-E7302FBEC52E}" destId="{23FCE342-08D5-4F32-BA63-4CECA772DD86}" srcOrd="0" destOrd="0" presId="urn:microsoft.com/office/officeart/2005/8/layout/list1"/>
    <dgm:cxn modelId="{A9BBF1B9-0A58-491C-B997-BD7BFA08C24D}" type="presOf" srcId="{C026BD9E-50ED-4DF3-BEAB-B8415DE7DE5F}" destId="{DFF8E9A4-9628-43E0-884D-4CCA3AB3D0E0}" srcOrd="0" destOrd="0" presId="urn:microsoft.com/office/officeart/2005/8/layout/list1"/>
    <dgm:cxn modelId="{5800E7CA-F749-4E32-AD19-414D42A31895}" type="presOf" srcId="{C026BD9E-50ED-4DF3-BEAB-B8415DE7DE5F}" destId="{FB62F2E1-F4C7-4020-91EC-BEB2B4ED2407}" srcOrd="1" destOrd="0" presId="urn:microsoft.com/office/officeart/2005/8/layout/list1"/>
    <dgm:cxn modelId="{0697F4D4-4B33-4423-9E1A-C94A5A29E992}" type="presOf" srcId="{9875CDAD-42D6-45E6-B5B3-B7D8C94368F7}" destId="{D05F98E6-C443-4687-A14D-4C0D73CDFCC9}" srcOrd="0" destOrd="0" presId="urn:microsoft.com/office/officeart/2005/8/layout/list1"/>
    <dgm:cxn modelId="{2D6ECFD5-A7EC-4C51-A4C3-1A8940A6F57C}" type="presOf" srcId="{6DEF10E4-E5C9-4390-A382-C53DF0C2E484}" destId="{8C30B87B-A329-4340-A92E-5F93B895E6ED}" srcOrd="0" destOrd="0" presId="urn:microsoft.com/office/officeart/2005/8/layout/list1"/>
    <dgm:cxn modelId="{00F569DC-40CA-4E3F-AF7D-20B38BB0517B}" srcId="{0904776A-51F0-4957-8210-9649D70458D1}" destId="{D6FBFC8F-335D-4DAF-BFC2-C2280A150EF1}" srcOrd="1" destOrd="0" parTransId="{1E4BEDAA-BF37-4448-8712-4CB216D1C0C3}" sibTransId="{B2B4B5BF-A5D4-4457-8D36-89850A19222A}"/>
    <dgm:cxn modelId="{B95A79E8-1A9B-432C-919B-4542A0AE54EF}" type="presOf" srcId="{0904776A-51F0-4957-8210-9649D70458D1}" destId="{ED7005EF-F893-451D-B86B-25A3C51C4272}" srcOrd="1" destOrd="0" presId="urn:microsoft.com/office/officeart/2005/8/layout/list1"/>
    <dgm:cxn modelId="{C27515EA-962D-4949-8AB7-2A582B6358CB}" srcId="{9875CDAD-42D6-45E6-B5B3-B7D8C94368F7}" destId="{0904776A-51F0-4957-8210-9649D70458D1}" srcOrd="0" destOrd="0" parTransId="{2587BFA8-B8DC-4225-ACB2-0207B0210635}" sibTransId="{69294D6C-D598-43B1-A1D5-4817C3588563}"/>
    <dgm:cxn modelId="{DA57A082-DF2C-4CFF-AF5F-55F2DDA58A6E}" type="presParOf" srcId="{D05F98E6-C443-4687-A14D-4C0D73CDFCC9}" destId="{71D71A51-581B-4F3B-A213-FA1B02CD2FDD}" srcOrd="0" destOrd="0" presId="urn:microsoft.com/office/officeart/2005/8/layout/list1"/>
    <dgm:cxn modelId="{C9971CB5-BDE9-4E38-82DF-6905BF70D37B}" type="presParOf" srcId="{71D71A51-581B-4F3B-A213-FA1B02CD2FDD}" destId="{35BBB22B-6CBC-4F60-B967-612321C24258}" srcOrd="0" destOrd="0" presId="urn:microsoft.com/office/officeart/2005/8/layout/list1"/>
    <dgm:cxn modelId="{9FA91CCD-822F-45BD-9601-5722A69A25D4}" type="presParOf" srcId="{71D71A51-581B-4F3B-A213-FA1B02CD2FDD}" destId="{ED7005EF-F893-451D-B86B-25A3C51C4272}" srcOrd="1" destOrd="0" presId="urn:microsoft.com/office/officeart/2005/8/layout/list1"/>
    <dgm:cxn modelId="{AA29C81D-96DA-449C-8E90-2F44738F7B95}" type="presParOf" srcId="{D05F98E6-C443-4687-A14D-4C0D73CDFCC9}" destId="{2E661557-B3AB-4300-8B8F-E65BEE57DDA9}" srcOrd="1" destOrd="0" presId="urn:microsoft.com/office/officeart/2005/8/layout/list1"/>
    <dgm:cxn modelId="{5829A9B7-C392-4543-9448-0A0E4A261E16}" type="presParOf" srcId="{D05F98E6-C443-4687-A14D-4C0D73CDFCC9}" destId="{8C30B87B-A329-4340-A92E-5F93B895E6ED}" srcOrd="2" destOrd="0" presId="urn:microsoft.com/office/officeart/2005/8/layout/list1"/>
    <dgm:cxn modelId="{E1B6C301-E24C-4C40-A843-7AA7FB7A01E1}" type="presParOf" srcId="{D05F98E6-C443-4687-A14D-4C0D73CDFCC9}" destId="{D9BAAA8C-A15D-421D-983A-74B216796626}" srcOrd="3" destOrd="0" presId="urn:microsoft.com/office/officeart/2005/8/layout/list1"/>
    <dgm:cxn modelId="{68586A75-DA21-43F7-A796-7AC661A8240C}" type="presParOf" srcId="{D05F98E6-C443-4687-A14D-4C0D73CDFCC9}" destId="{E98490C3-DC0D-406C-AF05-3EE869690F34}" srcOrd="4" destOrd="0" presId="urn:microsoft.com/office/officeart/2005/8/layout/list1"/>
    <dgm:cxn modelId="{C4BE9394-4067-47F9-A925-8806290736BF}" type="presParOf" srcId="{E98490C3-DC0D-406C-AF05-3EE869690F34}" destId="{DFF8E9A4-9628-43E0-884D-4CCA3AB3D0E0}" srcOrd="0" destOrd="0" presId="urn:microsoft.com/office/officeart/2005/8/layout/list1"/>
    <dgm:cxn modelId="{4B85E769-FD37-43B9-9BE0-F7B29943A017}" type="presParOf" srcId="{E98490C3-DC0D-406C-AF05-3EE869690F34}" destId="{FB62F2E1-F4C7-4020-91EC-BEB2B4ED2407}" srcOrd="1" destOrd="0" presId="urn:microsoft.com/office/officeart/2005/8/layout/list1"/>
    <dgm:cxn modelId="{8CD4D4DD-9E05-41FA-BA2A-96226C1891E2}" type="presParOf" srcId="{D05F98E6-C443-4687-A14D-4C0D73CDFCC9}" destId="{E294FE4E-B51C-460C-8879-299FEDF67509}" srcOrd="5" destOrd="0" presId="urn:microsoft.com/office/officeart/2005/8/layout/list1"/>
    <dgm:cxn modelId="{6458D014-C522-4793-B7AF-28A6AB834A04}" type="presParOf" srcId="{D05F98E6-C443-4687-A14D-4C0D73CDFCC9}" destId="{23FCE342-08D5-4F32-BA63-4CECA772DD8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75CDAD-42D6-45E6-B5B3-B7D8C94368F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904776A-51F0-4957-8210-9649D70458D1}">
      <dgm:prSet/>
      <dgm:spPr/>
      <dgm:t>
        <a:bodyPr/>
        <a:lstStyle/>
        <a:p>
          <a:r>
            <a:rPr lang="pt-BR" dirty="0"/>
            <a:t>EQUIPE</a:t>
          </a:r>
          <a:endParaRPr lang="en-US" dirty="0"/>
        </a:p>
      </dgm:t>
    </dgm:pt>
    <dgm:pt modelId="{2587BFA8-B8DC-4225-ACB2-0207B0210635}" type="parTrans" cxnId="{C27515EA-962D-4949-8AB7-2A582B6358CB}">
      <dgm:prSet/>
      <dgm:spPr/>
      <dgm:t>
        <a:bodyPr/>
        <a:lstStyle/>
        <a:p>
          <a:endParaRPr lang="en-US"/>
        </a:p>
      </dgm:t>
    </dgm:pt>
    <dgm:pt modelId="{69294D6C-D598-43B1-A1D5-4817C3588563}" type="sibTrans" cxnId="{C27515EA-962D-4949-8AB7-2A582B6358CB}">
      <dgm:prSet/>
      <dgm:spPr/>
      <dgm:t>
        <a:bodyPr/>
        <a:lstStyle/>
        <a:p>
          <a:endParaRPr lang="en-US"/>
        </a:p>
      </dgm:t>
    </dgm:pt>
    <dgm:pt modelId="{CDC68DEE-7C38-4E5E-AE65-2100407472CD}">
      <dgm:prSet/>
      <dgm:spPr/>
      <dgm:t>
        <a:bodyPr/>
        <a:lstStyle/>
        <a:p>
          <a:r>
            <a:rPr lang="pt-BR" dirty="0"/>
            <a:t>Coordenador</a:t>
          </a:r>
          <a:endParaRPr lang="en-US" dirty="0"/>
        </a:p>
      </dgm:t>
    </dgm:pt>
    <dgm:pt modelId="{A2232A71-79C5-48F5-8555-C2A7616F74A5}" type="parTrans" cxnId="{DB4AB98B-550D-4B48-8C6F-261F80E313F9}">
      <dgm:prSet/>
      <dgm:spPr/>
      <dgm:t>
        <a:bodyPr/>
        <a:lstStyle/>
        <a:p>
          <a:endParaRPr lang="en-US"/>
        </a:p>
      </dgm:t>
    </dgm:pt>
    <dgm:pt modelId="{0D8FED4A-533B-405C-967A-5F38DA7FACEC}" type="sibTrans" cxnId="{DB4AB98B-550D-4B48-8C6F-261F80E313F9}">
      <dgm:prSet/>
      <dgm:spPr/>
      <dgm:t>
        <a:bodyPr/>
        <a:lstStyle/>
        <a:p>
          <a:endParaRPr lang="en-US"/>
        </a:p>
      </dgm:t>
    </dgm:pt>
    <dgm:pt modelId="{B4A38D7D-A312-4C77-A6AA-746904648448}">
      <dgm:prSet/>
      <dgm:spPr/>
      <dgm:t>
        <a:bodyPr/>
        <a:lstStyle/>
        <a:p>
          <a:r>
            <a:rPr lang="pt-BR" dirty="0"/>
            <a:t>Membros Ativos</a:t>
          </a:r>
          <a:endParaRPr lang="en-US" dirty="0"/>
        </a:p>
      </dgm:t>
    </dgm:pt>
    <dgm:pt modelId="{0C23D60B-B3BF-49FC-AC60-82ED366A1812}" type="parTrans" cxnId="{E5B99FA1-B43E-46EB-9B24-DC552340FB54}">
      <dgm:prSet/>
      <dgm:spPr/>
      <dgm:t>
        <a:bodyPr/>
        <a:lstStyle/>
        <a:p>
          <a:endParaRPr lang="en-US"/>
        </a:p>
      </dgm:t>
    </dgm:pt>
    <dgm:pt modelId="{49390999-3E48-43D4-B5A0-F2ACB87816BA}" type="sibTrans" cxnId="{E5B99FA1-B43E-46EB-9B24-DC552340FB54}">
      <dgm:prSet/>
      <dgm:spPr/>
      <dgm:t>
        <a:bodyPr/>
        <a:lstStyle/>
        <a:p>
          <a:endParaRPr lang="en-US"/>
        </a:p>
      </dgm:t>
    </dgm:pt>
    <dgm:pt modelId="{6DEF10E4-E5C9-4390-A382-C53DF0C2E484}">
      <dgm:prSet/>
      <dgm:spPr/>
      <dgm:t>
        <a:bodyPr/>
        <a:lstStyle/>
        <a:p>
          <a:r>
            <a:rPr lang="pt-BR" dirty="0"/>
            <a:t>Como Entrar</a:t>
          </a:r>
          <a:endParaRPr lang="en-US" dirty="0"/>
        </a:p>
      </dgm:t>
    </dgm:pt>
    <dgm:pt modelId="{75943020-40E4-49A0-BB85-BF95DC445969}" type="parTrans" cxnId="{A628B685-C29A-495A-85FD-1D678011DC26}">
      <dgm:prSet/>
      <dgm:spPr/>
      <dgm:t>
        <a:bodyPr/>
        <a:lstStyle/>
        <a:p>
          <a:endParaRPr lang="en-US"/>
        </a:p>
      </dgm:t>
    </dgm:pt>
    <dgm:pt modelId="{EBA72930-3FB2-4CBC-B607-19903E30F12A}" type="sibTrans" cxnId="{A628B685-C29A-495A-85FD-1D678011DC26}">
      <dgm:prSet/>
      <dgm:spPr/>
      <dgm:t>
        <a:bodyPr/>
        <a:lstStyle/>
        <a:p>
          <a:endParaRPr lang="en-US"/>
        </a:p>
      </dgm:t>
    </dgm:pt>
    <dgm:pt modelId="{C026BD9E-50ED-4DF3-BEAB-B8415DE7DE5F}">
      <dgm:prSet/>
      <dgm:spPr/>
      <dgm:t>
        <a:bodyPr/>
        <a:lstStyle/>
        <a:p>
          <a:r>
            <a:rPr lang="pt-BR" dirty="0"/>
            <a:t>CONTATO</a:t>
          </a:r>
          <a:endParaRPr lang="en-US" dirty="0"/>
        </a:p>
      </dgm:t>
    </dgm:pt>
    <dgm:pt modelId="{A1731E77-05B1-44CB-BFE6-D8DE2828FE5B}" type="parTrans" cxnId="{2B7CA141-09D7-41A8-AE4B-A423597B45E3}">
      <dgm:prSet/>
      <dgm:spPr/>
      <dgm:t>
        <a:bodyPr/>
        <a:lstStyle/>
        <a:p>
          <a:endParaRPr lang="en-US"/>
        </a:p>
      </dgm:t>
    </dgm:pt>
    <dgm:pt modelId="{A0269949-0612-47B4-AED0-DCB99DD9F133}" type="sibTrans" cxnId="{2B7CA141-09D7-41A8-AE4B-A423597B45E3}">
      <dgm:prSet/>
      <dgm:spPr/>
      <dgm:t>
        <a:bodyPr/>
        <a:lstStyle/>
        <a:p>
          <a:endParaRPr lang="en-US"/>
        </a:p>
      </dgm:t>
    </dgm:pt>
    <dgm:pt modelId="{981E39B9-B679-4A76-857D-E7302FBEC52E}">
      <dgm:prSet/>
      <dgm:spPr/>
      <dgm:t>
        <a:bodyPr/>
        <a:lstStyle/>
        <a:p>
          <a:r>
            <a:rPr lang="pt-BR" dirty="0"/>
            <a:t>E-mails</a:t>
          </a:r>
          <a:endParaRPr lang="en-US" dirty="0"/>
        </a:p>
      </dgm:t>
    </dgm:pt>
    <dgm:pt modelId="{66CAFAC4-CFF7-4F6B-8E77-8095113B1589}" type="parTrans" cxnId="{A6203898-DDEF-460C-9F60-5371EA8559D8}">
      <dgm:prSet/>
      <dgm:spPr/>
      <dgm:t>
        <a:bodyPr/>
        <a:lstStyle/>
        <a:p>
          <a:endParaRPr lang="en-US"/>
        </a:p>
      </dgm:t>
    </dgm:pt>
    <dgm:pt modelId="{D5080A0B-5A8F-4E7A-80AD-C6CB99E9A18B}" type="sibTrans" cxnId="{A6203898-DDEF-460C-9F60-5371EA8559D8}">
      <dgm:prSet/>
      <dgm:spPr/>
      <dgm:t>
        <a:bodyPr/>
        <a:lstStyle/>
        <a:p>
          <a:endParaRPr lang="en-US"/>
        </a:p>
      </dgm:t>
    </dgm:pt>
    <dgm:pt modelId="{417BA729-3AFF-4ACD-A153-5D87ADF3D9DC}">
      <dgm:prSet/>
      <dgm:spPr/>
      <dgm:t>
        <a:bodyPr/>
        <a:lstStyle/>
        <a:p>
          <a:r>
            <a:rPr lang="pt-BR" dirty="0"/>
            <a:t>Localização da uni</a:t>
          </a:r>
          <a:endParaRPr lang="en-US" dirty="0"/>
        </a:p>
      </dgm:t>
    </dgm:pt>
    <dgm:pt modelId="{0130CC27-C1CB-429F-B0B7-A4A4B591F096}" type="parTrans" cxnId="{01852401-ECC5-42C1-8A78-FA68DE12F01B}">
      <dgm:prSet/>
      <dgm:spPr/>
      <dgm:t>
        <a:bodyPr/>
        <a:lstStyle/>
        <a:p>
          <a:endParaRPr lang="en-US"/>
        </a:p>
      </dgm:t>
    </dgm:pt>
    <dgm:pt modelId="{377DCC2E-28CD-44EE-8687-F327D7A30CB5}" type="sibTrans" cxnId="{01852401-ECC5-42C1-8A78-FA68DE12F01B}">
      <dgm:prSet/>
      <dgm:spPr/>
      <dgm:t>
        <a:bodyPr/>
        <a:lstStyle/>
        <a:p>
          <a:endParaRPr lang="en-US"/>
        </a:p>
      </dgm:t>
    </dgm:pt>
    <dgm:pt modelId="{2B6CC6F0-5764-4268-AD25-4826C53EBF41}">
      <dgm:prSet/>
      <dgm:spPr/>
      <dgm:t>
        <a:bodyPr/>
        <a:lstStyle/>
        <a:p>
          <a:r>
            <a:rPr lang="pt-BR" dirty="0"/>
            <a:t>Redes Sociais</a:t>
          </a:r>
          <a:endParaRPr lang="en-US" dirty="0"/>
        </a:p>
      </dgm:t>
    </dgm:pt>
    <dgm:pt modelId="{566D706D-5C43-4EEE-BDCA-95C651CF36D7}" type="parTrans" cxnId="{9DE4CE31-E9C7-4CFA-9C8D-41763C2A464D}">
      <dgm:prSet/>
      <dgm:spPr/>
      <dgm:t>
        <a:bodyPr/>
        <a:lstStyle/>
        <a:p>
          <a:endParaRPr lang="pt-BR"/>
        </a:p>
      </dgm:t>
    </dgm:pt>
    <dgm:pt modelId="{DECD7530-7875-4FCF-A659-A66AB880BE29}" type="sibTrans" cxnId="{9DE4CE31-E9C7-4CFA-9C8D-41763C2A464D}">
      <dgm:prSet/>
      <dgm:spPr/>
      <dgm:t>
        <a:bodyPr/>
        <a:lstStyle/>
        <a:p>
          <a:endParaRPr lang="pt-BR"/>
        </a:p>
      </dgm:t>
    </dgm:pt>
    <dgm:pt modelId="{D05F98E6-C443-4687-A14D-4C0D73CDFCC9}" type="pres">
      <dgm:prSet presAssocID="{9875CDAD-42D6-45E6-B5B3-B7D8C94368F7}" presName="linear" presStyleCnt="0">
        <dgm:presLayoutVars>
          <dgm:dir/>
          <dgm:animLvl val="lvl"/>
          <dgm:resizeHandles val="exact"/>
        </dgm:presLayoutVars>
      </dgm:prSet>
      <dgm:spPr/>
    </dgm:pt>
    <dgm:pt modelId="{71D71A51-581B-4F3B-A213-FA1B02CD2FDD}" type="pres">
      <dgm:prSet presAssocID="{0904776A-51F0-4957-8210-9649D70458D1}" presName="parentLin" presStyleCnt="0"/>
      <dgm:spPr/>
    </dgm:pt>
    <dgm:pt modelId="{35BBB22B-6CBC-4F60-B967-612321C24258}" type="pres">
      <dgm:prSet presAssocID="{0904776A-51F0-4957-8210-9649D70458D1}" presName="parentLeftMargin" presStyleLbl="node1" presStyleIdx="0" presStyleCnt="2"/>
      <dgm:spPr/>
    </dgm:pt>
    <dgm:pt modelId="{ED7005EF-F893-451D-B86B-25A3C51C4272}" type="pres">
      <dgm:prSet presAssocID="{0904776A-51F0-4957-8210-9649D70458D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E661557-B3AB-4300-8B8F-E65BEE57DDA9}" type="pres">
      <dgm:prSet presAssocID="{0904776A-51F0-4957-8210-9649D70458D1}" presName="negativeSpace" presStyleCnt="0"/>
      <dgm:spPr/>
    </dgm:pt>
    <dgm:pt modelId="{8C30B87B-A329-4340-A92E-5F93B895E6ED}" type="pres">
      <dgm:prSet presAssocID="{0904776A-51F0-4957-8210-9649D70458D1}" presName="childText" presStyleLbl="conFgAcc1" presStyleIdx="0" presStyleCnt="2">
        <dgm:presLayoutVars>
          <dgm:bulletEnabled val="1"/>
        </dgm:presLayoutVars>
      </dgm:prSet>
      <dgm:spPr/>
    </dgm:pt>
    <dgm:pt modelId="{D9BAAA8C-A15D-421D-983A-74B216796626}" type="pres">
      <dgm:prSet presAssocID="{69294D6C-D598-43B1-A1D5-4817C3588563}" presName="spaceBetweenRectangles" presStyleCnt="0"/>
      <dgm:spPr/>
    </dgm:pt>
    <dgm:pt modelId="{E98490C3-DC0D-406C-AF05-3EE869690F34}" type="pres">
      <dgm:prSet presAssocID="{C026BD9E-50ED-4DF3-BEAB-B8415DE7DE5F}" presName="parentLin" presStyleCnt="0"/>
      <dgm:spPr/>
    </dgm:pt>
    <dgm:pt modelId="{DFF8E9A4-9628-43E0-884D-4CCA3AB3D0E0}" type="pres">
      <dgm:prSet presAssocID="{C026BD9E-50ED-4DF3-BEAB-B8415DE7DE5F}" presName="parentLeftMargin" presStyleLbl="node1" presStyleIdx="0" presStyleCnt="2"/>
      <dgm:spPr/>
    </dgm:pt>
    <dgm:pt modelId="{FB62F2E1-F4C7-4020-91EC-BEB2B4ED2407}" type="pres">
      <dgm:prSet presAssocID="{C026BD9E-50ED-4DF3-BEAB-B8415DE7DE5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294FE4E-B51C-460C-8879-299FEDF67509}" type="pres">
      <dgm:prSet presAssocID="{C026BD9E-50ED-4DF3-BEAB-B8415DE7DE5F}" presName="negativeSpace" presStyleCnt="0"/>
      <dgm:spPr/>
    </dgm:pt>
    <dgm:pt modelId="{23FCE342-08D5-4F32-BA63-4CECA772DD86}" type="pres">
      <dgm:prSet presAssocID="{C026BD9E-50ED-4DF3-BEAB-B8415DE7DE5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1852401-ECC5-42C1-8A78-FA68DE12F01B}" srcId="{C026BD9E-50ED-4DF3-BEAB-B8415DE7DE5F}" destId="{417BA729-3AFF-4ACD-A153-5D87ADF3D9DC}" srcOrd="1" destOrd="0" parTransId="{0130CC27-C1CB-429F-B0B7-A4A4B591F096}" sibTransId="{377DCC2E-28CD-44EE-8687-F327D7A30CB5}"/>
    <dgm:cxn modelId="{64ECFE1A-D2D4-40CE-8991-A18040E3FA9A}" type="presOf" srcId="{0904776A-51F0-4957-8210-9649D70458D1}" destId="{35BBB22B-6CBC-4F60-B967-612321C24258}" srcOrd="0" destOrd="0" presId="urn:microsoft.com/office/officeart/2005/8/layout/list1"/>
    <dgm:cxn modelId="{A1D68B2E-53DD-4D4B-9C80-63C5CA7C2930}" type="presOf" srcId="{2B6CC6F0-5764-4268-AD25-4826C53EBF41}" destId="{23FCE342-08D5-4F32-BA63-4CECA772DD86}" srcOrd="0" destOrd="2" presId="urn:microsoft.com/office/officeart/2005/8/layout/list1"/>
    <dgm:cxn modelId="{9DE4CE31-E9C7-4CFA-9C8D-41763C2A464D}" srcId="{C026BD9E-50ED-4DF3-BEAB-B8415DE7DE5F}" destId="{2B6CC6F0-5764-4268-AD25-4826C53EBF41}" srcOrd="2" destOrd="0" parTransId="{566D706D-5C43-4EEE-BDCA-95C651CF36D7}" sibTransId="{DECD7530-7875-4FCF-A659-A66AB880BE29}"/>
    <dgm:cxn modelId="{2B7CA141-09D7-41A8-AE4B-A423597B45E3}" srcId="{9875CDAD-42D6-45E6-B5B3-B7D8C94368F7}" destId="{C026BD9E-50ED-4DF3-BEAB-B8415DE7DE5F}" srcOrd="1" destOrd="0" parTransId="{A1731E77-05B1-44CB-BFE6-D8DE2828FE5B}" sibTransId="{A0269949-0612-47B4-AED0-DCB99DD9F133}"/>
    <dgm:cxn modelId="{01370F63-DD97-46EF-AA0C-D95FEA1E0BC6}" type="presOf" srcId="{417BA729-3AFF-4ACD-A153-5D87ADF3D9DC}" destId="{23FCE342-08D5-4F32-BA63-4CECA772DD86}" srcOrd="0" destOrd="1" presId="urn:microsoft.com/office/officeart/2005/8/layout/list1"/>
    <dgm:cxn modelId="{A628B685-C29A-495A-85FD-1D678011DC26}" srcId="{0904776A-51F0-4957-8210-9649D70458D1}" destId="{6DEF10E4-E5C9-4390-A382-C53DF0C2E484}" srcOrd="2" destOrd="0" parTransId="{75943020-40E4-49A0-BB85-BF95DC445969}" sibTransId="{EBA72930-3FB2-4CBC-B607-19903E30F12A}"/>
    <dgm:cxn modelId="{DB4AB98B-550D-4B48-8C6F-261F80E313F9}" srcId="{0904776A-51F0-4957-8210-9649D70458D1}" destId="{CDC68DEE-7C38-4E5E-AE65-2100407472CD}" srcOrd="0" destOrd="0" parTransId="{A2232A71-79C5-48F5-8555-C2A7616F74A5}" sibTransId="{0D8FED4A-533B-405C-967A-5F38DA7FACEC}"/>
    <dgm:cxn modelId="{833E308C-4F15-45D6-9835-A3D5792AF3CD}" type="presOf" srcId="{B4A38D7D-A312-4C77-A6AA-746904648448}" destId="{8C30B87B-A329-4340-A92E-5F93B895E6ED}" srcOrd="0" destOrd="1" presId="urn:microsoft.com/office/officeart/2005/8/layout/list1"/>
    <dgm:cxn modelId="{A6203898-DDEF-460C-9F60-5371EA8559D8}" srcId="{C026BD9E-50ED-4DF3-BEAB-B8415DE7DE5F}" destId="{981E39B9-B679-4A76-857D-E7302FBEC52E}" srcOrd="0" destOrd="0" parTransId="{66CAFAC4-CFF7-4F6B-8E77-8095113B1589}" sibTransId="{D5080A0B-5A8F-4E7A-80AD-C6CB99E9A18B}"/>
    <dgm:cxn modelId="{036BA298-3AC8-4FCD-BCA6-DB18E787F4C5}" type="presOf" srcId="{981E39B9-B679-4A76-857D-E7302FBEC52E}" destId="{23FCE342-08D5-4F32-BA63-4CECA772DD86}" srcOrd="0" destOrd="0" presId="urn:microsoft.com/office/officeart/2005/8/layout/list1"/>
    <dgm:cxn modelId="{E5B99FA1-B43E-46EB-9B24-DC552340FB54}" srcId="{0904776A-51F0-4957-8210-9649D70458D1}" destId="{B4A38D7D-A312-4C77-A6AA-746904648448}" srcOrd="1" destOrd="0" parTransId="{0C23D60B-B3BF-49FC-AC60-82ED366A1812}" sibTransId="{49390999-3E48-43D4-B5A0-F2ACB87816BA}"/>
    <dgm:cxn modelId="{0E4662AF-25A3-4D6B-B32E-03A70B45A95D}" type="presOf" srcId="{CDC68DEE-7C38-4E5E-AE65-2100407472CD}" destId="{8C30B87B-A329-4340-A92E-5F93B895E6ED}" srcOrd="0" destOrd="0" presId="urn:microsoft.com/office/officeart/2005/8/layout/list1"/>
    <dgm:cxn modelId="{A9BBF1B9-0A58-491C-B997-BD7BFA08C24D}" type="presOf" srcId="{C026BD9E-50ED-4DF3-BEAB-B8415DE7DE5F}" destId="{DFF8E9A4-9628-43E0-884D-4CCA3AB3D0E0}" srcOrd="0" destOrd="0" presId="urn:microsoft.com/office/officeart/2005/8/layout/list1"/>
    <dgm:cxn modelId="{5800E7CA-F749-4E32-AD19-414D42A31895}" type="presOf" srcId="{C026BD9E-50ED-4DF3-BEAB-B8415DE7DE5F}" destId="{FB62F2E1-F4C7-4020-91EC-BEB2B4ED2407}" srcOrd="1" destOrd="0" presId="urn:microsoft.com/office/officeart/2005/8/layout/list1"/>
    <dgm:cxn modelId="{0697F4D4-4B33-4423-9E1A-C94A5A29E992}" type="presOf" srcId="{9875CDAD-42D6-45E6-B5B3-B7D8C94368F7}" destId="{D05F98E6-C443-4687-A14D-4C0D73CDFCC9}" srcOrd="0" destOrd="0" presId="urn:microsoft.com/office/officeart/2005/8/layout/list1"/>
    <dgm:cxn modelId="{2D6ECFD5-A7EC-4C51-A4C3-1A8940A6F57C}" type="presOf" srcId="{6DEF10E4-E5C9-4390-A382-C53DF0C2E484}" destId="{8C30B87B-A329-4340-A92E-5F93B895E6ED}" srcOrd="0" destOrd="2" presId="urn:microsoft.com/office/officeart/2005/8/layout/list1"/>
    <dgm:cxn modelId="{B95A79E8-1A9B-432C-919B-4542A0AE54EF}" type="presOf" srcId="{0904776A-51F0-4957-8210-9649D70458D1}" destId="{ED7005EF-F893-451D-B86B-25A3C51C4272}" srcOrd="1" destOrd="0" presId="urn:microsoft.com/office/officeart/2005/8/layout/list1"/>
    <dgm:cxn modelId="{C27515EA-962D-4949-8AB7-2A582B6358CB}" srcId="{9875CDAD-42D6-45E6-B5B3-B7D8C94368F7}" destId="{0904776A-51F0-4957-8210-9649D70458D1}" srcOrd="0" destOrd="0" parTransId="{2587BFA8-B8DC-4225-ACB2-0207B0210635}" sibTransId="{69294D6C-D598-43B1-A1D5-4817C3588563}"/>
    <dgm:cxn modelId="{DA57A082-DF2C-4CFF-AF5F-55F2DDA58A6E}" type="presParOf" srcId="{D05F98E6-C443-4687-A14D-4C0D73CDFCC9}" destId="{71D71A51-581B-4F3B-A213-FA1B02CD2FDD}" srcOrd="0" destOrd="0" presId="urn:microsoft.com/office/officeart/2005/8/layout/list1"/>
    <dgm:cxn modelId="{C9971CB5-BDE9-4E38-82DF-6905BF70D37B}" type="presParOf" srcId="{71D71A51-581B-4F3B-A213-FA1B02CD2FDD}" destId="{35BBB22B-6CBC-4F60-B967-612321C24258}" srcOrd="0" destOrd="0" presId="urn:microsoft.com/office/officeart/2005/8/layout/list1"/>
    <dgm:cxn modelId="{9FA91CCD-822F-45BD-9601-5722A69A25D4}" type="presParOf" srcId="{71D71A51-581B-4F3B-A213-FA1B02CD2FDD}" destId="{ED7005EF-F893-451D-B86B-25A3C51C4272}" srcOrd="1" destOrd="0" presId="urn:microsoft.com/office/officeart/2005/8/layout/list1"/>
    <dgm:cxn modelId="{AA29C81D-96DA-449C-8E90-2F44738F7B95}" type="presParOf" srcId="{D05F98E6-C443-4687-A14D-4C0D73CDFCC9}" destId="{2E661557-B3AB-4300-8B8F-E65BEE57DDA9}" srcOrd="1" destOrd="0" presId="urn:microsoft.com/office/officeart/2005/8/layout/list1"/>
    <dgm:cxn modelId="{5829A9B7-C392-4543-9448-0A0E4A261E16}" type="presParOf" srcId="{D05F98E6-C443-4687-A14D-4C0D73CDFCC9}" destId="{8C30B87B-A329-4340-A92E-5F93B895E6ED}" srcOrd="2" destOrd="0" presId="urn:microsoft.com/office/officeart/2005/8/layout/list1"/>
    <dgm:cxn modelId="{E1B6C301-E24C-4C40-A843-7AA7FB7A01E1}" type="presParOf" srcId="{D05F98E6-C443-4687-A14D-4C0D73CDFCC9}" destId="{D9BAAA8C-A15D-421D-983A-74B216796626}" srcOrd="3" destOrd="0" presId="urn:microsoft.com/office/officeart/2005/8/layout/list1"/>
    <dgm:cxn modelId="{68586A75-DA21-43F7-A796-7AC661A8240C}" type="presParOf" srcId="{D05F98E6-C443-4687-A14D-4C0D73CDFCC9}" destId="{E98490C3-DC0D-406C-AF05-3EE869690F34}" srcOrd="4" destOrd="0" presId="urn:microsoft.com/office/officeart/2005/8/layout/list1"/>
    <dgm:cxn modelId="{C4BE9394-4067-47F9-A925-8806290736BF}" type="presParOf" srcId="{E98490C3-DC0D-406C-AF05-3EE869690F34}" destId="{DFF8E9A4-9628-43E0-884D-4CCA3AB3D0E0}" srcOrd="0" destOrd="0" presId="urn:microsoft.com/office/officeart/2005/8/layout/list1"/>
    <dgm:cxn modelId="{4B85E769-FD37-43B9-9BE0-F7B29943A017}" type="presParOf" srcId="{E98490C3-DC0D-406C-AF05-3EE869690F34}" destId="{FB62F2E1-F4C7-4020-91EC-BEB2B4ED2407}" srcOrd="1" destOrd="0" presId="urn:microsoft.com/office/officeart/2005/8/layout/list1"/>
    <dgm:cxn modelId="{8CD4D4DD-9E05-41FA-BA2A-96226C1891E2}" type="presParOf" srcId="{D05F98E6-C443-4687-A14D-4C0D73CDFCC9}" destId="{E294FE4E-B51C-460C-8879-299FEDF67509}" srcOrd="5" destOrd="0" presId="urn:microsoft.com/office/officeart/2005/8/layout/list1"/>
    <dgm:cxn modelId="{6458D014-C522-4793-B7AF-28A6AB834A04}" type="presParOf" srcId="{D05F98E6-C443-4687-A14D-4C0D73CDFCC9}" destId="{23FCE342-08D5-4F32-BA63-4CECA772DD8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75CDAD-42D6-45E6-B5B3-B7D8C94368F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904776A-51F0-4957-8210-9649D70458D1}">
      <dgm:prSet/>
      <dgm:spPr/>
      <dgm:t>
        <a:bodyPr/>
        <a:lstStyle/>
        <a:p>
          <a:r>
            <a:rPr lang="pt-BR" dirty="0"/>
            <a:t>RODAPÉ  </a:t>
          </a:r>
          <a:endParaRPr lang="en-US" dirty="0"/>
        </a:p>
      </dgm:t>
    </dgm:pt>
    <dgm:pt modelId="{2587BFA8-B8DC-4225-ACB2-0207B0210635}" type="parTrans" cxnId="{C27515EA-962D-4949-8AB7-2A582B6358CB}">
      <dgm:prSet/>
      <dgm:spPr/>
      <dgm:t>
        <a:bodyPr/>
        <a:lstStyle/>
        <a:p>
          <a:endParaRPr lang="en-US"/>
        </a:p>
      </dgm:t>
    </dgm:pt>
    <dgm:pt modelId="{69294D6C-D598-43B1-A1D5-4817C3588563}" type="sibTrans" cxnId="{C27515EA-962D-4949-8AB7-2A582B6358CB}">
      <dgm:prSet/>
      <dgm:spPr/>
      <dgm:t>
        <a:bodyPr/>
        <a:lstStyle/>
        <a:p>
          <a:endParaRPr lang="en-US"/>
        </a:p>
      </dgm:t>
    </dgm:pt>
    <dgm:pt modelId="{CDC68DEE-7C38-4E5E-AE65-2100407472CD}">
      <dgm:prSet/>
      <dgm:spPr/>
      <dgm:t>
        <a:bodyPr/>
        <a:lstStyle/>
        <a:p>
          <a:r>
            <a:rPr lang="pt-BR" dirty="0"/>
            <a:t>Referência à </a:t>
          </a:r>
          <a:r>
            <a:rPr lang="pt-BR" dirty="0" err="1"/>
            <a:t>univiçosa</a:t>
          </a:r>
          <a:r>
            <a:rPr lang="pt-BR" dirty="0"/>
            <a:t> (hospedagem)</a:t>
          </a:r>
          <a:endParaRPr lang="en-US" dirty="0"/>
        </a:p>
      </dgm:t>
    </dgm:pt>
    <dgm:pt modelId="{A2232A71-79C5-48F5-8555-C2A7616F74A5}" type="parTrans" cxnId="{DB4AB98B-550D-4B48-8C6F-261F80E313F9}">
      <dgm:prSet/>
      <dgm:spPr/>
      <dgm:t>
        <a:bodyPr/>
        <a:lstStyle/>
        <a:p>
          <a:endParaRPr lang="en-US"/>
        </a:p>
      </dgm:t>
    </dgm:pt>
    <dgm:pt modelId="{0D8FED4A-533B-405C-967A-5F38DA7FACEC}" type="sibTrans" cxnId="{DB4AB98B-550D-4B48-8C6F-261F80E313F9}">
      <dgm:prSet/>
      <dgm:spPr/>
      <dgm:t>
        <a:bodyPr/>
        <a:lstStyle/>
        <a:p>
          <a:endParaRPr lang="en-US"/>
        </a:p>
      </dgm:t>
    </dgm:pt>
    <dgm:pt modelId="{B4A38D7D-A312-4C77-A6AA-746904648448}">
      <dgm:prSet/>
      <dgm:spPr/>
      <dgm:t>
        <a:bodyPr/>
        <a:lstStyle/>
        <a:p>
          <a:r>
            <a:rPr lang="pt-BR" dirty="0"/>
            <a:t>Links de navegação essenciais (site da uni, ...)</a:t>
          </a:r>
          <a:endParaRPr lang="en-US" dirty="0"/>
        </a:p>
      </dgm:t>
    </dgm:pt>
    <dgm:pt modelId="{0C23D60B-B3BF-49FC-AC60-82ED366A1812}" type="parTrans" cxnId="{E5B99FA1-B43E-46EB-9B24-DC552340FB54}">
      <dgm:prSet/>
      <dgm:spPr/>
      <dgm:t>
        <a:bodyPr/>
        <a:lstStyle/>
        <a:p>
          <a:endParaRPr lang="en-US"/>
        </a:p>
      </dgm:t>
    </dgm:pt>
    <dgm:pt modelId="{49390999-3E48-43D4-B5A0-F2ACB87816BA}" type="sibTrans" cxnId="{E5B99FA1-B43E-46EB-9B24-DC552340FB54}">
      <dgm:prSet/>
      <dgm:spPr/>
      <dgm:t>
        <a:bodyPr/>
        <a:lstStyle/>
        <a:p>
          <a:endParaRPr lang="en-US"/>
        </a:p>
      </dgm:t>
    </dgm:pt>
    <dgm:pt modelId="{6DEF10E4-E5C9-4390-A382-C53DF0C2E484}">
      <dgm:prSet/>
      <dgm:spPr/>
      <dgm:t>
        <a:bodyPr/>
        <a:lstStyle/>
        <a:p>
          <a:r>
            <a:rPr lang="pt-BR" dirty="0"/>
            <a:t>Frase de efeito</a:t>
          </a:r>
          <a:endParaRPr lang="en-US" dirty="0"/>
        </a:p>
      </dgm:t>
    </dgm:pt>
    <dgm:pt modelId="{75943020-40E4-49A0-BB85-BF95DC445969}" type="parTrans" cxnId="{A628B685-C29A-495A-85FD-1D678011DC26}">
      <dgm:prSet/>
      <dgm:spPr/>
      <dgm:t>
        <a:bodyPr/>
        <a:lstStyle/>
        <a:p>
          <a:endParaRPr lang="en-US"/>
        </a:p>
      </dgm:t>
    </dgm:pt>
    <dgm:pt modelId="{EBA72930-3FB2-4CBC-B607-19903E30F12A}" type="sibTrans" cxnId="{A628B685-C29A-495A-85FD-1D678011DC26}">
      <dgm:prSet/>
      <dgm:spPr/>
      <dgm:t>
        <a:bodyPr/>
        <a:lstStyle/>
        <a:p>
          <a:endParaRPr lang="en-US"/>
        </a:p>
      </dgm:t>
    </dgm:pt>
    <dgm:pt modelId="{D05F98E6-C443-4687-A14D-4C0D73CDFCC9}" type="pres">
      <dgm:prSet presAssocID="{9875CDAD-42D6-45E6-B5B3-B7D8C94368F7}" presName="linear" presStyleCnt="0">
        <dgm:presLayoutVars>
          <dgm:dir/>
          <dgm:animLvl val="lvl"/>
          <dgm:resizeHandles val="exact"/>
        </dgm:presLayoutVars>
      </dgm:prSet>
      <dgm:spPr/>
    </dgm:pt>
    <dgm:pt modelId="{71D71A51-581B-4F3B-A213-FA1B02CD2FDD}" type="pres">
      <dgm:prSet presAssocID="{0904776A-51F0-4957-8210-9649D70458D1}" presName="parentLin" presStyleCnt="0"/>
      <dgm:spPr/>
    </dgm:pt>
    <dgm:pt modelId="{35BBB22B-6CBC-4F60-B967-612321C24258}" type="pres">
      <dgm:prSet presAssocID="{0904776A-51F0-4957-8210-9649D70458D1}" presName="parentLeftMargin" presStyleLbl="node1" presStyleIdx="0" presStyleCnt="1"/>
      <dgm:spPr/>
    </dgm:pt>
    <dgm:pt modelId="{ED7005EF-F893-451D-B86B-25A3C51C4272}" type="pres">
      <dgm:prSet presAssocID="{0904776A-51F0-4957-8210-9649D70458D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E661557-B3AB-4300-8B8F-E65BEE57DDA9}" type="pres">
      <dgm:prSet presAssocID="{0904776A-51F0-4957-8210-9649D70458D1}" presName="negativeSpace" presStyleCnt="0"/>
      <dgm:spPr/>
    </dgm:pt>
    <dgm:pt modelId="{8C30B87B-A329-4340-A92E-5F93B895E6ED}" type="pres">
      <dgm:prSet presAssocID="{0904776A-51F0-4957-8210-9649D70458D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4ECFE1A-D2D4-40CE-8991-A18040E3FA9A}" type="presOf" srcId="{0904776A-51F0-4957-8210-9649D70458D1}" destId="{35BBB22B-6CBC-4F60-B967-612321C24258}" srcOrd="0" destOrd="0" presId="urn:microsoft.com/office/officeart/2005/8/layout/list1"/>
    <dgm:cxn modelId="{A628B685-C29A-495A-85FD-1D678011DC26}" srcId="{0904776A-51F0-4957-8210-9649D70458D1}" destId="{6DEF10E4-E5C9-4390-A382-C53DF0C2E484}" srcOrd="2" destOrd="0" parTransId="{75943020-40E4-49A0-BB85-BF95DC445969}" sibTransId="{EBA72930-3FB2-4CBC-B607-19903E30F12A}"/>
    <dgm:cxn modelId="{DB4AB98B-550D-4B48-8C6F-261F80E313F9}" srcId="{0904776A-51F0-4957-8210-9649D70458D1}" destId="{CDC68DEE-7C38-4E5E-AE65-2100407472CD}" srcOrd="0" destOrd="0" parTransId="{A2232A71-79C5-48F5-8555-C2A7616F74A5}" sibTransId="{0D8FED4A-533B-405C-967A-5F38DA7FACEC}"/>
    <dgm:cxn modelId="{833E308C-4F15-45D6-9835-A3D5792AF3CD}" type="presOf" srcId="{B4A38D7D-A312-4C77-A6AA-746904648448}" destId="{8C30B87B-A329-4340-A92E-5F93B895E6ED}" srcOrd="0" destOrd="1" presId="urn:microsoft.com/office/officeart/2005/8/layout/list1"/>
    <dgm:cxn modelId="{E5B99FA1-B43E-46EB-9B24-DC552340FB54}" srcId="{0904776A-51F0-4957-8210-9649D70458D1}" destId="{B4A38D7D-A312-4C77-A6AA-746904648448}" srcOrd="1" destOrd="0" parTransId="{0C23D60B-B3BF-49FC-AC60-82ED366A1812}" sibTransId="{49390999-3E48-43D4-B5A0-F2ACB87816BA}"/>
    <dgm:cxn modelId="{0E4662AF-25A3-4D6B-B32E-03A70B45A95D}" type="presOf" srcId="{CDC68DEE-7C38-4E5E-AE65-2100407472CD}" destId="{8C30B87B-A329-4340-A92E-5F93B895E6ED}" srcOrd="0" destOrd="0" presId="urn:microsoft.com/office/officeart/2005/8/layout/list1"/>
    <dgm:cxn modelId="{0697F4D4-4B33-4423-9E1A-C94A5A29E992}" type="presOf" srcId="{9875CDAD-42D6-45E6-B5B3-B7D8C94368F7}" destId="{D05F98E6-C443-4687-A14D-4C0D73CDFCC9}" srcOrd="0" destOrd="0" presId="urn:microsoft.com/office/officeart/2005/8/layout/list1"/>
    <dgm:cxn modelId="{2D6ECFD5-A7EC-4C51-A4C3-1A8940A6F57C}" type="presOf" srcId="{6DEF10E4-E5C9-4390-A382-C53DF0C2E484}" destId="{8C30B87B-A329-4340-A92E-5F93B895E6ED}" srcOrd="0" destOrd="2" presId="urn:microsoft.com/office/officeart/2005/8/layout/list1"/>
    <dgm:cxn modelId="{B95A79E8-1A9B-432C-919B-4542A0AE54EF}" type="presOf" srcId="{0904776A-51F0-4957-8210-9649D70458D1}" destId="{ED7005EF-F893-451D-B86B-25A3C51C4272}" srcOrd="1" destOrd="0" presId="urn:microsoft.com/office/officeart/2005/8/layout/list1"/>
    <dgm:cxn modelId="{C27515EA-962D-4949-8AB7-2A582B6358CB}" srcId="{9875CDAD-42D6-45E6-B5B3-B7D8C94368F7}" destId="{0904776A-51F0-4957-8210-9649D70458D1}" srcOrd="0" destOrd="0" parTransId="{2587BFA8-B8DC-4225-ACB2-0207B0210635}" sibTransId="{69294D6C-D598-43B1-A1D5-4817C3588563}"/>
    <dgm:cxn modelId="{DA57A082-DF2C-4CFF-AF5F-55F2DDA58A6E}" type="presParOf" srcId="{D05F98E6-C443-4687-A14D-4C0D73CDFCC9}" destId="{71D71A51-581B-4F3B-A213-FA1B02CD2FDD}" srcOrd="0" destOrd="0" presId="urn:microsoft.com/office/officeart/2005/8/layout/list1"/>
    <dgm:cxn modelId="{C9971CB5-BDE9-4E38-82DF-6905BF70D37B}" type="presParOf" srcId="{71D71A51-581B-4F3B-A213-FA1B02CD2FDD}" destId="{35BBB22B-6CBC-4F60-B967-612321C24258}" srcOrd="0" destOrd="0" presId="urn:microsoft.com/office/officeart/2005/8/layout/list1"/>
    <dgm:cxn modelId="{9FA91CCD-822F-45BD-9601-5722A69A25D4}" type="presParOf" srcId="{71D71A51-581B-4F3B-A213-FA1B02CD2FDD}" destId="{ED7005EF-F893-451D-B86B-25A3C51C4272}" srcOrd="1" destOrd="0" presId="urn:microsoft.com/office/officeart/2005/8/layout/list1"/>
    <dgm:cxn modelId="{AA29C81D-96DA-449C-8E90-2F44738F7B95}" type="presParOf" srcId="{D05F98E6-C443-4687-A14D-4C0D73CDFCC9}" destId="{2E661557-B3AB-4300-8B8F-E65BEE57DDA9}" srcOrd="1" destOrd="0" presId="urn:microsoft.com/office/officeart/2005/8/layout/list1"/>
    <dgm:cxn modelId="{5829A9B7-C392-4543-9448-0A0E4A261E16}" type="presParOf" srcId="{D05F98E6-C443-4687-A14D-4C0D73CDFCC9}" destId="{8C30B87B-A329-4340-A92E-5F93B895E6E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0B87B-A329-4340-A92E-5F93B895E6ED}">
      <dsp:nvSpPr>
        <dsp:cNvPr id="0" name=""/>
        <dsp:cNvSpPr/>
      </dsp:nvSpPr>
      <dsp:spPr>
        <a:xfrm>
          <a:off x="0" y="386932"/>
          <a:ext cx="6692813" cy="2182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437" tIns="437388" rIns="51943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/>
            <a:t>Destaques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/>
            <a:t>Boas-vindas ao GE 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/>
            <a:t>Visão geral das áreas de estudo 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/>
            <a:t>Chamada para ação (Torne-se membro, Veja nossos projetos)</a:t>
          </a:r>
          <a:endParaRPr lang="en-US" sz="2100" kern="1200"/>
        </a:p>
      </dsp:txBody>
      <dsp:txXfrm>
        <a:off x="0" y="386932"/>
        <a:ext cx="6692813" cy="2182950"/>
      </dsp:txXfrm>
    </dsp:sp>
    <dsp:sp modelId="{ED7005EF-F893-451D-B86B-25A3C51C4272}">
      <dsp:nvSpPr>
        <dsp:cNvPr id="0" name=""/>
        <dsp:cNvSpPr/>
      </dsp:nvSpPr>
      <dsp:spPr>
        <a:xfrm>
          <a:off x="334640" y="76972"/>
          <a:ext cx="4684969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PÁGINA INICIAL (Home) </a:t>
          </a:r>
          <a:endParaRPr lang="en-US" sz="2100" kern="1200"/>
        </a:p>
      </dsp:txBody>
      <dsp:txXfrm>
        <a:off x="364902" y="107234"/>
        <a:ext cx="4624445" cy="559396"/>
      </dsp:txXfrm>
    </dsp:sp>
    <dsp:sp modelId="{23FCE342-08D5-4F32-BA63-4CECA772DD86}">
      <dsp:nvSpPr>
        <dsp:cNvPr id="0" name=""/>
        <dsp:cNvSpPr/>
      </dsp:nvSpPr>
      <dsp:spPr>
        <a:xfrm>
          <a:off x="0" y="2993242"/>
          <a:ext cx="6692813" cy="1752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2712450"/>
              <a:satOff val="-1656"/>
              <a:lumOff val="64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437" tIns="437388" rIns="51943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/>
            <a:t>Quem Somos (Missão, Visão, Valores, História do GE) 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/>
            <a:t>Por que Participar? (Benefícios, Depoimentos)</a:t>
          </a:r>
          <a:endParaRPr lang="en-US" sz="2100" kern="1200"/>
        </a:p>
      </dsp:txBody>
      <dsp:txXfrm>
        <a:off x="0" y="2993242"/>
        <a:ext cx="6692813" cy="1752975"/>
      </dsp:txXfrm>
    </dsp:sp>
    <dsp:sp modelId="{FB62F2E1-F4C7-4020-91EC-BEB2B4ED2407}">
      <dsp:nvSpPr>
        <dsp:cNvPr id="0" name=""/>
        <dsp:cNvSpPr/>
      </dsp:nvSpPr>
      <dsp:spPr>
        <a:xfrm>
          <a:off x="334640" y="2683282"/>
          <a:ext cx="4684969" cy="619920"/>
        </a:xfrm>
        <a:prstGeom prst="roundRect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SOBRE NÓS   </a:t>
          </a:r>
          <a:endParaRPr lang="en-US" sz="2100" kern="1200"/>
        </a:p>
      </dsp:txBody>
      <dsp:txXfrm>
        <a:off x="364902" y="2713544"/>
        <a:ext cx="4624445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0B87B-A329-4340-A92E-5F93B895E6ED}">
      <dsp:nvSpPr>
        <dsp:cNvPr id="0" name=""/>
        <dsp:cNvSpPr/>
      </dsp:nvSpPr>
      <dsp:spPr>
        <a:xfrm>
          <a:off x="0" y="457694"/>
          <a:ext cx="6692813" cy="229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437" tIns="541528" rIns="519437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dirty="0"/>
            <a:t>Suporte aos estudos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dirty="0"/>
            <a:t>Desenvolvimento Web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dirty="0"/>
            <a:t>Robótica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dirty="0"/>
            <a:t>Automação</a:t>
          </a:r>
          <a:endParaRPr lang="en-US" sz="2600" kern="1200" dirty="0"/>
        </a:p>
      </dsp:txBody>
      <dsp:txXfrm>
        <a:off x="0" y="457694"/>
        <a:ext cx="6692813" cy="2293200"/>
      </dsp:txXfrm>
    </dsp:sp>
    <dsp:sp modelId="{ED7005EF-F893-451D-B86B-25A3C51C4272}">
      <dsp:nvSpPr>
        <dsp:cNvPr id="0" name=""/>
        <dsp:cNvSpPr/>
      </dsp:nvSpPr>
      <dsp:spPr>
        <a:xfrm>
          <a:off x="334640" y="73934"/>
          <a:ext cx="4684969" cy="767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ÁREAS DE ESTUDO</a:t>
          </a:r>
          <a:endParaRPr lang="en-US" sz="2600" kern="1200" dirty="0"/>
        </a:p>
      </dsp:txBody>
      <dsp:txXfrm>
        <a:off x="372107" y="111401"/>
        <a:ext cx="4610035" cy="692586"/>
      </dsp:txXfrm>
    </dsp:sp>
    <dsp:sp modelId="{23FCE342-08D5-4F32-BA63-4CECA772DD86}">
      <dsp:nvSpPr>
        <dsp:cNvPr id="0" name=""/>
        <dsp:cNvSpPr/>
      </dsp:nvSpPr>
      <dsp:spPr>
        <a:xfrm>
          <a:off x="0" y="3275055"/>
          <a:ext cx="6692813" cy="147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2712450"/>
              <a:satOff val="-1656"/>
              <a:lumOff val="64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437" tIns="541528" rIns="519437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dirty="0"/>
            <a:t>Projetos Concluídos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dirty="0"/>
            <a:t>Projetos em Andamento</a:t>
          </a:r>
          <a:endParaRPr lang="en-US" sz="2600" kern="1200" dirty="0"/>
        </a:p>
      </dsp:txBody>
      <dsp:txXfrm>
        <a:off x="0" y="3275055"/>
        <a:ext cx="6692813" cy="1474200"/>
      </dsp:txXfrm>
    </dsp:sp>
    <dsp:sp modelId="{FB62F2E1-F4C7-4020-91EC-BEB2B4ED2407}">
      <dsp:nvSpPr>
        <dsp:cNvPr id="0" name=""/>
        <dsp:cNvSpPr/>
      </dsp:nvSpPr>
      <dsp:spPr>
        <a:xfrm>
          <a:off x="334640" y="2891295"/>
          <a:ext cx="4684969" cy="767520"/>
        </a:xfrm>
        <a:prstGeom prst="roundRect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PROJETOS</a:t>
          </a:r>
          <a:endParaRPr lang="en-US" sz="2600" kern="1200" dirty="0"/>
        </a:p>
      </dsp:txBody>
      <dsp:txXfrm>
        <a:off x="372107" y="2928762"/>
        <a:ext cx="4610035" cy="692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0B87B-A329-4340-A92E-5F93B895E6ED}">
      <dsp:nvSpPr>
        <dsp:cNvPr id="0" name=""/>
        <dsp:cNvSpPr/>
      </dsp:nvSpPr>
      <dsp:spPr>
        <a:xfrm>
          <a:off x="0" y="591907"/>
          <a:ext cx="6692813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437" tIns="520700" rIns="519437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500" kern="1200" dirty="0"/>
            <a:t>Calendário de Eventos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500" kern="1200" dirty="0"/>
            <a:t>Eventos Anteriores</a:t>
          </a:r>
          <a:endParaRPr lang="en-US" sz="2500" kern="1200" dirty="0"/>
        </a:p>
      </dsp:txBody>
      <dsp:txXfrm>
        <a:off x="0" y="591907"/>
        <a:ext cx="6692813" cy="1417500"/>
      </dsp:txXfrm>
    </dsp:sp>
    <dsp:sp modelId="{ED7005EF-F893-451D-B86B-25A3C51C4272}">
      <dsp:nvSpPr>
        <dsp:cNvPr id="0" name=""/>
        <dsp:cNvSpPr/>
      </dsp:nvSpPr>
      <dsp:spPr>
        <a:xfrm>
          <a:off x="334640" y="222907"/>
          <a:ext cx="4684969" cy="73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EVENTOS &amp; ATIVIDADES</a:t>
          </a:r>
          <a:endParaRPr lang="en-US" sz="2500" kern="1200" dirty="0"/>
        </a:p>
      </dsp:txBody>
      <dsp:txXfrm>
        <a:off x="370666" y="258933"/>
        <a:ext cx="4612917" cy="665948"/>
      </dsp:txXfrm>
    </dsp:sp>
    <dsp:sp modelId="{23FCE342-08D5-4F32-BA63-4CECA772DD86}">
      <dsp:nvSpPr>
        <dsp:cNvPr id="0" name=""/>
        <dsp:cNvSpPr/>
      </dsp:nvSpPr>
      <dsp:spPr>
        <a:xfrm>
          <a:off x="0" y="2513407"/>
          <a:ext cx="6692813" cy="208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2712450"/>
              <a:satOff val="-1656"/>
              <a:lumOff val="64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437" tIns="520700" rIns="519437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500" kern="1200" dirty="0"/>
            <a:t>Materiais de Estudo (Apostilas, </a:t>
          </a:r>
          <a:r>
            <a:rPr lang="pt-BR" sz="2500" kern="1200" dirty="0" err="1"/>
            <a:t>PDFs</a:t>
          </a:r>
          <a:r>
            <a:rPr lang="pt-BR" sz="2500" kern="1200" dirty="0"/>
            <a:t>)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500" kern="1200" dirty="0"/>
            <a:t>Links Úteis (links para vídeos ou artigos, Ferramentas, plataformas, comunidades)</a:t>
          </a:r>
          <a:endParaRPr lang="en-US" sz="2500" kern="1200" dirty="0"/>
        </a:p>
      </dsp:txBody>
      <dsp:txXfrm>
        <a:off x="0" y="2513407"/>
        <a:ext cx="6692813" cy="2086875"/>
      </dsp:txXfrm>
    </dsp:sp>
    <dsp:sp modelId="{FB62F2E1-F4C7-4020-91EC-BEB2B4ED2407}">
      <dsp:nvSpPr>
        <dsp:cNvPr id="0" name=""/>
        <dsp:cNvSpPr/>
      </dsp:nvSpPr>
      <dsp:spPr>
        <a:xfrm>
          <a:off x="334640" y="2144407"/>
          <a:ext cx="4684969" cy="738000"/>
        </a:xfrm>
        <a:prstGeom prst="roundRect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RECURSOS</a:t>
          </a:r>
          <a:endParaRPr lang="en-US" sz="2500" kern="1200" dirty="0"/>
        </a:p>
      </dsp:txBody>
      <dsp:txXfrm>
        <a:off x="370666" y="2180433"/>
        <a:ext cx="4612917" cy="665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0B87B-A329-4340-A92E-5F93B895E6ED}">
      <dsp:nvSpPr>
        <dsp:cNvPr id="0" name=""/>
        <dsp:cNvSpPr/>
      </dsp:nvSpPr>
      <dsp:spPr>
        <a:xfrm>
          <a:off x="0" y="457694"/>
          <a:ext cx="6692813" cy="188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437" tIns="541528" rIns="519437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dirty="0"/>
            <a:t>Coordenador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dirty="0"/>
            <a:t>Membros Ativos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dirty="0"/>
            <a:t>Como Entrar</a:t>
          </a:r>
          <a:endParaRPr lang="en-US" sz="2600" kern="1200" dirty="0"/>
        </a:p>
      </dsp:txBody>
      <dsp:txXfrm>
        <a:off x="0" y="457694"/>
        <a:ext cx="6692813" cy="1883700"/>
      </dsp:txXfrm>
    </dsp:sp>
    <dsp:sp modelId="{ED7005EF-F893-451D-B86B-25A3C51C4272}">
      <dsp:nvSpPr>
        <dsp:cNvPr id="0" name=""/>
        <dsp:cNvSpPr/>
      </dsp:nvSpPr>
      <dsp:spPr>
        <a:xfrm>
          <a:off x="334640" y="73934"/>
          <a:ext cx="4684969" cy="767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EQUIPE</a:t>
          </a:r>
          <a:endParaRPr lang="en-US" sz="2600" kern="1200" dirty="0"/>
        </a:p>
      </dsp:txBody>
      <dsp:txXfrm>
        <a:off x="372107" y="111401"/>
        <a:ext cx="4610035" cy="692586"/>
      </dsp:txXfrm>
    </dsp:sp>
    <dsp:sp modelId="{23FCE342-08D5-4F32-BA63-4CECA772DD86}">
      <dsp:nvSpPr>
        <dsp:cNvPr id="0" name=""/>
        <dsp:cNvSpPr/>
      </dsp:nvSpPr>
      <dsp:spPr>
        <a:xfrm>
          <a:off x="0" y="2865555"/>
          <a:ext cx="6692813" cy="188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2712450"/>
              <a:satOff val="-1656"/>
              <a:lumOff val="64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437" tIns="541528" rIns="519437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dirty="0"/>
            <a:t>E-mails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dirty="0"/>
            <a:t>Localização da uni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dirty="0"/>
            <a:t>Redes Sociais</a:t>
          </a:r>
          <a:endParaRPr lang="en-US" sz="2600" kern="1200" dirty="0"/>
        </a:p>
      </dsp:txBody>
      <dsp:txXfrm>
        <a:off x="0" y="2865555"/>
        <a:ext cx="6692813" cy="1883700"/>
      </dsp:txXfrm>
    </dsp:sp>
    <dsp:sp modelId="{FB62F2E1-F4C7-4020-91EC-BEB2B4ED2407}">
      <dsp:nvSpPr>
        <dsp:cNvPr id="0" name=""/>
        <dsp:cNvSpPr/>
      </dsp:nvSpPr>
      <dsp:spPr>
        <a:xfrm>
          <a:off x="334640" y="2481795"/>
          <a:ext cx="4684969" cy="767520"/>
        </a:xfrm>
        <a:prstGeom prst="roundRect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CONTATO</a:t>
          </a:r>
          <a:endParaRPr lang="en-US" sz="2600" kern="1200" dirty="0"/>
        </a:p>
      </dsp:txBody>
      <dsp:txXfrm>
        <a:off x="372107" y="2519262"/>
        <a:ext cx="4610035" cy="6925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0B87B-A329-4340-A92E-5F93B895E6ED}">
      <dsp:nvSpPr>
        <dsp:cNvPr id="0" name=""/>
        <dsp:cNvSpPr/>
      </dsp:nvSpPr>
      <dsp:spPr>
        <a:xfrm>
          <a:off x="0" y="586754"/>
          <a:ext cx="6692813" cy="4195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437" tIns="770636" rIns="519437" bIns="263144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700" kern="1200" dirty="0"/>
            <a:t>Referência à </a:t>
          </a:r>
          <a:r>
            <a:rPr lang="pt-BR" sz="3700" kern="1200" dirty="0" err="1"/>
            <a:t>univiçosa</a:t>
          </a:r>
          <a:r>
            <a:rPr lang="pt-BR" sz="3700" kern="1200" dirty="0"/>
            <a:t> (hospedagem)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700" kern="1200" dirty="0"/>
            <a:t>Links de navegação essenciais (site da uni, ...)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700" kern="1200" dirty="0"/>
            <a:t>Frase de efeito</a:t>
          </a:r>
          <a:endParaRPr lang="en-US" sz="3700" kern="1200" dirty="0"/>
        </a:p>
      </dsp:txBody>
      <dsp:txXfrm>
        <a:off x="0" y="586754"/>
        <a:ext cx="6692813" cy="4195800"/>
      </dsp:txXfrm>
    </dsp:sp>
    <dsp:sp modelId="{ED7005EF-F893-451D-B86B-25A3C51C4272}">
      <dsp:nvSpPr>
        <dsp:cNvPr id="0" name=""/>
        <dsp:cNvSpPr/>
      </dsp:nvSpPr>
      <dsp:spPr>
        <a:xfrm>
          <a:off x="334640" y="40634"/>
          <a:ext cx="4684969" cy="1092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RODAPÉ  </a:t>
          </a:r>
          <a:endParaRPr lang="en-US" sz="3700" kern="1200" dirty="0"/>
        </a:p>
      </dsp:txBody>
      <dsp:txXfrm>
        <a:off x="387959" y="93953"/>
        <a:ext cx="4578331" cy="985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CB7D-84C2-44DA-A117-3C63D504F548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87ED-8EC4-412F-9ADC-7DBD3B2B0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29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CB7D-84C2-44DA-A117-3C63D504F548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87ED-8EC4-412F-9ADC-7DBD3B2B0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78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CB7D-84C2-44DA-A117-3C63D504F548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87ED-8EC4-412F-9ADC-7DBD3B2B0C8B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5929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CB7D-84C2-44DA-A117-3C63D504F548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87ED-8EC4-412F-9ADC-7DBD3B2B0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054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CB7D-84C2-44DA-A117-3C63D504F548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87ED-8EC4-412F-9ADC-7DBD3B2B0C8B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5097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CB7D-84C2-44DA-A117-3C63D504F548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87ED-8EC4-412F-9ADC-7DBD3B2B0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582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CB7D-84C2-44DA-A117-3C63D504F548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87ED-8EC4-412F-9ADC-7DBD3B2B0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307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CB7D-84C2-44DA-A117-3C63D504F548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87ED-8EC4-412F-9ADC-7DBD3B2B0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02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CB7D-84C2-44DA-A117-3C63D504F548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87ED-8EC4-412F-9ADC-7DBD3B2B0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81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CB7D-84C2-44DA-A117-3C63D504F548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87ED-8EC4-412F-9ADC-7DBD3B2B0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89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CB7D-84C2-44DA-A117-3C63D504F548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87ED-8EC4-412F-9ADC-7DBD3B2B0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25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CB7D-84C2-44DA-A117-3C63D504F548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87ED-8EC4-412F-9ADC-7DBD3B2B0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64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CB7D-84C2-44DA-A117-3C63D504F548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87ED-8EC4-412F-9ADC-7DBD3B2B0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19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CB7D-84C2-44DA-A117-3C63D504F548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87ED-8EC4-412F-9ADC-7DBD3B2B0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12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CB7D-84C2-44DA-A117-3C63D504F548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87ED-8EC4-412F-9ADC-7DBD3B2B0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38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87ED-8EC4-412F-9ADC-7DBD3B2B0C8B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CB7D-84C2-44DA-A117-3C63D504F548}" type="datetimeFigureOut">
              <a:rPr lang="pt-BR" smtClean="0"/>
              <a:t>20/05/2025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68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0CB7D-84C2-44DA-A117-3C63D504F548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1087ED-8EC4-412F-9ADC-7DBD3B2B0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59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jorge\Meu%20Drive\MATERIAL%20DE%20ESTUDO\ENGENHARIA%20DA%20COMPUTA&#199;&#195;O\GRUPO%20DE%20ESTUDOS\cronograma%20site%20GEEC.xlsx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SITE/html/inicio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CC1EF-ABF8-02F2-7C54-F279CE4EB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Site do GEEC DA UNIVIÇOSA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9E2719-C5AA-5B42-41C8-8287F62BC9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27670 – Jorge Lucas Santos da Luz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4489E9F-B269-89F6-43D9-CF67599F1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183" y="3945391"/>
            <a:ext cx="2960984" cy="207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34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pic>
        <p:nvPicPr>
          <p:cNvPr id="5" name="Picture 4" descr="Alfinetes coloridos vinculados por linhas">
            <a:extLst>
              <a:ext uri="{FF2B5EF4-FFF2-40B4-BE49-F238E27FC236}">
                <a16:creationId xmlns:a16="http://schemas.microsoft.com/office/drawing/2014/main" id="{2B9710C0-DF81-9422-4F20-B883E46FED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236" r="3945"/>
          <a:stretch>
            <a:fillRect/>
          </a:stretch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5A04310-23BF-C9F5-CA17-C83130EE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hlinkClick r:id="rId3" action="ppaction://hlinkfile"/>
              </a:rPr>
              <a:t>CRONOGRAMA</a:t>
            </a:r>
            <a:endParaRPr lang="en-US" sz="48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92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61487-8012-F25F-8249-5EF0FE3D3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ESCOPO DO SITE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EE228C-09C3-A4CE-9BC1-0031EF91A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Propósito Central:</a:t>
            </a:r>
          </a:p>
          <a:p>
            <a:pPr lvl="1"/>
            <a:r>
              <a:rPr lang="pt-BR" dirty="0"/>
              <a:t>Ser o local central de informações e recursos para os membros do Grupo de Estudos (GE) e para estudantes da Engenharia da Computação. Tornar o grupo de estudos mais “profissional”</a:t>
            </a:r>
          </a:p>
          <a:p>
            <a:pPr lvl="1"/>
            <a:r>
              <a:rPr lang="pt-BR" dirty="0"/>
              <a:t>Secundário: Divulgar as atividades do GE, atrair novos membros e mostrar o impacto do grupo na comunidade acadêmica.</a:t>
            </a:r>
          </a:p>
          <a:p>
            <a:r>
              <a:rPr lang="pt-BR" b="1" dirty="0"/>
              <a:t>Público-Alvo :</a:t>
            </a:r>
          </a:p>
          <a:p>
            <a:pPr lvl="1"/>
            <a:r>
              <a:rPr lang="pt-BR" dirty="0"/>
              <a:t>Primário: Estudantes de Engenharia da Computação da </a:t>
            </a:r>
            <a:r>
              <a:rPr lang="pt-BR" dirty="0" err="1"/>
              <a:t>Univiçosa</a:t>
            </a:r>
            <a:r>
              <a:rPr lang="pt-BR" dirty="0"/>
              <a:t> (e cursos relacionados) que desejam ingressar no GE ou aprender mais </a:t>
            </a:r>
          </a:p>
          <a:p>
            <a:pPr lvl="1"/>
            <a:r>
              <a:rPr lang="pt-BR" dirty="0"/>
              <a:t>Secundário: Pessoas interessadas em parcerias ou nos projetos do GE.</a:t>
            </a:r>
          </a:p>
        </p:txBody>
      </p:sp>
    </p:spTree>
    <p:extLst>
      <p:ext uri="{BB962C8B-B14F-4D97-AF65-F5344CB8AC3E}">
        <p14:creationId xmlns:p14="http://schemas.microsoft.com/office/powerpoint/2010/main" val="293684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5683952-EA70-33CE-D342-62D438D4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pt-BR" sz="4400" dirty="0">
                <a:solidFill>
                  <a:schemeClr val="accent1">
                    <a:lumMod val="75000"/>
                  </a:schemeClr>
                </a:solidFill>
              </a:rPr>
              <a:t>Mapa do Site: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0ABE977-02E0-A1C7-556E-76BBF182B9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354931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000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56CC9D-672A-D8EF-2790-4D96C206E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2003FC-218C-9AA8-3909-0EB9DD944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66F484-9E98-5B2D-A862-39079AF60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A47EBE-4304-669D-BA8B-5DEA6AAF6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71C2297-A92B-1A2E-EF71-DDFFEA934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30FF746F-BCBF-E1CA-1714-C053CFE61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13557651-DD75-D408-2F58-F18BF0CA5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2B3AA791-8FED-BE2C-2A30-A10A569D9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822B5E9-8937-5CBE-7F40-E47849FA2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CE735FBB-5A71-E5E0-4BF8-A8DF58766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24CFB46-CC26-B7ED-2F9E-3C9298E1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3C13316-795F-0454-2A60-EEBFEF864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1C104F3-C9ED-6C3E-D139-72BED333C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pt-BR" sz="4400" dirty="0">
                <a:solidFill>
                  <a:schemeClr val="accent1">
                    <a:lumMod val="75000"/>
                  </a:schemeClr>
                </a:solidFill>
              </a:rPr>
              <a:t>Mapa do Site: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502586-F4EE-A473-F243-7A924EE02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C359958B-14F5-136F-3C8C-AF447C3DE3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369193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646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BB0CD8-3E89-8A88-AE88-08C1488CF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B2DB49-4F1F-8074-29F8-949A70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38CAF5-9681-A8A3-2EA8-DA8C1A959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2CE94D8-75D2-F8E8-FE84-4B19D8356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8C46132-D7EC-2CCF-2D41-E0911807F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06893D8-52C8-626D-7300-97C4C6278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FDA091C-D79C-8C58-7AB9-EE0ECA0D9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3E23427-1F31-C8A3-279B-8C50BDA3E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5755FAA7-D3F0-CCE8-99E4-B44A5E08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53573D6-F28C-4768-9796-08853B47C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625EDF57-9D1F-5FCB-1D69-2FE2DD3E5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5FE3658-EBCE-F4E1-9857-4F2FB185C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3AE33A5-5793-CBF7-2210-85288DF53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pt-BR" sz="4400" dirty="0">
                <a:solidFill>
                  <a:schemeClr val="accent1">
                    <a:lumMod val="75000"/>
                  </a:schemeClr>
                </a:solidFill>
              </a:rPr>
              <a:t>Mapa do Site: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28816F-D105-5FA9-3C1E-206166318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58441636-E3E6-6319-EF4C-E8814DBD0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316169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3285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ED7FC5-EA9B-40E0-9E7F-BD90ABE5A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C1AF44-A080-A69B-E37D-7F96503D6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B56CAAA-728D-9A76-8ED3-087CB8B1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036EF8A-E9B7-CCF1-51C7-56E9AC9FB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BABB05-5153-963E-CAE7-3505F66DA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951083E5-EEC7-CC79-419E-DD9A09942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04856F8B-1A42-C57E-03F7-5726A9CE7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2997472-CB0B-4836-CE09-3A350E4E7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772B5AD-6045-B7B0-5F4F-FA5A313C1B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1BE9BB4-C38F-53D0-9002-05CE9EC2B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C2AF0EEC-88F0-5B5F-28D6-134FD77B5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99918EAE-E3E1-D44E-F971-5694CE1A1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064F461-2D0C-239B-98E3-95F47E362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pt-BR" sz="4400" dirty="0">
                <a:solidFill>
                  <a:schemeClr val="accent1">
                    <a:lumMod val="75000"/>
                  </a:schemeClr>
                </a:solidFill>
              </a:rPr>
              <a:t>Mapa do Site: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EEA7BE-55FD-EA76-A16E-9B4D650D7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B04AA22B-D851-2D71-9D40-4D238CC165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715428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1586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5FC6F6-471E-110C-E4B5-36264BDA9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923498-3FA5-DB52-0716-E86139AD3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700FD8-D494-6D88-0603-990CC7175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29504DC-D07D-8A17-F48F-5A5E9DF87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6B64B95-B539-AF5E-8F19-F4666AB21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000EFAEB-5A77-D24D-636C-496191D59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350EB49-8423-EDA1-ADB2-22E3AF3B5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423BF619-A1C2-BC27-4C6A-63CFAEAAF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F63CD0A6-31DD-D427-E1ED-2452BBCDB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071FE6B-F180-01B6-D3BF-2F0C85A70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E4CD03B-7004-471C-1CB7-C8E0E651D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975692B8-DB98-7A13-7215-F8B08581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80805D4-2074-6235-D84A-6022AC10C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pt-BR" sz="4400" dirty="0">
                <a:solidFill>
                  <a:schemeClr val="accent1">
                    <a:lumMod val="75000"/>
                  </a:schemeClr>
                </a:solidFill>
              </a:rPr>
              <a:t>Mapa do Site: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A66900-1036-3D21-02F0-6429CB543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D40BBE7-2884-1771-D1FF-4BCF36701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21539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907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C6759B-F129-DA43-E430-23570317A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cxnSp>
          <p:nvCxnSpPr>
            <p:cNvPr id="39" name="Straight Connector 8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41" name="Isosceles Triangle 12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42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43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44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45" name="Isosceles Triangle 16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46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48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49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E6B5116-AC3B-5210-D432-37FEC9491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>
                <a:hlinkClick r:id="rId2" action="ppaction://hlinkfile"/>
              </a:rPr>
              <a:t>IDENTIDADE</a:t>
            </a:r>
            <a:endParaRPr lang="en-US" sz="5400" dirty="0"/>
          </a:p>
        </p:txBody>
      </p:sp>
      <p:sp>
        <p:nvSpPr>
          <p:cNvPr id="5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806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264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Facetado</vt:lpstr>
      <vt:lpstr>Site do GEEC DA UNIVIÇOSA</vt:lpstr>
      <vt:lpstr>CRONOGRAMA</vt:lpstr>
      <vt:lpstr>ESCOPO DO SITE </vt:lpstr>
      <vt:lpstr>Mapa do Site:</vt:lpstr>
      <vt:lpstr>Mapa do Site:</vt:lpstr>
      <vt:lpstr>Mapa do Site:</vt:lpstr>
      <vt:lpstr>Mapa do Site:</vt:lpstr>
      <vt:lpstr>Mapa do Site:</vt:lpstr>
      <vt:lpstr>IDENTIDADE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Jorge Lucas santos da luz</dc:creator>
  <cp:lastModifiedBy>Jorge Lucas santos da luz</cp:lastModifiedBy>
  <cp:revision>4</cp:revision>
  <dcterms:created xsi:type="dcterms:W3CDTF">2025-05-20T16:25:12Z</dcterms:created>
  <dcterms:modified xsi:type="dcterms:W3CDTF">2025-05-20T16:44:35Z</dcterms:modified>
</cp:coreProperties>
</file>