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189a30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89a305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2449bf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2449bf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b="1" sz="3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25" y="-584225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sz="2700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113" y="822150"/>
            <a:ext cx="7426075" cy="4202226"/>
          </a:xfrm>
          <a:prstGeom prst="rect">
            <a:avLst/>
          </a:prstGeom>
          <a:noFill/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age, gender, count (*)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leads_basic_details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avg(age)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leads_basic_details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23880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current_education, count (*) as Quantidade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leads_basic_details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current_education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order by Quantidade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language,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avg(watched_percentage) as Porcentagem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from leads_demo_watched_details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where watched_percentage &gt;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group by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7420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</a:t>
            </a:r>
            <a:r>
              <a:rPr lang="pt-BR" sz="10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(Quantidade de leads por grau de escolaridade)</a:t>
            </a:r>
            <a:endParaRPr sz="80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(Médias de watched)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(Distribuicao de Genero)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(Média da Idade)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select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count(call_status),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    lead_gen_source, call_done_date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from leads_basic_details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left join leads_interaction_details on leads_basic_details.lead_id = leads_interaction_details.lead_id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where call_status = 'successful'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group by lead_gen_source, call_done_date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5" y="608963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</a:t>
            </a:r>
            <a:r>
              <a:rPr lang="pt-BR" sz="11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(Quantidade de ligacoes atendidas por plataforma)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