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E457D-FB7F-4669-85B3-590C810C4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Routingalgorithmen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05DCCE-07EE-4552-AE05-2DD690744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Zwischenpräsentation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Marvin Weiler </a:t>
            </a:r>
          </a:p>
          <a:p>
            <a:r>
              <a:rPr lang="de-DE" dirty="0"/>
              <a:t>Georgios </a:t>
            </a:r>
            <a:r>
              <a:rPr lang="de-DE" dirty="0" err="1"/>
              <a:t>karamoussanlis</a:t>
            </a:r>
            <a:endParaRPr lang="de-DE" dirty="0"/>
          </a:p>
          <a:p>
            <a:r>
              <a:rPr lang="de-DE" dirty="0"/>
              <a:t>Sebastian Peters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062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9DDC2-09E0-4146-9BA1-6EDAF130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71" y="183472"/>
            <a:ext cx="9905998" cy="562252"/>
          </a:xfrm>
        </p:spPr>
        <p:txBody>
          <a:bodyPr>
            <a:normAutofit fontScale="90000"/>
          </a:bodyPr>
          <a:lstStyle/>
          <a:p>
            <a:r>
              <a:rPr lang="de-DE" dirty="0"/>
              <a:t>Verworfene 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539B3-983A-4C33-9843-9177968E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71" y="826361"/>
            <a:ext cx="9905998" cy="5219332"/>
          </a:xfrm>
        </p:spPr>
        <p:txBody>
          <a:bodyPr/>
          <a:lstStyle/>
          <a:p>
            <a:r>
              <a:rPr lang="de-DE" dirty="0"/>
              <a:t>Änderung der mathematischen Operation bei Bestimmung der Kapazität</a:t>
            </a:r>
          </a:p>
          <a:p>
            <a:pPr marL="0" indent="0">
              <a:buNone/>
            </a:pPr>
            <a:r>
              <a:rPr lang="de-DE" dirty="0"/>
              <a:t>	- keine Änderung der Laufzeit</a:t>
            </a:r>
          </a:p>
          <a:p>
            <a:pPr marL="0" indent="0">
              <a:buNone/>
            </a:pPr>
            <a:r>
              <a:rPr lang="de-DE" dirty="0"/>
              <a:t>	- nicht besser als Inverse_Capacity</a:t>
            </a:r>
          </a:p>
          <a:p>
            <a:pPr>
              <a:buFontTx/>
              <a:buChar char="-"/>
            </a:pPr>
            <a:r>
              <a:rPr lang="de-DE" dirty="0"/>
              <a:t>Log2Capacity </a:t>
            </a:r>
          </a:p>
          <a:p>
            <a:pPr>
              <a:buFontTx/>
              <a:buChar char="-"/>
            </a:pPr>
            <a:r>
              <a:rPr lang="de-DE" dirty="0" err="1"/>
              <a:t>InverseSquare</a:t>
            </a:r>
            <a:r>
              <a:rPr lang="de-DE" dirty="0"/>
              <a:t> </a:t>
            </a:r>
          </a:p>
          <a:p>
            <a:pPr>
              <a:buFontTx/>
              <a:buChar char="-"/>
            </a:pPr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4027BC-6BB1-41B5-A665-440446A67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6" t="14396" r="19889" b="4440"/>
          <a:stretch/>
        </p:blipFill>
        <p:spPr>
          <a:xfrm>
            <a:off x="5708342" y="1597980"/>
            <a:ext cx="6267635" cy="47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92955-21A9-44BE-BDB5-E4F5D291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99" y="609600"/>
            <a:ext cx="10053112" cy="615518"/>
          </a:xfrm>
        </p:spPr>
        <p:txBody>
          <a:bodyPr>
            <a:normAutofit fontScale="90000"/>
          </a:bodyPr>
          <a:lstStyle/>
          <a:p>
            <a:r>
              <a:rPr lang="de-DE" dirty="0"/>
              <a:t>Demand_Shortest_Path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F67BF-FA5E-42FF-99B2-8643D21D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225118"/>
            <a:ext cx="11372295" cy="52822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  <a:p>
            <a:r>
              <a:rPr lang="de-DE" dirty="0"/>
              <a:t>Idee :  	- </a:t>
            </a:r>
            <a:r>
              <a:rPr lang="de-DE" dirty="0" err="1"/>
              <a:t>Shortest</a:t>
            </a:r>
            <a:r>
              <a:rPr lang="de-DE" dirty="0"/>
              <a:t> Path für einen Demand bestimmen </a:t>
            </a:r>
          </a:p>
          <a:p>
            <a:pPr marL="1371600" lvl="3" indent="0">
              <a:buNone/>
            </a:pPr>
            <a:r>
              <a:rPr lang="de-DE" dirty="0"/>
              <a:t>-  möglichen  Wegpunkte liegen entlang des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F951D7-750B-462C-B86A-70F615479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9" t="13961" r="16754" b="18457"/>
          <a:stretch/>
        </p:blipFill>
        <p:spPr>
          <a:xfrm>
            <a:off x="3577700" y="2157274"/>
            <a:ext cx="5424257" cy="40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2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580C9-BB5A-45B4-BFDF-C07DD31D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5817"/>
            <a:ext cx="9905998" cy="1130423"/>
          </a:xfrm>
        </p:spPr>
        <p:txBody>
          <a:bodyPr/>
          <a:lstStyle/>
          <a:p>
            <a:r>
              <a:rPr lang="de-DE" dirty="0" err="1"/>
              <a:t>Random_Waypoints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66828-7FA4-4A37-A58A-DDED4A2A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6859"/>
            <a:ext cx="6218175" cy="4281996"/>
          </a:xfrm>
        </p:spPr>
        <p:txBody>
          <a:bodyPr/>
          <a:lstStyle/>
          <a:p>
            <a:r>
              <a:rPr lang="de-DE" dirty="0"/>
              <a:t>Idee : Eingrenzen der Anzahl an Testfällen </a:t>
            </a:r>
          </a:p>
          <a:p>
            <a:pPr marL="457200" lvl="1" indent="0">
              <a:buNone/>
            </a:pPr>
            <a:r>
              <a:rPr lang="de-DE" dirty="0"/>
              <a:t>	- durch Randomisierte Auswahl an Wegpunkten</a:t>
            </a:r>
          </a:p>
          <a:p>
            <a:pPr marL="457200" lvl="1" indent="0">
              <a:buNone/>
            </a:pPr>
            <a:r>
              <a:rPr lang="de-DE" dirty="0"/>
              <a:t>	- Aus den zufälligen WP den Besten bestimmen</a:t>
            </a:r>
          </a:p>
          <a:p>
            <a:r>
              <a:rPr lang="de-DE" dirty="0"/>
              <a:t>Chance : Verbesserung durch Erhöhung von möglichen Wegpunkten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261C4B-1FF2-43A2-985F-497CCE75D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3" t="11353" r="16701" b="1736"/>
          <a:stretch/>
        </p:blipFill>
        <p:spPr>
          <a:xfrm>
            <a:off x="7546018" y="1359762"/>
            <a:ext cx="4298355" cy="44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9136F-1A91-4279-A480-3CF26C11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93" y="0"/>
            <a:ext cx="9905998" cy="798990"/>
          </a:xfrm>
        </p:spPr>
        <p:txBody>
          <a:bodyPr/>
          <a:lstStyle/>
          <a:p>
            <a:r>
              <a:rPr lang="de-DE" dirty="0" err="1"/>
              <a:t>Independent_Paths_Waypoints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8B104-84A3-4A64-8CF8-118CF92E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93" y="1589102"/>
            <a:ext cx="6067255" cy="2852692"/>
          </a:xfrm>
        </p:spPr>
        <p:txBody>
          <a:bodyPr/>
          <a:lstStyle/>
          <a:p>
            <a:r>
              <a:rPr lang="de-DE" dirty="0"/>
              <a:t>Idee : Jeder </a:t>
            </a:r>
            <a:r>
              <a:rPr lang="de-DE" dirty="0" err="1"/>
              <a:t>demand</a:t>
            </a:r>
            <a:r>
              <a:rPr lang="de-DE" dirty="0"/>
              <a:t> wird entlang eines kürzesten </a:t>
            </a:r>
            <a:r>
              <a:rPr lang="de-DE" dirty="0" err="1"/>
              <a:t>weges</a:t>
            </a:r>
            <a:r>
              <a:rPr lang="de-DE" dirty="0"/>
              <a:t> geleitet </a:t>
            </a:r>
          </a:p>
          <a:p>
            <a:r>
              <a:rPr lang="de-DE" dirty="0"/>
              <a:t>Besten aus n wegen testen Wenn es mehrere Wege zur Auswahl gibt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2BF8AF-50E5-424E-B216-E1B1314A4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8" t="10873" r="23937" b="1797"/>
          <a:stretch/>
        </p:blipFill>
        <p:spPr>
          <a:xfrm>
            <a:off x="7295332" y="798989"/>
            <a:ext cx="4414315" cy="58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B5DC0-9DAC-4FBD-A84C-6F530E83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4392"/>
            <a:ext cx="9905998" cy="819705"/>
          </a:xfrm>
        </p:spPr>
        <p:txBody>
          <a:bodyPr>
            <a:normAutofit fontScale="90000"/>
          </a:bodyPr>
          <a:lstStyle/>
          <a:p>
            <a:r>
              <a:rPr lang="de-DE" dirty="0"/>
              <a:t>Statistiken Über unsere Ideen</a:t>
            </a:r>
            <a:br>
              <a:rPr lang="de-DE" dirty="0"/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B35F46-AAE0-4013-BEDD-A7A7E626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15" t="13646" r="20414" b="4118"/>
          <a:stretch/>
        </p:blipFill>
        <p:spPr>
          <a:xfrm>
            <a:off x="2038058" y="930675"/>
            <a:ext cx="7674113" cy="5860710"/>
          </a:xfrm>
        </p:spPr>
      </p:pic>
    </p:spTree>
    <p:extLst>
      <p:ext uri="{BB962C8B-B14F-4D97-AF65-F5344CB8AC3E}">
        <p14:creationId xmlns:p14="http://schemas.microsoft.com/office/powerpoint/2010/main" val="65947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126</Words>
  <Application>Microsoft Office PowerPoint</Application>
  <PresentationFormat>Breitbild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Netz</vt:lpstr>
      <vt:lpstr>Routingalgorithmen</vt:lpstr>
      <vt:lpstr>Verworfene Ideen</vt:lpstr>
      <vt:lpstr>Demand_Shortest_Path </vt:lpstr>
      <vt:lpstr>Random_Waypoints</vt:lpstr>
      <vt:lpstr>Independent_Paths_Waypoints</vt:lpstr>
      <vt:lpstr>Statistiken Über unsere Ideen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Routingalgorithmen</dc:title>
  <dc:creator>Jorgo Joro</dc:creator>
  <cp:lastModifiedBy>Jorgo Joro</cp:lastModifiedBy>
  <cp:revision>1</cp:revision>
  <dcterms:created xsi:type="dcterms:W3CDTF">2022-04-27T12:12:58Z</dcterms:created>
  <dcterms:modified xsi:type="dcterms:W3CDTF">2022-04-27T13:43:25Z</dcterms:modified>
</cp:coreProperties>
</file>