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0" r:id="rId4"/>
    <p:sldId id="259" r:id="rId5"/>
    <p:sldId id="263" r:id="rId6"/>
    <p:sldId id="266" r:id="rId7"/>
    <p:sldId id="264" r:id="rId8"/>
    <p:sldId id="260" r:id="rId9"/>
    <p:sldId id="269" r:id="rId10"/>
    <p:sldId id="261" r:id="rId11"/>
    <p:sldId id="268" r:id="rId12"/>
    <p:sldId id="26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407" autoAdjust="0"/>
  </p:normalViewPr>
  <p:slideViewPr>
    <p:cSldViewPr snapToGrid="0">
      <p:cViewPr varScale="1">
        <p:scale>
          <a:sx n="64" d="100"/>
          <a:sy n="64" d="100"/>
        </p:scale>
        <p:origin x="14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5T19:07:06.6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5422 1,'0'0,"0"0,0 0,0 0,0 0,-7 0,-4388 0,3376 0,2077 0,-1660 0,865 0,-225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5T19:07:11.8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1,'7603'0,"-4105"0,-1119 0,-2368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5T19:07:15.3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5T19:07:15.7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C8597-0AA7-4E53-A755-27D0C0E07302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96357-202F-4C9D-BECE-AD3F117ED9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4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Demand ist A-&gt;G</a:t>
            </a:r>
          </a:p>
          <a:p>
            <a:r>
              <a:rPr lang="de-DE" dirty="0" err="1"/>
              <a:t>Shortest</a:t>
            </a:r>
            <a:r>
              <a:rPr lang="de-DE" dirty="0"/>
              <a:t> Path ist A-&gt;E-&gt;G (7)</a:t>
            </a:r>
          </a:p>
          <a:p>
            <a:r>
              <a:rPr lang="de-DE" dirty="0"/>
              <a:t>Betrachtete Wegpunkte sind A, C, E, D, 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396357-202F-4C9D-BECE-AD3F117ED97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934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Demands</a:t>
            </a:r>
            <a:r>
              <a:rPr lang="de-DE" dirty="0"/>
              <a:t>: </a:t>
            </a:r>
          </a:p>
          <a:p>
            <a:r>
              <a:rPr lang="de-DE" dirty="0"/>
              <a:t>A-&gt; G  (6)</a:t>
            </a:r>
          </a:p>
          <a:p>
            <a:endParaRPr lang="de-DE" dirty="0"/>
          </a:p>
          <a:p>
            <a:r>
              <a:rPr lang="de-DE" dirty="0"/>
              <a:t>und </a:t>
            </a:r>
          </a:p>
          <a:p>
            <a:r>
              <a:rPr lang="de-DE" dirty="0"/>
              <a:t>A-&gt;F 2 Wege (8)</a:t>
            </a:r>
          </a:p>
          <a:p>
            <a:r>
              <a:rPr lang="de-DE" dirty="0"/>
              <a:t>Wahl zwischen beiden wegen.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396357-202F-4C9D-BECE-AD3F117ED97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19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E41F0-27FC-7930-605D-C7EFFEF2F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86D262-1F60-465F-B59E-24A1F0438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9B75E4-370D-64DB-867D-35F0C23D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95A0-342F-44DC-B8C3-7A25E7A032A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B2AE2F-EB09-25DA-2F93-2EACA2FE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D6CD9B-21AC-8A3B-0887-D3B07859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71E2-06B2-49CC-B4DB-97C0182BFC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26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3AB5E-6E54-7A5C-7892-EF9B3C9B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23993F-10E5-8B1A-A1CC-515EB5CB6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C75071-8507-9EAA-73B0-260BFF2A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95A0-342F-44DC-B8C3-7A25E7A032A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AF07EB-398A-2833-258B-EAD720DC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682C88-3E73-5D41-EC18-F87C6725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71E2-06B2-49CC-B4DB-97C0182BFC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35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F09A31-5319-D26F-71DD-DA8483C5D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B307D1-2432-8210-8D8E-663F4BD24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C3EE3A-4FFB-1ACE-5231-933A7261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95A0-342F-44DC-B8C3-7A25E7A032A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54AA64-9E46-7502-E556-0A59C22C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28E7B-B862-3865-FDBA-4ED32902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71E2-06B2-49CC-B4DB-97C0182BFC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43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5D06D-E147-0905-6AC3-308E97B3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337192-4F3A-C125-BD54-C95F43D25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F1FD43-3004-E774-B52F-FFA429FA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95A0-342F-44DC-B8C3-7A25E7A032A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4D4456-40E5-8381-9605-4BCC6DCB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2D0A47-CCF2-64DF-A5F9-ADEEDC180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71E2-06B2-49CC-B4DB-97C0182BFC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99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0C516-DDDB-A67D-BE09-66BE6D80A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A2FC76-8BB8-3B5B-91AD-84C31A09C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25D34C-6085-746E-0664-9FE04738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95A0-342F-44DC-B8C3-7A25E7A032A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CA3A23-64BA-21A4-DD82-202F02C7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FA6B79-AA87-B1AE-1F15-3C457D30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71E2-06B2-49CC-B4DB-97C0182BFC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92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B6B35-79C8-C9B6-A33B-B434DE6F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E6FA8A-222F-B071-C1BF-97D35CD8D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8C1BF1-1EBF-4A1B-E3C6-C22B84601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5E8459-742C-E14F-DEA0-FABD4B7A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95A0-342F-44DC-B8C3-7A25E7A032A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D6723A-AF80-657C-E301-DA1C39C3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D5B9E3-01F3-6262-B414-B447C0FA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71E2-06B2-49CC-B4DB-97C0182BFC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40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32B67-30E9-ECA1-4EE4-7F1D491E7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3E3BD5-4D06-208D-9214-9B879D557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82DD50-1BDA-A925-B77D-D487C541B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D83417-7BAB-1F10-CFC8-9EEAFF049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7482EB-78E7-CC73-CB8D-ADA7BB7B8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6A89F21-1755-4C5B-7961-1467A607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95A0-342F-44DC-B8C3-7A25E7A032A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805D101-053E-38B3-F396-A0E7BC49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37145CF-5775-C380-30EC-17C1E603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71E2-06B2-49CC-B4DB-97C0182BFC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20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43EA3-1287-8211-C192-561A7088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921D09-BB1F-9CAD-66FA-3861C51E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95A0-342F-44DC-B8C3-7A25E7A032A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9156FD-8152-B3CA-82E6-79579908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BD3751-2C35-E85D-413E-CA968CC7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71E2-06B2-49CC-B4DB-97C0182BFC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49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B37793-424D-9743-DED3-617E9F85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95A0-342F-44DC-B8C3-7A25E7A032A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37ECD5-B033-C2CA-5923-BAA73D75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044BE9-A224-3585-F0FB-80D7A946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71E2-06B2-49CC-B4DB-97C0182BFC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08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58C48-B73D-F287-DF5B-F4BAC9050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8C45B7-29CE-E31A-E503-1A9E76AD1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341127-77AA-6805-AAEA-1B388DBEC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380A6D-16B0-EBB1-53A8-EB2ABFCA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95A0-342F-44DC-B8C3-7A25E7A032A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14F447-DAA8-B306-4706-A7F9CFDD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8E2946-B5E5-AC1E-A5A5-FA2A8A2F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71E2-06B2-49CC-B4DB-97C0182BFC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31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70D48-9C56-0AD5-C0E6-03070CB9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CBB78D-B2FE-DBEA-A440-22A743B04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A9097B-AA74-C5EB-714E-040323590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2225FB-6F2B-F5A6-038F-2D12B565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95A0-342F-44DC-B8C3-7A25E7A032A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5884FB-B551-ACDF-EBAB-B16B0C89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81C6A4-EB50-72B6-6F1E-13A63502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71E2-06B2-49CC-B4DB-97C0182BFC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80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040343-DE4C-2AD6-BC56-5DFC0D24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954C66-A2DB-D65A-3691-F15CA33B7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61D528-2188-673C-3D74-33F17BEA0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595A0-342F-44DC-B8C3-7A25E7A032A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C3ECEC-3FBB-89BD-9C94-DB6BF730E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94F23B-DFDC-BACF-AD04-8E318F883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671E2-06B2-49CC-B4DB-97C0182BFC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72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8.png"/><Relationship Id="rId7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5" Type="http://schemas.openxmlformats.org/officeDocument/2006/relationships/image" Target="../media/image6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11D03-01F6-8427-1B38-FD032BD82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E194FE-38FE-D840-5960-B5AD3D567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Marvin Weiler</a:t>
            </a:r>
          </a:p>
          <a:p>
            <a:r>
              <a:rPr lang="de-DE" dirty="0"/>
              <a:t>Sebastian Peters</a:t>
            </a:r>
          </a:p>
          <a:p>
            <a:r>
              <a:rPr lang="de-DE" dirty="0"/>
              <a:t>Georgios Karamoussanlis</a:t>
            </a:r>
          </a:p>
        </p:txBody>
      </p:sp>
    </p:spTree>
    <p:extLst>
      <p:ext uri="{BB962C8B-B14F-4D97-AF65-F5344CB8AC3E}">
        <p14:creationId xmlns:p14="http://schemas.microsoft.com/office/powerpoint/2010/main" val="4053618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A1E3C8-9D74-E720-54A8-8E370804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57730" cy="824483"/>
          </a:xfrm>
        </p:spPr>
        <p:txBody>
          <a:bodyPr>
            <a:normAutofit fontScale="90000"/>
          </a:bodyPr>
          <a:lstStyle/>
          <a:p>
            <a:r>
              <a:rPr lang="de-DE" dirty="0"/>
              <a:t>Independent </a:t>
            </a:r>
            <a:r>
              <a:rPr lang="de-DE" dirty="0" err="1"/>
              <a:t>Paths</a:t>
            </a:r>
            <a:br>
              <a:rPr lang="de-DE" dirty="0"/>
            </a:br>
            <a:r>
              <a:rPr lang="de-DE" dirty="0"/>
              <a:t> </a:t>
            </a:r>
            <a:r>
              <a:rPr lang="de-DE" dirty="0" err="1"/>
              <a:t>Waypoints</a:t>
            </a:r>
            <a:r>
              <a:rPr lang="de-DE" dirty="0"/>
              <a:t>(1)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8805CE8-0E5C-1CD3-6C53-E20D3C618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9082" y="1825625"/>
            <a:ext cx="2833836" cy="4351338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8C35F54-6A7F-04F7-90AC-C63B9056F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6083" y="-289695"/>
            <a:ext cx="6630563" cy="68580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29958F1-4CF3-91A4-24EC-D37C45B96B1F}"/>
              </a:ext>
            </a:extLst>
          </p:cNvPr>
          <p:cNvSpPr txBox="1"/>
          <p:nvPr/>
        </p:nvSpPr>
        <p:spPr>
          <a:xfrm>
            <a:off x="674702" y="2201662"/>
            <a:ext cx="5228948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Greedy</a:t>
            </a:r>
            <a:r>
              <a:rPr lang="de-DE" dirty="0"/>
              <a:t> besten Weg finden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Keine Limitierung der Wegpunkte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Demand entlang eines kurzen Pfades leiten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Möglichst wenig Überschneidungen der Wege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674AC18-A1F4-DF52-2778-F1851227B21A}"/>
              </a:ext>
            </a:extLst>
          </p:cNvPr>
          <p:cNvSpPr/>
          <p:nvPr/>
        </p:nvSpPr>
        <p:spPr>
          <a:xfrm>
            <a:off x="9103527" y="354409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9477A15-F48E-EA13-C98E-370CAC1F09EB}"/>
              </a:ext>
            </a:extLst>
          </p:cNvPr>
          <p:cNvSpPr/>
          <p:nvPr/>
        </p:nvSpPr>
        <p:spPr>
          <a:xfrm>
            <a:off x="8806811" y="8361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EDCE95A-831E-BC3B-CC1C-97AE36D178F6}"/>
              </a:ext>
            </a:extLst>
          </p:cNvPr>
          <p:cNvSpPr/>
          <p:nvPr/>
        </p:nvSpPr>
        <p:spPr>
          <a:xfrm>
            <a:off x="6385873" y="9720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D8088B0-1AA7-F759-9909-5F9DC8D6C5F1}"/>
              </a:ext>
            </a:extLst>
          </p:cNvPr>
          <p:cNvSpPr/>
          <p:nvPr/>
        </p:nvSpPr>
        <p:spPr>
          <a:xfrm>
            <a:off x="10395245" y="182011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51963CA0-EC42-FB3C-E412-3032BB16A88E}"/>
              </a:ext>
            </a:extLst>
          </p:cNvPr>
          <p:cNvSpPr/>
          <p:nvPr/>
        </p:nvSpPr>
        <p:spPr>
          <a:xfrm>
            <a:off x="7216340" y="315207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4ABE4D7-D0E5-DC36-2E87-ACB7109F039B}"/>
              </a:ext>
            </a:extLst>
          </p:cNvPr>
          <p:cNvSpPr/>
          <p:nvPr/>
        </p:nvSpPr>
        <p:spPr>
          <a:xfrm>
            <a:off x="11122261" y="422048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1943BF3-F0D4-E00A-4A85-B66C2AF56C72}"/>
              </a:ext>
            </a:extLst>
          </p:cNvPr>
          <p:cNvSpPr/>
          <p:nvPr/>
        </p:nvSpPr>
        <p:spPr>
          <a:xfrm>
            <a:off x="5903650" y="496454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EC9EF5B-4BEB-6371-657A-D66F52996DD2}"/>
              </a:ext>
            </a:extLst>
          </p:cNvPr>
          <p:cNvCxnSpPr>
            <a:endCxn id="16" idx="4"/>
          </p:cNvCxnSpPr>
          <p:nvPr/>
        </p:nvCxnSpPr>
        <p:spPr>
          <a:xfrm flipV="1">
            <a:off x="6385873" y="1886408"/>
            <a:ext cx="457200" cy="30781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7EBA9DF-29CD-2B64-4447-30906BDA5C41}"/>
              </a:ext>
            </a:extLst>
          </p:cNvPr>
          <p:cNvCxnSpPr>
            <a:stCxn id="16" idx="6"/>
            <a:endCxn id="15" idx="2"/>
          </p:cNvCxnSpPr>
          <p:nvPr/>
        </p:nvCxnSpPr>
        <p:spPr>
          <a:xfrm flipV="1">
            <a:off x="7300273" y="1293372"/>
            <a:ext cx="1506538" cy="1358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AAC58048-0806-0DEA-A5CB-50908F65392F}"/>
              </a:ext>
            </a:extLst>
          </p:cNvPr>
          <p:cNvCxnSpPr>
            <a:stCxn id="15" idx="6"/>
            <a:endCxn id="17" idx="1"/>
          </p:cNvCxnSpPr>
          <p:nvPr/>
        </p:nvCxnSpPr>
        <p:spPr>
          <a:xfrm>
            <a:off x="9721211" y="1293372"/>
            <a:ext cx="807945" cy="6606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865BF71-6AC0-FECA-4DC5-5FE04C5EC94D}"/>
              </a:ext>
            </a:extLst>
          </p:cNvPr>
          <p:cNvCxnSpPr>
            <a:cxnSpLocks/>
            <a:stCxn id="20" idx="7"/>
            <a:endCxn id="18" idx="3"/>
          </p:cNvCxnSpPr>
          <p:nvPr/>
        </p:nvCxnSpPr>
        <p:spPr>
          <a:xfrm flipV="1">
            <a:off x="6684139" y="3932560"/>
            <a:ext cx="666112" cy="11658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39BE76A-D386-1D5D-E69D-37113370690D}"/>
              </a:ext>
            </a:extLst>
          </p:cNvPr>
          <p:cNvCxnSpPr>
            <a:cxnSpLocks/>
            <a:stCxn id="18" idx="6"/>
            <a:endCxn id="14" idx="1"/>
          </p:cNvCxnSpPr>
          <p:nvPr/>
        </p:nvCxnSpPr>
        <p:spPr>
          <a:xfrm>
            <a:off x="8130740" y="3609271"/>
            <a:ext cx="1106698" cy="687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2EC3346-B04B-4D18-A723-11DD997B53AB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9969254" y="4243317"/>
            <a:ext cx="1153007" cy="4343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AAF5A4A-6442-8424-FB91-F2C0CB3B33F8}"/>
              </a:ext>
            </a:extLst>
          </p:cNvPr>
          <p:cNvCxnSpPr>
            <a:cxnSpLocks/>
            <a:stCxn id="14" idx="7"/>
            <a:endCxn id="17" idx="3"/>
          </p:cNvCxnSpPr>
          <p:nvPr/>
        </p:nvCxnSpPr>
        <p:spPr>
          <a:xfrm flipV="1">
            <a:off x="9884016" y="2600606"/>
            <a:ext cx="645140" cy="10773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061F3720-9726-E69A-26CD-048213A06568}"/>
              </a:ext>
            </a:extLst>
          </p:cNvPr>
          <p:cNvSpPr txBox="1"/>
          <p:nvPr/>
        </p:nvSpPr>
        <p:spPr>
          <a:xfrm>
            <a:off x="6401454" y="2925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6B87505-A99D-CF0F-2B4D-57FC790E1952}"/>
              </a:ext>
            </a:extLst>
          </p:cNvPr>
          <p:cNvSpPr txBox="1"/>
          <p:nvPr/>
        </p:nvSpPr>
        <p:spPr>
          <a:xfrm>
            <a:off x="7815173" y="1014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B72956D-9A74-9740-5646-E163D3A5A4F9}"/>
              </a:ext>
            </a:extLst>
          </p:cNvPr>
          <p:cNvSpPr txBox="1"/>
          <p:nvPr/>
        </p:nvSpPr>
        <p:spPr>
          <a:xfrm>
            <a:off x="10002468" y="11766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F2AAAF90-2545-7201-379D-18D711150E93}"/>
              </a:ext>
            </a:extLst>
          </p:cNvPr>
          <p:cNvSpPr txBox="1"/>
          <p:nvPr/>
        </p:nvSpPr>
        <p:spPr>
          <a:xfrm>
            <a:off x="9894570" y="2904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1FB07E0-EEFD-59FB-1899-4C74BE418B21}"/>
              </a:ext>
            </a:extLst>
          </p:cNvPr>
          <p:cNvSpPr txBox="1"/>
          <p:nvPr/>
        </p:nvSpPr>
        <p:spPr>
          <a:xfrm>
            <a:off x="6979056" y="4466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C521A94-8262-DAF9-0168-3FA36797DD3E}"/>
              </a:ext>
            </a:extLst>
          </p:cNvPr>
          <p:cNvSpPr txBox="1"/>
          <p:nvPr/>
        </p:nvSpPr>
        <p:spPr>
          <a:xfrm>
            <a:off x="8433682" y="32650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954F4C15-9D5C-1435-8BFB-CFE15DDBFCD6}"/>
              </a:ext>
            </a:extLst>
          </p:cNvPr>
          <p:cNvSpPr txBox="1"/>
          <p:nvPr/>
        </p:nvSpPr>
        <p:spPr>
          <a:xfrm>
            <a:off x="10415008" y="4096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304A992-93EE-B332-4C27-02E281F1C088}"/>
              </a:ext>
            </a:extLst>
          </p:cNvPr>
          <p:cNvSpPr txBox="1"/>
          <p:nvPr/>
        </p:nvSpPr>
        <p:spPr>
          <a:xfrm>
            <a:off x="6174918" y="5150791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96B8260D-395B-0246-1C57-0623ECAAF591}"/>
              </a:ext>
            </a:extLst>
          </p:cNvPr>
          <p:cNvSpPr txBox="1"/>
          <p:nvPr/>
        </p:nvSpPr>
        <p:spPr>
          <a:xfrm>
            <a:off x="11383564" y="4358578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99CA6FA-B1B6-324B-1A1B-2D3568F4FF19}"/>
              </a:ext>
            </a:extLst>
          </p:cNvPr>
          <p:cNvSpPr txBox="1"/>
          <p:nvPr/>
        </p:nvSpPr>
        <p:spPr>
          <a:xfrm>
            <a:off x="10631370" y="1963046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704041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E5788-3854-F603-B31F-C208CB51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Independent </a:t>
            </a:r>
            <a:r>
              <a:rPr lang="de-DE" dirty="0" err="1"/>
              <a:t>Paths</a:t>
            </a:r>
            <a:br>
              <a:rPr lang="de-DE" dirty="0"/>
            </a:br>
            <a:r>
              <a:rPr lang="de-DE" dirty="0"/>
              <a:t> </a:t>
            </a:r>
            <a:r>
              <a:rPr lang="de-DE" dirty="0" err="1"/>
              <a:t>Waypoints</a:t>
            </a:r>
            <a:r>
              <a:rPr lang="de-DE" dirty="0"/>
              <a:t>(2)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AA518C4-95A8-54A1-DE4E-07B8C6EF6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3" t="3984" r="8092" b="28595"/>
          <a:stretch/>
        </p:blipFill>
        <p:spPr>
          <a:xfrm>
            <a:off x="6586449" y="0"/>
            <a:ext cx="5605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62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A9CF4B-5F31-95BF-D160-19D1E186C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81186" cy="540397"/>
          </a:xfrm>
        </p:spPr>
        <p:txBody>
          <a:bodyPr>
            <a:noAutofit/>
          </a:bodyPr>
          <a:lstStyle/>
          <a:p>
            <a:r>
              <a:rPr lang="de-DE" sz="3600" dirty="0"/>
              <a:t>Vergleich aller Algorithmen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1F537FD-00E5-AC24-61B6-275C68834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6" t="13743" r="20813" b="5465"/>
          <a:stretch/>
        </p:blipFill>
        <p:spPr>
          <a:xfrm>
            <a:off x="195308" y="1047565"/>
            <a:ext cx="5851664" cy="4447714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AA62EFE-A463-62CE-5468-3962B8535F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0" t="15274" r="25656" b="21424"/>
          <a:stretch/>
        </p:blipFill>
        <p:spPr>
          <a:xfrm>
            <a:off x="5956917" y="1047565"/>
            <a:ext cx="5939161" cy="434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6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F526B-C9C3-6E71-57CD-9EED98261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Replikation Gruppe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C9CC2F-F228-B2CC-A5E1-FBDDBC8CD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Verbindung mit IRB-Server (Debian 11.3)</a:t>
            </a:r>
          </a:p>
          <a:p>
            <a:endParaRPr lang="de-DE" dirty="0"/>
          </a:p>
          <a:p>
            <a:r>
              <a:rPr lang="de-DE" dirty="0" err="1"/>
              <a:t>Anaconda</a:t>
            </a:r>
            <a:r>
              <a:rPr lang="de-DE" dirty="0"/>
              <a:t> installiert </a:t>
            </a:r>
          </a:p>
          <a:p>
            <a:endParaRPr lang="de-DE" dirty="0"/>
          </a:p>
          <a:p>
            <a:r>
              <a:rPr lang="de-DE" dirty="0"/>
              <a:t>Repository (3124299) geklont</a:t>
            </a:r>
          </a:p>
          <a:p>
            <a:endParaRPr lang="de-DE" dirty="0"/>
          </a:p>
          <a:p>
            <a:r>
              <a:rPr lang="de-DE" dirty="0" err="1"/>
              <a:t>Conda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, </a:t>
            </a:r>
            <a:r>
              <a:rPr lang="de-DE" dirty="0" err="1"/>
              <a:t>Dependencies</a:t>
            </a:r>
            <a:r>
              <a:rPr lang="de-DE" dirty="0"/>
              <a:t> installiert</a:t>
            </a:r>
          </a:p>
          <a:p>
            <a:endParaRPr lang="de-DE" dirty="0"/>
          </a:p>
          <a:p>
            <a:r>
              <a:rPr lang="de-DE" dirty="0"/>
              <a:t>Main() ruft </a:t>
            </a:r>
            <a:r>
              <a:rPr lang="de-DE" dirty="0" err="1"/>
              <a:t>Algo</a:t>
            </a:r>
            <a:r>
              <a:rPr lang="de-DE" dirty="0"/>
              <a:t> Main() auf 3x</a:t>
            </a:r>
          </a:p>
        </p:txBody>
      </p:sp>
    </p:spTree>
    <p:extLst>
      <p:ext uri="{BB962C8B-B14F-4D97-AF65-F5344CB8AC3E}">
        <p14:creationId xmlns:p14="http://schemas.microsoft.com/office/powerpoint/2010/main" val="270116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1B663-1D81-C69C-C879-4F5E578F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2FF0C364-AAF7-4558-7253-294428C79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4" t="13835" r="21003" b="4856"/>
          <a:stretch/>
        </p:blipFill>
        <p:spPr>
          <a:xfrm>
            <a:off x="344905" y="222836"/>
            <a:ext cx="4636169" cy="3567111"/>
          </a:xfr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EB77398-31C0-251F-B2ED-319BB6CCAC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7" t="14676" r="20658" b="5324"/>
          <a:stretch/>
        </p:blipFill>
        <p:spPr>
          <a:xfrm>
            <a:off x="6899124" y="222836"/>
            <a:ext cx="4947971" cy="373555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4AA171E-18B0-D910-C72F-28AF0A091B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5" t="16232" r="21349" b="5523"/>
          <a:stretch/>
        </p:blipFill>
        <p:spPr>
          <a:xfrm>
            <a:off x="3573379" y="3643972"/>
            <a:ext cx="4199021" cy="310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5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8962F-37F0-241E-D322-1EE63AEF4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17"/>
            <a:ext cx="10515600" cy="1325563"/>
          </a:xfrm>
        </p:spPr>
        <p:txBody>
          <a:bodyPr/>
          <a:lstStyle/>
          <a:p>
            <a:r>
              <a:rPr lang="de-DE" dirty="0"/>
              <a:t>Random Waypoints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7DA170-74F7-4478-05E7-755FF544C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528"/>
            <a:ext cx="10515600" cy="4836435"/>
          </a:xfrm>
        </p:spPr>
        <p:txBody>
          <a:bodyPr/>
          <a:lstStyle/>
          <a:p>
            <a:r>
              <a:rPr lang="de-DE" dirty="0"/>
              <a:t>Aus randomisierten Wegpunkten den Besten speichern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3D0D94-08C7-F774-5E81-88A8951BF2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t="37501" r="24592" b="6521"/>
          <a:stretch/>
        </p:blipFill>
        <p:spPr>
          <a:xfrm>
            <a:off x="941032" y="1947368"/>
            <a:ext cx="9650028" cy="463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9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8962F-37F0-241E-D322-1EE63AEF4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17"/>
            <a:ext cx="10515600" cy="1325563"/>
          </a:xfrm>
        </p:spPr>
        <p:txBody>
          <a:bodyPr/>
          <a:lstStyle/>
          <a:p>
            <a:r>
              <a:rPr lang="de-DE" dirty="0"/>
              <a:t>Random Waypoints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7DA170-74F7-4478-05E7-755FF544C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528"/>
            <a:ext cx="10515600" cy="4836435"/>
          </a:xfrm>
        </p:spPr>
        <p:txBody>
          <a:bodyPr>
            <a:normAutofit/>
          </a:bodyPr>
          <a:lstStyle/>
          <a:p>
            <a:r>
              <a:rPr lang="de-DE" sz="2400" dirty="0"/>
              <a:t>Allgemeiner Vergleich</a:t>
            </a:r>
          </a:p>
          <a:p>
            <a:pPr marL="0" indent="0">
              <a:buNone/>
            </a:pPr>
            <a:r>
              <a:rPr lang="de-DE" sz="2400" dirty="0"/>
              <a:t>	MLU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223350-27D2-CA85-7735-72C60A628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276" y="1494976"/>
            <a:ext cx="6998971" cy="521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6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8962F-37F0-241E-D322-1EE63AEF4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17"/>
            <a:ext cx="10515600" cy="1325563"/>
          </a:xfrm>
        </p:spPr>
        <p:txBody>
          <a:bodyPr/>
          <a:lstStyle/>
          <a:p>
            <a:r>
              <a:rPr lang="de-DE" dirty="0"/>
              <a:t>Random Waypoints (3)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7DA170-74F7-4478-05E7-755FF544C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528"/>
            <a:ext cx="10515600" cy="4836435"/>
          </a:xfrm>
        </p:spPr>
        <p:txBody>
          <a:bodyPr/>
          <a:lstStyle/>
          <a:p>
            <a:r>
              <a:rPr lang="de-DE" dirty="0"/>
              <a:t>Allgemeiner Vergleich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Process</a:t>
            </a:r>
            <a:r>
              <a:rPr lang="de-DE" dirty="0"/>
              <a:t>-Time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12DE5-2E84-3A79-B22C-71950FEEDA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44" b="1008"/>
          <a:stretch/>
        </p:blipFill>
        <p:spPr>
          <a:xfrm>
            <a:off x="5170888" y="1415480"/>
            <a:ext cx="5952914" cy="449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6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8962F-37F0-241E-D322-1EE63AEF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Random Waypoints (4)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7DA170-74F7-4478-05E7-755FF544C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425606" y="5758433"/>
            <a:ext cx="5181600" cy="4351338"/>
          </a:xfrm>
        </p:spPr>
        <p:txBody>
          <a:bodyPr>
            <a:normAutofit/>
          </a:bodyPr>
          <a:lstStyle/>
          <a:p>
            <a:pPr marL="3657600" lvl="8" indent="0">
              <a:buNone/>
            </a:pPr>
            <a:r>
              <a:rPr lang="de-DE" dirty="0"/>
              <a:t>3 Wegpunkte                                                                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67D7D02-9CA4-D82B-47F1-EB55F4F60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36008" y="5746381"/>
            <a:ext cx="5839287" cy="418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700" dirty="0"/>
              <a:t>10 Wegpunkte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B68F24-975A-5E38-2DA1-E0F3357F7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343" y="1513132"/>
            <a:ext cx="5726203" cy="430173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A308864-E437-172B-4E19-F442F7B0A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5226"/>
            <a:ext cx="5493852" cy="40975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F4B5699A-51A6-EA95-0843-C4391A3D616C}"/>
                  </a:ext>
                </a:extLst>
              </p14:cNvPr>
              <p14:cNvContentPartPr/>
              <p14:nvPr/>
            </p14:nvContentPartPr>
            <p14:xfrm>
              <a:off x="3772152" y="4309200"/>
              <a:ext cx="1951920" cy="36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F4B5699A-51A6-EA95-0843-C4391A3D61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63512" y="4300560"/>
                <a:ext cx="1969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BB15D613-0867-9777-CF99-200D02E2E7B3}"/>
                  </a:ext>
                </a:extLst>
              </p14:cNvPr>
              <p14:cNvContentPartPr/>
              <p14:nvPr/>
            </p14:nvContentPartPr>
            <p14:xfrm>
              <a:off x="5648770" y="4309200"/>
              <a:ext cx="4856822" cy="36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BB15D613-0867-9777-CF99-200D02E2E7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39771" y="4300200"/>
                <a:ext cx="4874461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593C4A7A-FFB7-F650-316D-7EACD7FC673E}"/>
                  </a:ext>
                </a:extLst>
              </p14:cNvPr>
              <p14:cNvContentPartPr/>
              <p14:nvPr/>
            </p14:nvContentPartPr>
            <p14:xfrm>
              <a:off x="5797152" y="4309200"/>
              <a:ext cx="360" cy="36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593C4A7A-FFB7-F650-316D-7EACD7FC67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88152" y="43005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6D60B07E-D274-3F39-12A6-6187554EAC41}"/>
                  </a:ext>
                </a:extLst>
              </p14:cNvPr>
              <p14:cNvContentPartPr/>
              <p14:nvPr/>
            </p14:nvContentPartPr>
            <p14:xfrm>
              <a:off x="5797152" y="4309200"/>
              <a:ext cx="360" cy="36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6D60B07E-D274-3F39-12A6-6187554EAC4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88152" y="43005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6795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01F41-1724-B684-AC46-6B439DFDE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82701" cy="1325563"/>
          </a:xfrm>
        </p:spPr>
        <p:txBody>
          <a:bodyPr>
            <a:normAutofit/>
          </a:bodyPr>
          <a:lstStyle/>
          <a:p>
            <a:r>
              <a:rPr lang="de-DE" sz="3600" dirty="0"/>
              <a:t>Demand </a:t>
            </a:r>
            <a:r>
              <a:rPr lang="de-DE" sz="3600" dirty="0" err="1"/>
              <a:t>Shortest</a:t>
            </a:r>
            <a:r>
              <a:rPr lang="de-DE" sz="3600" dirty="0"/>
              <a:t> Path (1)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F84A601-8A1E-60D1-E7FC-D6DE796AC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Shortest</a:t>
            </a:r>
            <a:r>
              <a:rPr lang="de-DE" dirty="0"/>
              <a:t> Path S für einen Demand bestimmen</a:t>
            </a:r>
          </a:p>
          <a:p>
            <a:r>
              <a:rPr lang="de-DE" dirty="0"/>
              <a:t>Mögliche Wege müssen entlang des Weges S liegen.</a:t>
            </a:r>
          </a:p>
          <a:p>
            <a:endParaRPr lang="de-DE" dirty="0"/>
          </a:p>
          <a:p>
            <a:r>
              <a:rPr lang="de-DE" dirty="0"/>
              <a:t>Einschränkung der möglichen Wegpunkte</a:t>
            </a:r>
          </a:p>
          <a:p>
            <a:r>
              <a:rPr lang="de-DE" dirty="0"/>
              <a:t>Bessere Laufzeit</a:t>
            </a:r>
          </a:p>
        </p:txBody>
      </p:sp>
    </p:spTree>
    <p:extLst>
      <p:ext uri="{BB962C8B-B14F-4D97-AF65-F5344CB8AC3E}">
        <p14:creationId xmlns:p14="http://schemas.microsoft.com/office/powerpoint/2010/main" val="1292760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6CA41-64DC-2E41-A04A-FC6F96026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43491" cy="1325563"/>
          </a:xfrm>
        </p:spPr>
        <p:txBody>
          <a:bodyPr>
            <a:normAutofit/>
          </a:bodyPr>
          <a:lstStyle/>
          <a:p>
            <a:r>
              <a:rPr lang="de-DE" sz="3600" dirty="0"/>
              <a:t>Demand </a:t>
            </a:r>
            <a:r>
              <a:rPr lang="de-DE" sz="3600" dirty="0" err="1"/>
              <a:t>Shortest</a:t>
            </a:r>
            <a:r>
              <a:rPr lang="de-DE" sz="3600" dirty="0"/>
              <a:t> Path (2)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D1E2489B-4785-6F04-7782-5C37609BE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94" y="1690688"/>
            <a:ext cx="5545206" cy="4351338"/>
          </a:xfr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ECB7FD6-4E8F-A4B9-5A4D-AF5BB6265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1" y="599242"/>
            <a:ext cx="5659515" cy="565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32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Breitbild</PresentationFormat>
  <Paragraphs>62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Projekt 1</vt:lpstr>
      <vt:lpstr>Replikation Gruppe 1</vt:lpstr>
      <vt:lpstr>PowerPoint-Präsentation</vt:lpstr>
      <vt:lpstr>Random Waypoints (1)</vt:lpstr>
      <vt:lpstr>Random Waypoints (2)</vt:lpstr>
      <vt:lpstr>Random Waypoints (3)</vt:lpstr>
      <vt:lpstr>Random Waypoints (4)</vt:lpstr>
      <vt:lpstr>Demand Shortest Path (1)</vt:lpstr>
      <vt:lpstr>Demand Shortest Path (2)</vt:lpstr>
      <vt:lpstr>Independent Paths  Waypoints(1)</vt:lpstr>
      <vt:lpstr>Independent Paths  Waypoints(2)</vt:lpstr>
      <vt:lpstr>Vergleich aller Algorithmen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1</dc:title>
  <dc:creator>Jorgo Joro</dc:creator>
  <cp:lastModifiedBy>Jorgo Joro</cp:lastModifiedBy>
  <cp:revision>15</cp:revision>
  <dcterms:created xsi:type="dcterms:W3CDTF">2022-05-10T14:47:30Z</dcterms:created>
  <dcterms:modified xsi:type="dcterms:W3CDTF">2022-05-18T12:43:12Z</dcterms:modified>
</cp:coreProperties>
</file>