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9" r:id="rId6"/>
    <p:sldId id="259" r:id="rId7"/>
    <p:sldId id="270" r:id="rId8"/>
    <p:sldId id="271" r:id="rId9"/>
    <p:sldId id="260" r:id="rId10"/>
    <p:sldId id="272" r:id="rId11"/>
    <p:sldId id="266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6134" autoAdjust="0"/>
  </p:normalViewPr>
  <p:slideViewPr>
    <p:cSldViewPr snapToGrid="0" snapToObjects="1">
      <p:cViewPr varScale="1">
        <p:scale>
          <a:sx n="98" d="100"/>
          <a:sy n="98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EA7A2-14B5-4300-9069-113C1D75FA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DBD52-1CD0-473F-BA32-D6C26DF51127}">
      <dgm:prSet/>
      <dgm:spPr/>
      <dgm:t>
        <a:bodyPr/>
        <a:lstStyle/>
        <a:p>
          <a:r>
            <a:rPr lang="de-DE" dirty="0"/>
            <a:t>Einleitung</a:t>
          </a:r>
          <a:endParaRPr lang="en-US" dirty="0"/>
        </a:p>
      </dgm:t>
    </dgm:pt>
    <dgm:pt modelId="{7B898072-2C0A-49A2-A36A-3FCB75BE49E4}" type="parTrans" cxnId="{5DE612E8-64E1-4D07-9F20-C45E8B9C69BF}">
      <dgm:prSet/>
      <dgm:spPr/>
      <dgm:t>
        <a:bodyPr/>
        <a:lstStyle/>
        <a:p>
          <a:endParaRPr lang="en-US"/>
        </a:p>
      </dgm:t>
    </dgm:pt>
    <dgm:pt modelId="{C405DCE4-6B5E-4910-9AD0-CD194B12B311}" type="sibTrans" cxnId="{5DE612E8-64E1-4D07-9F20-C45E8B9C69BF}">
      <dgm:prSet/>
      <dgm:spPr/>
      <dgm:t>
        <a:bodyPr/>
        <a:lstStyle/>
        <a:p>
          <a:endParaRPr lang="en-US"/>
        </a:p>
      </dgm:t>
    </dgm:pt>
    <dgm:pt modelId="{77295A10-6918-4AFC-AF43-EACAB6181BD3}">
      <dgm:prSet/>
      <dgm:spPr/>
      <dgm:t>
        <a:bodyPr/>
        <a:lstStyle/>
        <a:p>
          <a:r>
            <a:rPr lang="de-DE" dirty="0"/>
            <a:t>Datenquelle</a:t>
          </a:r>
          <a:endParaRPr lang="en-US" dirty="0"/>
        </a:p>
      </dgm:t>
    </dgm:pt>
    <dgm:pt modelId="{10056C71-3B71-429C-880C-470DA66280F7}" type="parTrans" cxnId="{130E6197-267D-4E61-BB62-9E100F64C425}">
      <dgm:prSet/>
      <dgm:spPr/>
      <dgm:t>
        <a:bodyPr/>
        <a:lstStyle/>
        <a:p>
          <a:endParaRPr lang="en-US"/>
        </a:p>
      </dgm:t>
    </dgm:pt>
    <dgm:pt modelId="{1020F740-B73C-4D0D-A184-3594CA0D5B07}" type="sibTrans" cxnId="{130E6197-267D-4E61-BB62-9E100F64C425}">
      <dgm:prSet/>
      <dgm:spPr/>
      <dgm:t>
        <a:bodyPr/>
        <a:lstStyle/>
        <a:p>
          <a:endParaRPr lang="en-US"/>
        </a:p>
      </dgm:t>
    </dgm:pt>
    <dgm:pt modelId="{F59DC123-3222-4F00-8E06-2DF87AF2C016}">
      <dgm:prSet/>
      <dgm:spPr/>
      <dgm:t>
        <a:bodyPr/>
        <a:lstStyle/>
        <a:p>
          <a:r>
            <a:rPr lang="de-DE"/>
            <a:t>NLP-Prozess</a:t>
          </a:r>
          <a:endParaRPr lang="en-US"/>
        </a:p>
      </dgm:t>
    </dgm:pt>
    <dgm:pt modelId="{A3A45517-EA22-4BEB-9DDF-87663486FBA1}" type="parTrans" cxnId="{035FCAA9-5695-4336-B193-5E680432CDEB}">
      <dgm:prSet/>
      <dgm:spPr/>
      <dgm:t>
        <a:bodyPr/>
        <a:lstStyle/>
        <a:p>
          <a:endParaRPr lang="en-US"/>
        </a:p>
      </dgm:t>
    </dgm:pt>
    <dgm:pt modelId="{8FC23E5C-269E-4274-A7E3-40D768416C45}" type="sibTrans" cxnId="{035FCAA9-5695-4336-B193-5E680432CDEB}">
      <dgm:prSet/>
      <dgm:spPr/>
      <dgm:t>
        <a:bodyPr/>
        <a:lstStyle/>
        <a:p>
          <a:endParaRPr lang="en-US"/>
        </a:p>
      </dgm:t>
    </dgm:pt>
    <dgm:pt modelId="{1BC6BF2B-A945-4D37-8E1E-0A42EF27F652}">
      <dgm:prSet/>
      <dgm:spPr/>
      <dgm:t>
        <a:bodyPr/>
        <a:lstStyle/>
        <a:p>
          <a:r>
            <a:rPr lang="de-DE"/>
            <a:t>Demonstration</a:t>
          </a:r>
          <a:endParaRPr lang="en-US"/>
        </a:p>
      </dgm:t>
    </dgm:pt>
    <dgm:pt modelId="{361FC0B3-56B0-48E9-81E4-60CB31C86271}" type="parTrans" cxnId="{AEA5E25A-FD72-47FA-AB9D-4AC0F4F73DB4}">
      <dgm:prSet/>
      <dgm:spPr/>
      <dgm:t>
        <a:bodyPr/>
        <a:lstStyle/>
        <a:p>
          <a:endParaRPr lang="en-US"/>
        </a:p>
      </dgm:t>
    </dgm:pt>
    <dgm:pt modelId="{6C9FF1BD-4425-4D3E-BD5E-CC6AE054FD57}" type="sibTrans" cxnId="{AEA5E25A-FD72-47FA-AB9D-4AC0F4F73DB4}">
      <dgm:prSet/>
      <dgm:spPr/>
      <dgm:t>
        <a:bodyPr/>
        <a:lstStyle/>
        <a:p>
          <a:endParaRPr lang="en-US"/>
        </a:p>
      </dgm:t>
    </dgm:pt>
    <dgm:pt modelId="{973C26DE-8396-4B3D-9222-78AE091C1CEF}">
      <dgm:prSet/>
      <dgm:spPr/>
      <dgm:t>
        <a:bodyPr/>
        <a:lstStyle/>
        <a:p>
          <a:r>
            <a:rPr lang="de-DE"/>
            <a:t>Lessons Learned</a:t>
          </a:r>
          <a:endParaRPr lang="en-US"/>
        </a:p>
      </dgm:t>
    </dgm:pt>
    <dgm:pt modelId="{9320AF83-05A0-45E2-92D4-CFBAE152FF3B}" type="parTrans" cxnId="{D9DCCD20-2DD0-42B9-90F3-FBECDA6EAB58}">
      <dgm:prSet/>
      <dgm:spPr/>
      <dgm:t>
        <a:bodyPr/>
        <a:lstStyle/>
        <a:p>
          <a:endParaRPr lang="en-US"/>
        </a:p>
      </dgm:t>
    </dgm:pt>
    <dgm:pt modelId="{491232B3-CA5C-48D3-BCB6-DB9CC5AC9F4E}" type="sibTrans" cxnId="{D9DCCD20-2DD0-42B9-90F3-FBECDA6EAB58}">
      <dgm:prSet/>
      <dgm:spPr/>
      <dgm:t>
        <a:bodyPr/>
        <a:lstStyle/>
        <a:p>
          <a:endParaRPr lang="en-US"/>
        </a:p>
      </dgm:t>
    </dgm:pt>
    <dgm:pt modelId="{AC321686-A825-4FD6-8EE1-863F6B775B52}">
      <dgm:prSet/>
      <dgm:spPr/>
      <dgm:t>
        <a:bodyPr/>
        <a:lstStyle/>
        <a:p>
          <a:r>
            <a:rPr lang="de-DE"/>
            <a:t>Ausblick</a:t>
          </a:r>
          <a:endParaRPr lang="en-US"/>
        </a:p>
      </dgm:t>
    </dgm:pt>
    <dgm:pt modelId="{754C1420-83F9-424B-A53C-8E3095BE244E}" type="parTrans" cxnId="{B742A010-E508-4A5C-BEFF-0741DE0F317B}">
      <dgm:prSet/>
      <dgm:spPr/>
      <dgm:t>
        <a:bodyPr/>
        <a:lstStyle/>
        <a:p>
          <a:endParaRPr lang="en-US"/>
        </a:p>
      </dgm:t>
    </dgm:pt>
    <dgm:pt modelId="{24F8F869-724A-42CE-BF62-6EA976C6693C}" type="sibTrans" cxnId="{B742A010-E508-4A5C-BEFF-0741DE0F317B}">
      <dgm:prSet/>
      <dgm:spPr/>
      <dgm:t>
        <a:bodyPr/>
        <a:lstStyle/>
        <a:p>
          <a:endParaRPr lang="en-US"/>
        </a:p>
      </dgm:t>
    </dgm:pt>
    <dgm:pt modelId="{28018528-EAFE-F14D-9157-3C443912350F}" type="pres">
      <dgm:prSet presAssocID="{B4CEA7A2-14B5-4300-9069-113C1D75FA89}" presName="vert0" presStyleCnt="0">
        <dgm:presLayoutVars>
          <dgm:dir/>
          <dgm:animOne val="branch"/>
          <dgm:animLvl val="lvl"/>
        </dgm:presLayoutVars>
      </dgm:prSet>
      <dgm:spPr/>
    </dgm:pt>
    <dgm:pt modelId="{0389B197-B9D9-7E44-BFD0-A07F2C38CAD6}" type="pres">
      <dgm:prSet presAssocID="{6A6DBD52-1CD0-473F-BA32-D6C26DF51127}" presName="thickLine" presStyleLbl="alignNode1" presStyleIdx="0" presStyleCnt="6"/>
      <dgm:spPr/>
    </dgm:pt>
    <dgm:pt modelId="{6184A340-BB02-C241-B71A-3A855E3B075B}" type="pres">
      <dgm:prSet presAssocID="{6A6DBD52-1CD0-473F-BA32-D6C26DF51127}" presName="horz1" presStyleCnt="0"/>
      <dgm:spPr/>
    </dgm:pt>
    <dgm:pt modelId="{90501D3D-AC5F-DB4F-BBD5-6FD1B245E72E}" type="pres">
      <dgm:prSet presAssocID="{6A6DBD52-1CD0-473F-BA32-D6C26DF51127}" presName="tx1" presStyleLbl="revTx" presStyleIdx="0" presStyleCnt="6"/>
      <dgm:spPr/>
    </dgm:pt>
    <dgm:pt modelId="{B7DD7EF2-12B8-5044-B68D-C5C3F3A2506C}" type="pres">
      <dgm:prSet presAssocID="{6A6DBD52-1CD0-473F-BA32-D6C26DF51127}" presName="vert1" presStyleCnt="0"/>
      <dgm:spPr/>
    </dgm:pt>
    <dgm:pt modelId="{7323637C-B7A1-3B4F-9553-F742BCB4F41C}" type="pres">
      <dgm:prSet presAssocID="{77295A10-6918-4AFC-AF43-EACAB6181BD3}" presName="thickLine" presStyleLbl="alignNode1" presStyleIdx="1" presStyleCnt="6"/>
      <dgm:spPr/>
    </dgm:pt>
    <dgm:pt modelId="{0A73C684-00D5-994C-BC9C-837BD494D086}" type="pres">
      <dgm:prSet presAssocID="{77295A10-6918-4AFC-AF43-EACAB6181BD3}" presName="horz1" presStyleCnt="0"/>
      <dgm:spPr/>
    </dgm:pt>
    <dgm:pt modelId="{088DE61F-3879-0848-9963-EB8BD80C1922}" type="pres">
      <dgm:prSet presAssocID="{77295A10-6918-4AFC-AF43-EACAB6181BD3}" presName="tx1" presStyleLbl="revTx" presStyleIdx="1" presStyleCnt="6"/>
      <dgm:spPr/>
    </dgm:pt>
    <dgm:pt modelId="{1AFD8D58-9492-224F-9E34-56AD880F37F2}" type="pres">
      <dgm:prSet presAssocID="{77295A10-6918-4AFC-AF43-EACAB6181BD3}" presName="vert1" presStyleCnt="0"/>
      <dgm:spPr/>
    </dgm:pt>
    <dgm:pt modelId="{9F89B88F-F50B-7F46-8333-A44CD06C0CE7}" type="pres">
      <dgm:prSet presAssocID="{F59DC123-3222-4F00-8E06-2DF87AF2C016}" presName="thickLine" presStyleLbl="alignNode1" presStyleIdx="2" presStyleCnt="6"/>
      <dgm:spPr/>
    </dgm:pt>
    <dgm:pt modelId="{D2A94405-F64E-284C-9A73-A82B8321EAD2}" type="pres">
      <dgm:prSet presAssocID="{F59DC123-3222-4F00-8E06-2DF87AF2C016}" presName="horz1" presStyleCnt="0"/>
      <dgm:spPr/>
    </dgm:pt>
    <dgm:pt modelId="{9E41A77D-2556-674D-B859-4747E34C1C32}" type="pres">
      <dgm:prSet presAssocID="{F59DC123-3222-4F00-8E06-2DF87AF2C016}" presName="tx1" presStyleLbl="revTx" presStyleIdx="2" presStyleCnt="6"/>
      <dgm:spPr/>
    </dgm:pt>
    <dgm:pt modelId="{7F5BE34A-7883-5A4B-A6D9-8565E518B27B}" type="pres">
      <dgm:prSet presAssocID="{F59DC123-3222-4F00-8E06-2DF87AF2C016}" presName="vert1" presStyleCnt="0"/>
      <dgm:spPr/>
    </dgm:pt>
    <dgm:pt modelId="{84905F32-1196-A649-965A-11E213F2A53C}" type="pres">
      <dgm:prSet presAssocID="{1BC6BF2B-A945-4D37-8E1E-0A42EF27F652}" presName="thickLine" presStyleLbl="alignNode1" presStyleIdx="3" presStyleCnt="6"/>
      <dgm:spPr/>
    </dgm:pt>
    <dgm:pt modelId="{10F4A8DD-A80B-5645-AC64-FDF0B100BB25}" type="pres">
      <dgm:prSet presAssocID="{1BC6BF2B-A945-4D37-8E1E-0A42EF27F652}" presName="horz1" presStyleCnt="0"/>
      <dgm:spPr/>
    </dgm:pt>
    <dgm:pt modelId="{AE730E70-8C26-F84C-AD92-48312F620797}" type="pres">
      <dgm:prSet presAssocID="{1BC6BF2B-A945-4D37-8E1E-0A42EF27F652}" presName="tx1" presStyleLbl="revTx" presStyleIdx="3" presStyleCnt="6"/>
      <dgm:spPr/>
    </dgm:pt>
    <dgm:pt modelId="{F30DD467-F9FD-554E-87EB-D86431C67DFA}" type="pres">
      <dgm:prSet presAssocID="{1BC6BF2B-A945-4D37-8E1E-0A42EF27F652}" presName="vert1" presStyleCnt="0"/>
      <dgm:spPr/>
    </dgm:pt>
    <dgm:pt modelId="{66B5960D-A21B-814F-8D33-DA2A14C32A9C}" type="pres">
      <dgm:prSet presAssocID="{973C26DE-8396-4B3D-9222-78AE091C1CEF}" presName="thickLine" presStyleLbl="alignNode1" presStyleIdx="4" presStyleCnt="6"/>
      <dgm:spPr/>
    </dgm:pt>
    <dgm:pt modelId="{73E5D81D-8EBA-A24E-9AAD-BAFD93EC3AA9}" type="pres">
      <dgm:prSet presAssocID="{973C26DE-8396-4B3D-9222-78AE091C1CEF}" presName="horz1" presStyleCnt="0"/>
      <dgm:spPr/>
    </dgm:pt>
    <dgm:pt modelId="{5337203B-0ACE-5549-84EC-B85996ECE38C}" type="pres">
      <dgm:prSet presAssocID="{973C26DE-8396-4B3D-9222-78AE091C1CEF}" presName="tx1" presStyleLbl="revTx" presStyleIdx="4" presStyleCnt="6"/>
      <dgm:spPr/>
    </dgm:pt>
    <dgm:pt modelId="{B0F24122-8E9E-AB40-96B8-0E983090A413}" type="pres">
      <dgm:prSet presAssocID="{973C26DE-8396-4B3D-9222-78AE091C1CEF}" presName="vert1" presStyleCnt="0"/>
      <dgm:spPr/>
    </dgm:pt>
    <dgm:pt modelId="{B57D7D43-1DD4-B64B-880B-31F7DCDB67FF}" type="pres">
      <dgm:prSet presAssocID="{AC321686-A825-4FD6-8EE1-863F6B775B52}" presName="thickLine" presStyleLbl="alignNode1" presStyleIdx="5" presStyleCnt="6"/>
      <dgm:spPr/>
    </dgm:pt>
    <dgm:pt modelId="{35D0AAB8-3547-3F42-A81C-13CF717BC9CC}" type="pres">
      <dgm:prSet presAssocID="{AC321686-A825-4FD6-8EE1-863F6B775B52}" presName="horz1" presStyleCnt="0"/>
      <dgm:spPr/>
    </dgm:pt>
    <dgm:pt modelId="{46007EA4-AC9C-C548-999C-5F497333E9EE}" type="pres">
      <dgm:prSet presAssocID="{AC321686-A825-4FD6-8EE1-863F6B775B52}" presName="tx1" presStyleLbl="revTx" presStyleIdx="5" presStyleCnt="6"/>
      <dgm:spPr/>
    </dgm:pt>
    <dgm:pt modelId="{CB117880-9CF5-8147-9487-E389323FC0E4}" type="pres">
      <dgm:prSet presAssocID="{AC321686-A825-4FD6-8EE1-863F6B775B52}" presName="vert1" presStyleCnt="0"/>
      <dgm:spPr/>
    </dgm:pt>
  </dgm:ptLst>
  <dgm:cxnLst>
    <dgm:cxn modelId="{B742A010-E508-4A5C-BEFF-0741DE0F317B}" srcId="{B4CEA7A2-14B5-4300-9069-113C1D75FA89}" destId="{AC321686-A825-4FD6-8EE1-863F6B775B52}" srcOrd="5" destOrd="0" parTransId="{754C1420-83F9-424B-A53C-8E3095BE244E}" sibTransId="{24F8F869-724A-42CE-BF62-6EA976C6693C}"/>
    <dgm:cxn modelId="{D7141617-3F11-0F44-B9FC-6C7CE846DCD9}" type="presOf" srcId="{1BC6BF2B-A945-4D37-8E1E-0A42EF27F652}" destId="{AE730E70-8C26-F84C-AD92-48312F620797}" srcOrd="0" destOrd="0" presId="urn:microsoft.com/office/officeart/2008/layout/LinedList"/>
    <dgm:cxn modelId="{4906A91F-D8E4-3647-87BA-CD590E2D52F1}" type="presOf" srcId="{AC321686-A825-4FD6-8EE1-863F6B775B52}" destId="{46007EA4-AC9C-C548-999C-5F497333E9EE}" srcOrd="0" destOrd="0" presId="urn:microsoft.com/office/officeart/2008/layout/LinedList"/>
    <dgm:cxn modelId="{D9DCCD20-2DD0-42B9-90F3-FBECDA6EAB58}" srcId="{B4CEA7A2-14B5-4300-9069-113C1D75FA89}" destId="{973C26DE-8396-4B3D-9222-78AE091C1CEF}" srcOrd="4" destOrd="0" parTransId="{9320AF83-05A0-45E2-92D4-CFBAE152FF3B}" sibTransId="{491232B3-CA5C-48D3-BCB6-DB9CC5AC9F4E}"/>
    <dgm:cxn modelId="{E5DA1F24-F840-0A4B-BEDB-64E2C90A8EF8}" type="presOf" srcId="{77295A10-6918-4AFC-AF43-EACAB6181BD3}" destId="{088DE61F-3879-0848-9963-EB8BD80C1922}" srcOrd="0" destOrd="0" presId="urn:microsoft.com/office/officeart/2008/layout/LinedList"/>
    <dgm:cxn modelId="{54F1FC5C-145A-D146-B9FB-3C81A6C87303}" type="presOf" srcId="{F59DC123-3222-4F00-8E06-2DF87AF2C016}" destId="{9E41A77D-2556-674D-B859-4747E34C1C32}" srcOrd="0" destOrd="0" presId="urn:microsoft.com/office/officeart/2008/layout/LinedList"/>
    <dgm:cxn modelId="{47AAF774-E4CE-AD48-BE33-E38D035A5AED}" type="presOf" srcId="{6A6DBD52-1CD0-473F-BA32-D6C26DF51127}" destId="{90501D3D-AC5F-DB4F-BBD5-6FD1B245E72E}" srcOrd="0" destOrd="0" presId="urn:microsoft.com/office/officeart/2008/layout/LinedList"/>
    <dgm:cxn modelId="{84242A79-7A00-6D49-8DE8-DB8D2A9116B9}" type="presOf" srcId="{973C26DE-8396-4B3D-9222-78AE091C1CEF}" destId="{5337203B-0ACE-5549-84EC-B85996ECE38C}" srcOrd="0" destOrd="0" presId="urn:microsoft.com/office/officeart/2008/layout/LinedList"/>
    <dgm:cxn modelId="{AEA5E25A-FD72-47FA-AB9D-4AC0F4F73DB4}" srcId="{B4CEA7A2-14B5-4300-9069-113C1D75FA89}" destId="{1BC6BF2B-A945-4D37-8E1E-0A42EF27F652}" srcOrd="3" destOrd="0" parTransId="{361FC0B3-56B0-48E9-81E4-60CB31C86271}" sibTransId="{6C9FF1BD-4425-4D3E-BD5E-CC6AE054FD57}"/>
    <dgm:cxn modelId="{130E6197-267D-4E61-BB62-9E100F64C425}" srcId="{B4CEA7A2-14B5-4300-9069-113C1D75FA89}" destId="{77295A10-6918-4AFC-AF43-EACAB6181BD3}" srcOrd="1" destOrd="0" parTransId="{10056C71-3B71-429C-880C-470DA66280F7}" sibTransId="{1020F740-B73C-4D0D-A184-3594CA0D5B07}"/>
    <dgm:cxn modelId="{63464CA9-50E8-E446-A7DE-E147EC9CD6D1}" type="presOf" srcId="{B4CEA7A2-14B5-4300-9069-113C1D75FA89}" destId="{28018528-EAFE-F14D-9157-3C443912350F}" srcOrd="0" destOrd="0" presId="urn:microsoft.com/office/officeart/2008/layout/LinedList"/>
    <dgm:cxn modelId="{035FCAA9-5695-4336-B193-5E680432CDEB}" srcId="{B4CEA7A2-14B5-4300-9069-113C1D75FA89}" destId="{F59DC123-3222-4F00-8E06-2DF87AF2C016}" srcOrd="2" destOrd="0" parTransId="{A3A45517-EA22-4BEB-9DDF-87663486FBA1}" sibTransId="{8FC23E5C-269E-4274-A7E3-40D768416C45}"/>
    <dgm:cxn modelId="{5DE612E8-64E1-4D07-9F20-C45E8B9C69BF}" srcId="{B4CEA7A2-14B5-4300-9069-113C1D75FA89}" destId="{6A6DBD52-1CD0-473F-BA32-D6C26DF51127}" srcOrd="0" destOrd="0" parTransId="{7B898072-2C0A-49A2-A36A-3FCB75BE49E4}" sibTransId="{C405DCE4-6B5E-4910-9AD0-CD194B12B311}"/>
    <dgm:cxn modelId="{C004B685-11AB-1447-ADBA-C0341CCF2F07}" type="presParOf" srcId="{28018528-EAFE-F14D-9157-3C443912350F}" destId="{0389B197-B9D9-7E44-BFD0-A07F2C38CAD6}" srcOrd="0" destOrd="0" presId="urn:microsoft.com/office/officeart/2008/layout/LinedList"/>
    <dgm:cxn modelId="{7133E6AD-9214-9041-B437-B96019B13DF7}" type="presParOf" srcId="{28018528-EAFE-F14D-9157-3C443912350F}" destId="{6184A340-BB02-C241-B71A-3A855E3B075B}" srcOrd="1" destOrd="0" presId="urn:microsoft.com/office/officeart/2008/layout/LinedList"/>
    <dgm:cxn modelId="{899CBF30-220B-704B-B38A-688FAD1E57A2}" type="presParOf" srcId="{6184A340-BB02-C241-B71A-3A855E3B075B}" destId="{90501D3D-AC5F-DB4F-BBD5-6FD1B245E72E}" srcOrd="0" destOrd="0" presId="urn:microsoft.com/office/officeart/2008/layout/LinedList"/>
    <dgm:cxn modelId="{CF46B29C-5CFE-EB4B-85BE-82BEE9D082FE}" type="presParOf" srcId="{6184A340-BB02-C241-B71A-3A855E3B075B}" destId="{B7DD7EF2-12B8-5044-B68D-C5C3F3A2506C}" srcOrd="1" destOrd="0" presId="urn:microsoft.com/office/officeart/2008/layout/LinedList"/>
    <dgm:cxn modelId="{C00D9A56-085F-AD42-B4D8-0CD244EDE7C1}" type="presParOf" srcId="{28018528-EAFE-F14D-9157-3C443912350F}" destId="{7323637C-B7A1-3B4F-9553-F742BCB4F41C}" srcOrd="2" destOrd="0" presId="urn:microsoft.com/office/officeart/2008/layout/LinedList"/>
    <dgm:cxn modelId="{D6C48567-9642-BD45-A98B-DEA90B04C389}" type="presParOf" srcId="{28018528-EAFE-F14D-9157-3C443912350F}" destId="{0A73C684-00D5-994C-BC9C-837BD494D086}" srcOrd="3" destOrd="0" presId="urn:microsoft.com/office/officeart/2008/layout/LinedList"/>
    <dgm:cxn modelId="{3ADC6B1F-7EB2-154B-B7EB-2796FDC6A48C}" type="presParOf" srcId="{0A73C684-00D5-994C-BC9C-837BD494D086}" destId="{088DE61F-3879-0848-9963-EB8BD80C1922}" srcOrd="0" destOrd="0" presId="urn:microsoft.com/office/officeart/2008/layout/LinedList"/>
    <dgm:cxn modelId="{2E5B31D1-F6E9-5043-A039-06FD5FABBF04}" type="presParOf" srcId="{0A73C684-00D5-994C-BC9C-837BD494D086}" destId="{1AFD8D58-9492-224F-9E34-56AD880F37F2}" srcOrd="1" destOrd="0" presId="urn:microsoft.com/office/officeart/2008/layout/LinedList"/>
    <dgm:cxn modelId="{D24871F8-AD04-9B42-8303-C4A3A47ED7C9}" type="presParOf" srcId="{28018528-EAFE-F14D-9157-3C443912350F}" destId="{9F89B88F-F50B-7F46-8333-A44CD06C0CE7}" srcOrd="4" destOrd="0" presId="urn:microsoft.com/office/officeart/2008/layout/LinedList"/>
    <dgm:cxn modelId="{E3852CE5-16BD-6D49-9F68-CF30DEB16279}" type="presParOf" srcId="{28018528-EAFE-F14D-9157-3C443912350F}" destId="{D2A94405-F64E-284C-9A73-A82B8321EAD2}" srcOrd="5" destOrd="0" presId="urn:microsoft.com/office/officeart/2008/layout/LinedList"/>
    <dgm:cxn modelId="{2A3DEF6A-4117-1247-8726-7C3C79C55E6F}" type="presParOf" srcId="{D2A94405-F64E-284C-9A73-A82B8321EAD2}" destId="{9E41A77D-2556-674D-B859-4747E34C1C32}" srcOrd="0" destOrd="0" presId="urn:microsoft.com/office/officeart/2008/layout/LinedList"/>
    <dgm:cxn modelId="{AA616011-D5B7-4E42-9275-E11737DCC084}" type="presParOf" srcId="{D2A94405-F64E-284C-9A73-A82B8321EAD2}" destId="{7F5BE34A-7883-5A4B-A6D9-8565E518B27B}" srcOrd="1" destOrd="0" presId="urn:microsoft.com/office/officeart/2008/layout/LinedList"/>
    <dgm:cxn modelId="{7A815CD4-BE58-2045-AE47-A2E5558216F1}" type="presParOf" srcId="{28018528-EAFE-F14D-9157-3C443912350F}" destId="{84905F32-1196-A649-965A-11E213F2A53C}" srcOrd="6" destOrd="0" presId="urn:microsoft.com/office/officeart/2008/layout/LinedList"/>
    <dgm:cxn modelId="{F85D329A-F202-6C4A-B36F-4F67A82F89A1}" type="presParOf" srcId="{28018528-EAFE-F14D-9157-3C443912350F}" destId="{10F4A8DD-A80B-5645-AC64-FDF0B100BB25}" srcOrd="7" destOrd="0" presId="urn:microsoft.com/office/officeart/2008/layout/LinedList"/>
    <dgm:cxn modelId="{11FED082-A65C-CD44-86B6-C2508F78D40D}" type="presParOf" srcId="{10F4A8DD-A80B-5645-AC64-FDF0B100BB25}" destId="{AE730E70-8C26-F84C-AD92-48312F620797}" srcOrd="0" destOrd="0" presId="urn:microsoft.com/office/officeart/2008/layout/LinedList"/>
    <dgm:cxn modelId="{BC583C7B-BE44-914A-82C3-743A0A4BAC87}" type="presParOf" srcId="{10F4A8DD-A80B-5645-AC64-FDF0B100BB25}" destId="{F30DD467-F9FD-554E-87EB-D86431C67DFA}" srcOrd="1" destOrd="0" presId="urn:microsoft.com/office/officeart/2008/layout/LinedList"/>
    <dgm:cxn modelId="{5CD8A9AF-28C4-AC44-A439-A33A6574A8F1}" type="presParOf" srcId="{28018528-EAFE-F14D-9157-3C443912350F}" destId="{66B5960D-A21B-814F-8D33-DA2A14C32A9C}" srcOrd="8" destOrd="0" presId="urn:microsoft.com/office/officeart/2008/layout/LinedList"/>
    <dgm:cxn modelId="{72808C28-7546-8240-B71E-C69FC0A3DC24}" type="presParOf" srcId="{28018528-EAFE-F14D-9157-3C443912350F}" destId="{73E5D81D-8EBA-A24E-9AAD-BAFD93EC3AA9}" srcOrd="9" destOrd="0" presId="urn:microsoft.com/office/officeart/2008/layout/LinedList"/>
    <dgm:cxn modelId="{EC41E8E0-9285-214C-B028-EDE331E375FA}" type="presParOf" srcId="{73E5D81D-8EBA-A24E-9AAD-BAFD93EC3AA9}" destId="{5337203B-0ACE-5549-84EC-B85996ECE38C}" srcOrd="0" destOrd="0" presId="urn:microsoft.com/office/officeart/2008/layout/LinedList"/>
    <dgm:cxn modelId="{02896DD7-FF92-3B45-A3FE-DA23B8EDA964}" type="presParOf" srcId="{73E5D81D-8EBA-A24E-9AAD-BAFD93EC3AA9}" destId="{B0F24122-8E9E-AB40-96B8-0E983090A413}" srcOrd="1" destOrd="0" presId="urn:microsoft.com/office/officeart/2008/layout/LinedList"/>
    <dgm:cxn modelId="{A4EB261F-4302-BD4B-991B-7F4B9AAE2BCA}" type="presParOf" srcId="{28018528-EAFE-F14D-9157-3C443912350F}" destId="{B57D7D43-1DD4-B64B-880B-31F7DCDB67FF}" srcOrd="10" destOrd="0" presId="urn:microsoft.com/office/officeart/2008/layout/LinedList"/>
    <dgm:cxn modelId="{54F6DBD0-19B0-614B-BE03-947456B43E1D}" type="presParOf" srcId="{28018528-EAFE-F14D-9157-3C443912350F}" destId="{35D0AAB8-3547-3F42-A81C-13CF717BC9CC}" srcOrd="11" destOrd="0" presId="urn:microsoft.com/office/officeart/2008/layout/LinedList"/>
    <dgm:cxn modelId="{77B8D29E-2C8B-5E40-9450-42DDFF719510}" type="presParOf" srcId="{35D0AAB8-3547-3F42-A81C-13CF717BC9CC}" destId="{46007EA4-AC9C-C548-999C-5F497333E9EE}" srcOrd="0" destOrd="0" presId="urn:microsoft.com/office/officeart/2008/layout/LinedList"/>
    <dgm:cxn modelId="{1CDA18C8-B9CF-D841-8217-2560BC62B9D3}" type="presParOf" srcId="{35D0AAB8-3547-3F42-A81C-13CF717BC9CC}" destId="{CB117880-9CF5-8147-9487-E389323FC0E4}" srcOrd="1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436B3-B304-4279-BC8D-04A8A1E2173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26E58-DF85-4D54-AAF5-BDD09950D797}">
      <dgm:prSet/>
      <dgm:spPr>
        <a:solidFill>
          <a:srgbClr val="9A1817"/>
        </a:solidFill>
        <a:ln>
          <a:solidFill>
            <a:schemeClr val="bg1"/>
          </a:solidFill>
        </a:ln>
      </dgm:spPr>
      <dgm:t>
        <a:bodyPr/>
        <a:lstStyle/>
        <a:p>
          <a:r>
            <a:rPr lang="de-DE"/>
            <a:t>Kaggle Datensatz</a:t>
          </a:r>
          <a:endParaRPr lang="en-US"/>
        </a:p>
      </dgm:t>
    </dgm:pt>
    <dgm:pt modelId="{43271D58-59DD-472D-9234-56606268D653}" type="parTrans" cxnId="{107C41CF-8A3C-4342-8DFD-FD2747C42B6C}">
      <dgm:prSet/>
      <dgm:spPr/>
      <dgm:t>
        <a:bodyPr/>
        <a:lstStyle/>
        <a:p>
          <a:endParaRPr lang="en-US"/>
        </a:p>
      </dgm:t>
    </dgm:pt>
    <dgm:pt modelId="{E0683614-F81F-43CD-A3A2-D8072643E34F}" type="sibTrans" cxnId="{107C41CF-8A3C-4342-8DFD-FD2747C42B6C}">
      <dgm:prSet/>
      <dgm:spPr/>
      <dgm:t>
        <a:bodyPr/>
        <a:lstStyle/>
        <a:p>
          <a:endParaRPr lang="en-US"/>
        </a:p>
      </dgm:t>
    </dgm:pt>
    <dgm:pt modelId="{63A08EA4-025A-40CB-8BEB-8E1DD6158FB9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41 Krankheiten</a:t>
          </a:r>
          <a:endParaRPr lang="en-US"/>
        </a:p>
      </dgm:t>
    </dgm:pt>
    <dgm:pt modelId="{12075EF3-6F36-43D0-871D-58B0277481B4}" type="parTrans" cxnId="{762141C0-41EB-4829-9A4B-B953EF321126}">
      <dgm:prSet/>
      <dgm:spPr/>
      <dgm:t>
        <a:bodyPr/>
        <a:lstStyle/>
        <a:p>
          <a:endParaRPr lang="en-US"/>
        </a:p>
      </dgm:t>
    </dgm:pt>
    <dgm:pt modelId="{C3C99584-E94D-401B-B6FD-9C1680EFED9E}" type="sibTrans" cxnId="{762141C0-41EB-4829-9A4B-B953EF321126}">
      <dgm:prSet/>
      <dgm:spPr/>
      <dgm:t>
        <a:bodyPr/>
        <a:lstStyle/>
        <a:p>
          <a:endParaRPr lang="en-US"/>
        </a:p>
      </dgm:t>
    </dgm:pt>
    <dgm:pt modelId="{E54E0BFA-E101-4987-8C98-AA7F3FBC39DD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4920 Krankheitsbilder</a:t>
          </a:r>
          <a:endParaRPr lang="en-US"/>
        </a:p>
      </dgm:t>
    </dgm:pt>
    <dgm:pt modelId="{7DE78E6E-DA2B-4CB6-A1F1-6AC640ED4931}" type="parTrans" cxnId="{CE64D52D-AD36-45DD-BEB3-F5C106407D1E}">
      <dgm:prSet/>
      <dgm:spPr/>
      <dgm:t>
        <a:bodyPr/>
        <a:lstStyle/>
        <a:p>
          <a:endParaRPr lang="en-US"/>
        </a:p>
      </dgm:t>
    </dgm:pt>
    <dgm:pt modelId="{D9D3BC37-2797-479E-8F0C-4905F126B601}" type="sibTrans" cxnId="{CE64D52D-AD36-45DD-BEB3-F5C106407D1E}">
      <dgm:prSet/>
      <dgm:spPr/>
      <dgm:t>
        <a:bodyPr/>
        <a:lstStyle/>
        <a:p>
          <a:endParaRPr lang="en-US"/>
        </a:p>
      </dgm:t>
    </dgm:pt>
    <dgm:pt modelId="{2744BF50-4838-41C2-9B92-A1682BD799FF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131 Symptome</a:t>
          </a:r>
          <a:endParaRPr lang="en-US"/>
        </a:p>
      </dgm:t>
    </dgm:pt>
    <dgm:pt modelId="{6D4D6BD3-8E20-4AF2-A84E-8745EC065506}" type="parTrans" cxnId="{637F1ABB-81EA-43DB-BDAA-4E4C039F1BCA}">
      <dgm:prSet/>
      <dgm:spPr/>
      <dgm:t>
        <a:bodyPr/>
        <a:lstStyle/>
        <a:p>
          <a:endParaRPr lang="en-US"/>
        </a:p>
      </dgm:t>
    </dgm:pt>
    <dgm:pt modelId="{361DCE37-3633-4EAF-B91E-3AACEF17FDEB}" type="sibTrans" cxnId="{637F1ABB-81EA-43DB-BDAA-4E4C039F1BCA}">
      <dgm:prSet/>
      <dgm:spPr/>
      <dgm:t>
        <a:bodyPr/>
        <a:lstStyle/>
        <a:p>
          <a:endParaRPr lang="en-US"/>
        </a:p>
      </dgm:t>
    </dgm:pt>
    <dgm:pt modelId="{2E1348B0-608A-4A53-8209-61A464C02994}">
      <dgm:prSet/>
      <dgm:spPr>
        <a:solidFill>
          <a:srgbClr val="9A1817"/>
        </a:solidFill>
      </dgm:spPr>
      <dgm:t>
        <a:bodyPr/>
        <a:lstStyle/>
        <a:p>
          <a:r>
            <a:rPr lang="de-DE"/>
            <a:t>Kaggle Alternative</a:t>
          </a:r>
          <a:endParaRPr lang="en-US"/>
        </a:p>
      </dgm:t>
    </dgm:pt>
    <dgm:pt modelId="{7EF65241-BE4F-4892-A883-7AC560DA1CAF}" type="parTrans" cxnId="{B5531F52-4B78-40DC-B34D-B3C005E2FBDA}">
      <dgm:prSet/>
      <dgm:spPr/>
      <dgm:t>
        <a:bodyPr/>
        <a:lstStyle/>
        <a:p>
          <a:endParaRPr lang="en-US"/>
        </a:p>
      </dgm:t>
    </dgm:pt>
    <dgm:pt modelId="{8D3CD811-C083-41C3-9357-8AF24798B05B}" type="sibTrans" cxnId="{B5531F52-4B78-40DC-B34D-B3C005E2FBDA}">
      <dgm:prSet/>
      <dgm:spPr/>
      <dgm:t>
        <a:bodyPr/>
        <a:lstStyle/>
        <a:p>
          <a:endParaRPr lang="en-US"/>
        </a:p>
      </dgm:t>
    </dgm:pt>
    <dgm:pt modelId="{A2C7039C-6612-4362-8300-98BD49FEFBBF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Mayoclinic</a:t>
          </a:r>
          <a:endParaRPr lang="en-US"/>
        </a:p>
      </dgm:t>
    </dgm:pt>
    <dgm:pt modelId="{841E0DFF-749C-4A27-A515-1E1B5EB37B95}" type="parTrans" cxnId="{5E6C0500-F9B8-4FD6-8AB6-5DA923132A13}">
      <dgm:prSet/>
      <dgm:spPr/>
      <dgm:t>
        <a:bodyPr/>
        <a:lstStyle/>
        <a:p>
          <a:endParaRPr lang="en-US"/>
        </a:p>
      </dgm:t>
    </dgm:pt>
    <dgm:pt modelId="{B9FC7F0D-F90E-40F8-827C-75791E70B62C}" type="sibTrans" cxnId="{5E6C0500-F9B8-4FD6-8AB6-5DA923132A13}">
      <dgm:prSet/>
      <dgm:spPr/>
      <dgm:t>
        <a:bodyPr/>
        <a:lstStyle/>
        <a:p>
          <a:endParaRPr lang="en-US"/>
        </a:p>
      </dgm:t>
    </dgm:pt>
    <dgm:pt modelId="{C345431A-6503-46C0-8C5A-57A0DD31B0BA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1182 Krankheiten</a:t>
          </a:r>
          <a:endParaRPr lang="en-US"/>
        </a:p>
      </dgm:t>
    </dgm:pt>
    <dgm:pt modelId="{1E59CA16-9CB3-40CD-AE9B-A8A1CBF112E2}" type="parTrans" cxnId="{80EA84B8-22FD-4550-BDD9-CA1788B7DFCB}">
      <dgm:prSet/>
      <dgm:spPr/>
      <dgm:t>
        <a:bodyPr/>
        <a:lstStyle/>
        <a:p>
          <a:endParaRPr lang="en-US"/>
        </a:p>
      </dgm:t>
    </dgm:pt>
    <dgm:pt modelId="{A57949E0-46DD-4945-9610-88D3D4DBCFBD}" type="sibTrans" cxnId="{80EA84B8-22FD-4550-BDD9-CA1788B7DFCB}">
      <dgm:prSet/>
      <dgm:spPr/>
      <dgm:t>
        <a:bodyPr/>
        <a:lstStyle/>
        <a:p>
          <a:endParaRPr lang="en-US"/>
        </a:p>
      </dgm:t>
    </dgm:pt>
    <dgm:pt modelId="{8523D3B3-E5B8-4F05-BA60-3F8873935896}">
      <dgm:prSet/>
      <dgm:spPr>
        <a:ln>
          <a:solidFill>
            <a:srgbClr val="C00000"/>
          </a:solidFill>
        </a:ln>
      </dgm:spPr>
      <dgm:t>
        <a:bodyPr/>
        <a:lstStyle/>
        <a:p>
          <a:r>
            <a:rPr lang="de-DE"/>
            <a:t>Beschreibung für Symptome, Risikofaktoren, Behandlung, etc. </a:t>
          </a:r>
          <a:endParaRPr lang="en-US"/>
        </a:p>
      </dgm:t>
    </dgm:pt>
    <dgm:pt modelId="{12A06C63-8335-42F4-B736-BEE9DDF8C035}" type="parTrans" cxnId="{37A13411-EF98-4FB9-B851-FC113F7B788A}">
      <dgm:prSet/>
      <dgm:spPr/>
      <dgm:t>
        <a:bodyPr/>
        <a:lstStyle/>
        <a:p>
          <a:endParaRPr lang="en-US"/>
        </a:p>
      </dgm:t>
    </dgm:pt>
    <dgm:pt modelId="{BF426E4D-0A9D-46FC-A8D5-8E1A6239CB92}" type="sibTrans" cxnId="{37A13411-EF98-4FB9-B851-FC113F7B788A}">
      <dgm:prSet/>
      <dgm:spPr/>
      <dgm:t>
        <a:bodyPr/>
        <a:lstStyle/>
        <a:p>
          <a:endParaRPr lang="en-US"/>
        </a:p>
      </dgm:t>
    </dgm:pt>
    <dgm:pt modelId="{7D5D898E-1CF6-0140-830D-DA5758827490}" type="pres">
      <dgm:prSet presAssocID="{8D7436B3-B304-4279-BC8D-04A8A1E21739}" presName="linear" presStyleCnt="0">
        <dgm:presLayoutVars>
          <dgm:dir/>
          <dgm:animLvl val="lvl"/>
          <dgm:resizeHandles val="exact"/>
        </dgm:presLayoutVars>
      </dgm:prSet>
      <dgm:spPr/>
    </dgm:pt>
    <dgm:pt modelId="{F637978F-0149-1846-B547-E18CF79B08E9}" type="pres">
      <dgm:prSet presAssocID="{DF126E58-DF85-4D54-AAF5-BDD09950D797}" presName="parentLin" presStyleCnt="0"/>
      <dgm:spPr/>
    </dgm:pt>
    <dgm:pt modelId="{E80DB7FC-AF34-204F-99BA-C6E6ACAE837B}" type="pres">
      <dgm:prSet presAssocID="{DF126E58-DF85-4D54-AAF5-BDD09950D797}" presName="parentLeftMargin" presStyleLbl="node1" presStyleIdx="0" presStyleCnt="2"/>
      <dgm:spPr/>
    </dgm:pt>
    <dgm:pt modelId="{82CB658D-E825-CC4F-8702-4921A16FC216}" type="pres">
      <dgm:prSet presAssocID="{DF126E58-DF85-4D54-AAF5-BDD09950D7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5A0AC6-092A-2544-85CC-CA6CF01607E7}" type="pres">
      <dgm:prSet presAssocID="{DF126E58-DF85-4D54-AAF5-BDD09950D797}" presName="negativeSpace" presStyleCnt="0"/>
      <dgm:spPr/>
    </dgm:pt>
    <dgm:pt modelId="{4229040C-0C86-0F43-A046-D7191AABB9AF}" type="pres">
      <dgm:prSet presAssocID="{DF126E58-DF85-4D54-AAF5-BDD09950D797}" presName="childText" presStyleLbl="conFgAcc1" presStyleIdx="0" presStyleCnt="2">
        <dgm:presLayoutVars>
          <dgm:bulletEnabled val="1"/>
        </dgm:presLayoutVars>
      </dgm:prSet>
      <dgm:spPr/>
    </dgm:pt>
    <dgm:pt modelId="{27FC7B65-3AE3-A243-B35D-1E5457203C8E}" type="pres">
      <dgm:prSet presAssocID="{E0683614-F81F-43CD-A3A2-D8072643E34F}" presName="spaceBetweenRectangles" presStyleCnt="0"/>
      <dgm:spPr/>
    </dgm:pt>
    <dgm:pt modelId="{FF15B5E0-AC43-C24A-8E61-0D89449793B4}" type="pres">
      <dgm:prSet presAssocID="{2E1348B0-608A-4A53-8209-61A464C02994}" presName="parentLin" presStyleCnt="0"/>
      <dgm:spPr/>
    </dgm:pt>
    <dgm:pt modelId="{C19D535D-6B8F-CA4D-AD2A-80D1F21788B0}" type="pres">
      <dgm:prSet presAssocID="{2E1348B0-608A-4A53-8209-61A464C02994}" presName="parentLeftMargin" presStyleLbl="node1" presStyleIdx="0" presStyleCnt="2"/>
      <dgm:spPr/>
    </dgm:pt>
    <dgm:pt modelId="{13587AB4-2F01-C540-A1B7-B39C6BC4DCC6}" type="pres">
      <dgm:prSet presAssocID="{2E1348B0-608A-4A53-8209-61A464C029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5E76BF-17CF-B44A-A862-F1D6B69D8B28}" type="pres">
      <dgm:prSet presAssocID="{2E1348B0-608A-4A53-8209-61A464C02994}" presName="negativeSpace" presStyleCnt="0"/>
      <dgm:spPr/>
    </dgm:pt>
    <dgm:pt modelId="{7319FC8D-9A6E-A74D-9217-C6A9367A011A}" type="pres">
      <dgm:prSet presAssocID="{2E1348B0-608A-4A53-8209-61A464C029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6C0500-F9B8-4FD6-8AB6-5DA923132A13}" srcId="{2E1348B0-608A-4A53-8209-61A464C02994}" destId="{A2C7039C-6612-4362-8300-98BD49FEFBBF}" srcOrd="0" destOrd="0" parTransId="{841E0DFF-749C-4A27-A515-1E1B5EB37B95}" sibTransId="{B9FC7F0D-F90E-40F8-827C-75791E70B62C}"/>
    <dgm:cxn modelId="{37A13411-EF98-4FB9-B851-FC113F7B788A}" srcId="{2E1348B0-608A-4A53-8209-61A464C02994}" destId="{8523D3B3-E5B8-4F05-BA60-3F8873935896}" srcOrd="2" destOrd="0" parTransId="{12A06C63-8335-42F4-B736-BEE9DDF8C035}" sibTransId="{BF426E4D-0A9D-46FC-A8D5-8E1A6239CB92}"/>
    <dgm:cxn modelId="{7D6D6C1B-99D6-7743-9BB7-16EC63A22B47}" type="presOf" srcId="{8D7436B3-B304-4279-BC8D-04A8A1E21739}" destId="{7D5D898E-1CF6-0140-830D-DA5758827490}" srcOrd="0" destOrd="0" presId="urn:microsoft.com/office/officeart/2005/8/layout/list1"/>
    <dgm:cxn modelId="{CE64D52D-AD36-45DD-BEB3-F5C106407D1E}" srcId="{DF126E58-DF85-4D54-AAF5-BDD09950D797}" destId="{E54E0BFA-E101-4987-8C98-AA7F3FBC39DD}" srcOrd="1" destOrd="0" parTransId="{7DE78E6E-DA2B-4CB6-A1F1-6AC640ED4931}" sibTransId="{D9D3BC37-2797-479E-8F0C-4905F126B601}"/>
    <dgm:cxn modelId="{5376F632-C906-9342-A9BB-E2E945ED5CF4}" type="presOf" srcId="{2E1348B0-608A-4A53-8209-61A464C02994}" destId="{C19D535D-6B8F-CA4D-AD2A-80D1F21788B0}" srcOrd="0" destOrd="0" presId="urn:microsoft.com/office/officeart/2005/8/layout/list1"/>
    <dgm:cxn modelId="{FBBFB55F-560D-204B-8CB2-D3C9D243CEF7}" type="presOf" srcId="{8523D3B3-E5B8-4F05-BA60-3F8873935896}" destId="{7319FC8D-9A6E-A74D-9217-C6A9367A011A}" srcOrd="0" destOrd="2" presId="urn:microsoft.com/office/officeart/2005/8/layout/list1"/>
    <dgm:cxn modelId="{3A484545-CA01-5844-977F-505FF67B7B89}" type="presOf" srcId="{DF126E58-DF85-4D54-AAF5-BDD09950D797}" destId="{82CB658D-E825-CC4F-8702-4921A16FC216}" srcOrd="1" destOrd="0" presId="urn:microsoft.com/office/officeart/2005/8/layout/list1"/>
    <dgm:cxn modelId="{9F66FE67-0132-EC43-8389-EA4E4AA694E0}" type="presOf" srcId="{E54E0BFA-E101-4987-8C98-AA7F3FBC39DD}" destId="{4229040C-0C86-0F43-A046-D7191AABB9AF}" srcOrd="0" destOrd="1" presId="urn:microsoft.com/office/officeart/2005/8/layout/list1"/>
    <dgm:cxn modelId="{BA676168-C699-BC45-AB6F-89517857E257}" type="presOf" srcId="{A2C7039C-6612-4362-8300-98BD49FEFBBF}" destId="{7319FC8D-9A6E-A74D-9217-C6A9367A011A}" srcOrd="0" destOrd="0" presId="urn:microsoft.com/office/officeart/2005/8/layout/list1"/>
    <dgm:cxn modelId="{185F406D-8803-B244-B162-D3D7A5ECE204}" type="presOf" srcId="{2744BF50-4838-41C2-9B92-A1682BD799FF}" destId="{4229040C-0C86-0F43-A046-D7191AABB9AF}" srcOrd="0" destOrd="2" presId="urn:microsoft.com/office/officeart/2005/8/layout/list1"/>
    <dgm:cxn modelId="{B5531F52-4B78-40DC-B34D-B3C005E2FBDA}" srcId="{8D7436B3-B304-4279-BC8D-04A8A1E21739}" destId="{2E1348B0-608A-4A53-8209-61A464C02994}" srcOrd="1" destOrd="0" parTransId="{7EF65241-BE4F-4892-A883-7AC560DA1CAF}" sibTransId="{8D3CD811-C083-41C3-9357-8AF24798B05B}"/>
    <dgm:cxn modelId="{13F8287F-CBB9-B24F-B0E1-FC0CFC2D9222}" type="presOf" srcId="{2E1348B0-608A-4A53-8209-61A464C02994}" destId="{13587AB4-2F01-C540-A1B7-B39C6BC4DCC6}" srcOrd="1" destOrd="0" presId="urn:microsoft.com/office/officeart/2005/8/layout/list1"/>
    <dgm:cxn modelId="{73A55AB7-80EF-4343-9A4C-9A49FF36DCC8}" type="presOf" srcId="{C345431A-6503-46C0-8C5A-57A0DD31B0BA}" destId="{7319FC8D-9A6E-A74D-9217-C6A9367A011A}" srcOrd="0" destOrd="1" presId="urn:microsoft.com/office/officeart/2005/8/layout/list1"/>
    <dgm:cxn modelId="{80EA84B8-22FD-4550-BDD9-CA1788B7DFCB}" srcId="{2E1348B0-608A-4A53-8209-61A464C02994}" destId="{C345431A-6503-46C0-8C5A-57A0DD31B0BA}" srcOrd="1" destOrd="0" parTransId="{1E59CA16-9CB3-40CD-AE9B-A8A1CBF112E2}" sibTransId="{A57949E0-46DD-4945-9610-88D3D4DBCFBD}"/>
    <dgm:cxn modelId="{637F1ABB-81EA-43DB-BDAA-4E4C039F1BCA}" srcId="{DF126E58-DF85-4D54-AAF5-BDD09950D797}" destId="{2744BF50-4838-41C2-9B92-A1682BD799FF}" srcOrd="2" destOrd="0" parTransId="{6D4D6BD3-8E20-4AF2-A84E-8745EC065506}" sibTransId="{361DCE37-3633-4EAF-B91E-3AACEF17FDEB}"/>
    <dgm:cxn modelId="{762141C0-41EB-4829-9A4B-B953EF321126}" srcId="{DF126E58-DF85-4D54-AAF5-BDD09950D797}" destId="{63A08EA4-025A-40CB-8BEB-8E1DD6158FB9}" srcOrd="0" destOrd="0" parTransId="{12075EF3-6F36-43D0-871D-58B0277481B4}" sibTransId="{C3C99584-E94D-401B-B6FD-9C1680EFED9E}"/>
    <dgm:cxn modelId="{107C41CF-8A3C-4342-8DFD-FD2747C42B6C}" srcId="{8D7436B3-B304-4279-BC8D-04A8A1E21739}" destId="{DF126E58-DF85-4D54-AAF5-BDD09950D797}" srcOrd="0" destOrd="0" parTransId="{43271D58-59DD-472D-9234-56606268D653}" sibTransId="{E0683614-F81F-43CD-A3A2-D8072643E34F}"/>
    <dgm:cxn modelId="{CAD977D2-BC3A-F54B-B37C-69B3C26244C6}" type="presOf" srcId="{DF126E58-DF85-4D54-AAF5-BDD09950D797}" destId="{E80DB7FC-AF34-204F-99BA-C6E6ACAE837B}" srcOrd="0" destOrd="0" presId="urn:microsoft.com/office/officeart/2005/8/layout/list1"/>
    <dgm:cxn modelId="{B77EC9E1-D153-CE49-BEE5-831656CCA030}" type="presOf" srcId="{63A08EA4-025A-40CB-8BEB-8E1DD6158FB9}" destId="{4229040C-0C86-0F43-A046-D7191AABB9AF}" srcOrd="0" destOrd="0" presId="urn:microsoft.com/office/officeart/2005/8/layout/list1"/>
    <dgm:cxn modelId="{E749E6BA-9CD2-1D40-AF44-E89233E9F302}" type="presParOf" srcId="{7D5D898E-1CF6-0140-830D-DA5758827490}" destId="{F637978F-0149-1846-B547-E18CF79B08E9}" srcOrd="0" destOrd="0" presId="urn:microsoft.com/office/officeart/2005/8/layout/list1"/>
    <dgm:cxn modelId="{34F091F2-2D82-9349-B92A-3484F72CFC37}" type="presParOf" srcId="{F637978F-0149-1846-B547-E18CF79B08E9}" destId="{E80DB7FC-AF34-204F-99BA-C6E6ACAE837B}" srcOrd="0" destOrd="0" presId="urn:microsoft.com/office/officeart/2005/8/layout/list1"/>
    <dgm:cxn modelId="{DE61F540-568A-2F4C-9D3D-ECF6C7E2150B}" type="presParOf" srcId="{F637978F-0149-1846-B547-E18CF79B08E9}" destId="{82CB658D-E825-CC4F-8702-4921A16FC216}" srcOrd="1" destOrd="0" presId="urn:microsoft.com/office/officeart/2005/8/layout/list1"/>
    <dgm:cxn modelId="{B838858D-322D-9642-B3F9-EFA1539091F2}" type="presParOf" srcId="{7D5D898E-1CF6-0140-830D-DA5758827490}" destId="{275A0AC6-092A-2544-85CC-CA6CF01607E7}" srcOrd="1" destOrd="0" presId="urn:microsoft.com/office/officeart/2005/8/layout/list1"/>
    <dgm:cxn modelId="{EFF17BCC-1792-D24B-A9CF-C0D987D0F763}" type="presParOf" srcId="{7D5D898E-1CF6-0140-830D-DA5758827490}" destId="{4229040C-0C86-0F43-A046-D7191AABB9AF}" srcOrd="2" destOrd="0" presId="urn:microsoft.com/office/officeart/2005/8/layout/list1"/>
    <dgm:cxn modelId="{EFEB4230-BC84-8C4D-8522-03F77624C917}" type="presParOf" srcId="{7D5D898E-1CF6-0140-830D-DA5758827490}" destId="{27FC7B65-3AE3-A243-B35D-1E5457203C8E}" srcOrd="3" destOrd="0" presId="urn:microsoft.com/office/officeart/2005/8/layout/list1"/>
    <dgm:cxn modelId="{E0ED9397-9C7F-EA47-A5C0-603E318868A6}" type="presParOf" srcId="{7D5D898E-1CF6-0140-830D-DA5758827490}" destId="{FF15B5E0-AC43-C24A-8E61-0D89449793B4}" srcOrd="4" destOrd="0" presId="urn:microsoft.com/office/officeart/2005/8/layout/list1"/>
    <dgm:cxn modelId="{2157189E-F12E-1040-81BE-F8C4D72FF276}" type="presParOf" srcId="{FF15B5E0-AC43-C24A-8E61-0D89449793B4}" destId="{C19D535D-6B8F-CA4D-AD2A-80D1F21788B0}" srcOrd="0" destOrd="0" presId="urn:microsoft.com/office/officeart/2005/8/layout/list1"/>
    <dgm:cxn modelId="{E4C90C4C-A307-3540-AF33-EC24819614A8}" type="presParOf" srcId="{FF15B5E0-AC43-C24A-8E61-0D89449793B4}" destId="{13587AB4-2F01-C540-A1B7-B39C6BC4DCC6}" srcOrd="1" destOrd="0" presId="urn:microsoft.com/office/officeart/2005/8/layout/list1"/>
    <dgm:cxn modelId="{CA8FBBA1-CCBE-A14B-AF01-59BD5D7F6539}" type="presParOf" srcId="{7D5D898E-1CF6-0140-830D-DA5758827490}" destId="{0E5E76BF-17CF-B44A-A862-F1D6B69D8B28}" srcOrd="5" destOrd="0" presId="urn:microsoft.com/office/officeart/2005/8/layout/list1"/>
    <dgm:cxn modelId="{97CABA41-CC24-4845-81B9-0DFDBDAFF0F7}" type="presParOf" srcId="{7D5D898E-1CF6-0140-830D-DA5758827490}" destId="{7319FC8D-9A6E-A74D-9217-C6A9367A011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BCA15-2708-4DDD-AAE1-F5B961C717A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E40D457-99AA-45A0-9C56-C9342B79C25C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Krankheits-</a:t>
          </a:r>
          <a:br>
            <a:rPr lang="de-DE" dirty="0"/>
          </a:br>
          <a:r>
            <a:rPr lang="de-DE" dirty="0"/>
            <a:t>daten</a:t>
          </a:r>
        </a:p>
      </dgm:t>
    </dgm:pt>
    <dgm:pt modelId="{950FAAFF-0308-43BE-8DE3-CD6396993A1E}" type="parTrans" cxnId="{5BFD5509-45CB-450E-A470-D85629E66BC5}">
      <dgm:prSet/>
      <dgm:spPr/>
      <dgm:t>
        <a:bodyPr/>
        <a:lstStyle/>
        <a:p>
          <a:endParaRPr lang="de-DE"/>
        </a:p>
      </dgm:t>
    </dgm:pt>
    <dgm:pt modelId="{2BA09C5A-ED3E-489E-924F-F5BA281CFE74}" type="sibTrans" cxnId="{5BFD5509-45CB-450E-A470-D85629E66BC5}">
      <dgm:prSet/>
      <dgm:spPr/>
      <dgm:t>
        <a:bodyPr/>
        <a:lstStyle/>
        <a:p>
          <a:endParaRPr lang="de-DE"/>
        </a:p>
      </dgm:t>
    </dgm:pt>
    <dgm:pt modelId="{79903951-5B99-4270-AB44-2C285A0E8732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Symptome</a:t>
          </a:r>
        </a:p>
      </dgm:t>
    </dgm:pt>
    <dgm:pt modelId="{C5E4E426-784D-495B-B9D8-AB224887C8CF}" type="parTrans" cxnId="{55E8D23E-FECF-4AC5-98A9-AA211BF9A743}">
      <dgm:prSet/>
      <dgm:spPr/>
      <dgm:t>
        <a:bodyPr/>
        <a:lstStyle/>
        <a:p>
          <a:endParaRPr lang="de-DE"/>
        </a:p>
      </dgm:t>
    </dgm:pt>
    <dgm:pt modelId="{5FBD6647-5E27-4D5A-AB63-24CB8701E307}" type="sibTrans" cxnId="{55E8D23E-FECF-4AC5-98A9-AA211BF9A743}">
      <dgm:prSet/>
      <dgm:spPr/>
      <dgm:t>
        <a:bodyPr/>
        <a:lstStyle/>
        <a:p>
          <a:endParaRPr lang="de-DE"/>
        </a:p>
      </dgm:t>
    </dgm:pt>
    <dgm:pt modelId="{ED8069A3-38D8-4EF8-AFC0-1538C1249A81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 err="1"/>
            <a:t>Intents</a:t>
          </a:r>
          <a:endParaRPr lang="de-DE" dirty="0"/>
        </a:p>
      </dgm:t>
    </dgm:pt>
    <dgm:pt modelId="{52E62A04-E602-4823-B1BC-034E3F8716AA}" type="parTrans" cxnId="{3CE2BCEF-11A6-4FA9-B38A-9B8CA24BFE5D}">
      <dgm:prSet/>
      <dgm:spPr/>
      <dgm:t>
        <a:bodyPr/>
        <a:lstStyle/>
        <a:p>
          <a:endParaRPr lang="de-DE"/>
        </a:p>
      </dgm:t>
    </dgm:pt>
    <dgm:pt modelId="{DE744E70-BE55-464D-BCBD-6A73A12A7C41}" type="sibTrans" cxnId="{3CE2BCEF-11A6-4FA9-B38A-9B8CA24BFE5D}">
      <dgm:prSet/>
      <dgm:spPr/>
      <dgm:t>
        <a:bodyPr/>
        <a:lstStyle/>
        <a:p>
          <a:endParaRPr lang="de-DE"/>
        </a:p>
      </dgm:t>
    </dgm:pt>
    <dgm:pt modelId="{E28AA5A0-66AF-4FAC-BDF2-6E6941CD0C0F}">
      <dgm:prSet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/>
            <a:t>Datenbereinigung</a:t>
          </a:r>
          <a:br>
            <a:rPr lang="de-DE" dirty="0"/>
          </a:br>
          <a:r>
            <a:rPr lang="de-DE" dirty="0"/>
            <a:t>Datentransformation</a:t>
          </a:r>
        </a:p>
      </dgm:t>
    </dgm:pt>
    <dgm:pt modelId="{EADEE721-3365-444E-BA56-D6D156E547B7}" type="parTrans" cxnId="{40F14BAA-0DC8-48BE-B885-AD4C77E42B23}">
      <dgm:prSet/>
      <dgm:spPr/>
      <dgm:t>
        <a:bodyPr/>
        <a:lstStyle/>
        <a:p>
          <a:endParaRPr lang="de-DE"/>
        </a:p>
      </dgm:t>
    </dgm:pt>
    <dgm:pt modelId="{F27DFFCB-FFE5-41C1-9C2A-08A20CBB7462}" type="sibTrans" cxnId="{40F14BAA-0DC8-48BE-B885-AD4C77E42B23}">
      <dgm:prSet/>
      <dgm:spPr/>
      <dgm:t>
        <a:bodyPr/>
        <a:lstStyle/>
        <a:p>
          <a:endParaRPr lang="de-DE"/>
        </a:p>
      </dgm:t>
    </dgm:pt>
    <dgm:pt modelId="{F100D3D8-44D3-4DCC-83C1-A29333BCCF59}">
      <dgm:prSet custT="1"/>
      <dgm:spPr>
        <a:solidFill>
          <a:schemeClr val="accent2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pPr algn="l"/>
          <a:r>
            <a:rPr lang="de-DE" sz="2000" dirty="0"/>
            <a:t>Formatierung</a:t>
          </a:r>
          <a:endParaRPr lang="de-DE" sz="1800" dirty="0"/>
        </a:p>
      </dgm:t>
    </dgm:pt>
    <dgm:pt modelId="{06CE9607-056B-4FAF-AD25-76F406713116}" type="parTrans" cxnId="{D3811197-566E-44A1-97D4-A587F8A826F8}">
      <dgm:prSet/>
      <dgm:spPr/>
      <dgm:t>
        <a:bodyPr/>
        <a:lstStyle/>
        <a:p>
          <a:endParaRPr lang="de-DE"/>
        </a:p>
      </dgm:t>
    </dgm:pt>
    <dgm:pt modelId="{099BAF5C-EC26-4E69-A58C-FB1D695DFC45}" type="sibTrans" cxnId="{D3811197-566E-44A1-97D4-A587F8A826F8}">
      <dgm:prSet/>
      <dgm:spPr/>
      <dgm:t>
        <a:bodyPr/>
        <a:lstStyle/>
        <a:p>
          <a:endParaRPr lang="de-DE"/>
        </a:p>
      </dgm:t>
    </dgm:pt>
    <dgm:pt modelId="{6E9C1389-82AF-4B2D-AE85-ED0E2887A2F0}" type="pres">
      <dgm:prSet presAssocID="{0A5BCA15-2708-4DDD-AAE1-F5B961C717A8}" presName="theList" presStyleCnt="0">
        <dgm:presLayoutVars>
          <dgm:dir/>
          <dgm:animLvl val="lvl"/>
          <dgm:resizeHandles val="exact"/>
        </dgm:presLayoutVars>
      </dgm:prSet>
      <dgm:spPr/>
    </dgm:pt>
    <dgm:pt modelId="{ED006A85-891B-416D-B932-DCB8576C206F}" type="pres">
      <dgm:prSet presAssocID="{6E40D457-99AA-45A0-9C56-C9342B79C25C}" presName="compNode" presStyleCnt="0"/>
      <dgm:spPr/>
    </dgm:pt>
    <dgm:pt modelId="{49415EFD-44DC-478C-BB67-58C90CC48E40}" type="pres">
      <dgm:prSet presAssocID="{6E40D457-99AA-45A0-9C56-C9342B79C25C}" presName="noGeometry" presStyleCnt="0"/>
      <dgm:spPr/>
    </dgm:pt>
    <dgm:pt modelId="{2EB1334C-E1D0-4D1D-B2B3-C83BE69B676F}" type="pres">
      <dgm:prSet presAssocID="{6E40D457-99AA-45A0-9C56-C9342B79C25C}" presName="childTextVisible" presStyleLbl="bgAccFollowNode1" presStyleIdx="0" presStyleCnt="3" custScaleY="37467" custLinFactNeighborX="8965" custLinFactNeighborY="0">
        <dgm:presLayoutVars>
          <dgm:bulletEnabled val="1"/>
        </dgm:presLayoutVars>
      </dgm:prSet>
      <dgm:spPr/>
    </dgm:pt>
    <dgm:pt modelId="{3A4C651E-7614-46F5-B4CD-23EA382688C4}" type="pres">
      <dgm:prSet presAssocID="{6E40D457-99AA-45A0-9C56-C9342B79C25C}" presName="childTextHidden" presStyleLbl="bgAccFollowNode1" presStyleIdx="0" presStyleCnt="3"/>
      <dgm:spPr/>
    </dgm:pt>
    <dgm:pt modelId="{F15A54A5-F413-43B8-8544-F4077562ED15}" type="pres">
      <dgm:prSet presAssocID="{6E40D457-99AA-45A0-9C56-C9342B79C25C}" presName="parentText" presStyleLbl="node1" presStyleIdx="0" presStyleCnt="3" custScaleX="109443" custScaleY="109724">
        <dgm:presLayoutVars>
          <dgm:chMax val="1"/>
          <dgm:bulletEnabled val="1"/>
        </dgm:presLayoutVars>
      </dgm:prSet>
      <dgm:spPr/>
    </dgm:pt>
    <dgm:pt modelId="{F53910D8-3475-40D3-8F1A-A487E7811465}" type="pres">
      <dgm:prSet presAssocID="{6E40D457-99AA-45A0-9C56-C9342B79C25C}" presName="aSpace" presStyleCnt="0"/>
      <dgm:spPr/>
    </dgm:pt>
    <dgm:pt modelId="{4ECB4F13-DD34-4E3B-91BE-16A7F9010DBC}" type="pres">
      <dgm:prSet presAssocID="{79903951-5B99-4270-AB44-2C285A0E8732}" presName="compNode" presStyleCnt="0"/>
      <dgm:spPr/>
    </dgm:pt>
    <dgm:pt modelId="{6B6F4B2D-1AAD-4729-B062-474977EE9958}" type="pres">
      <dgm:prSet presAssocID="{79903951-5B99-4270-AB44-2C285A0E8732}" presName="noGeometry" presStyleCnt="0"/>
      <dgm:spPr/>
    </dgm:pt>
    <dgm:pt modelId="{37EDCE4F-FC27-442A-AB76-08146469DAD1}" type="pres">
      <dgm:prSet presAssocID="{79903951-5B99-4270-AB44-2C285A0E8732}" presName="childTextVisible" presStyleLbl="bgAccFollowNode1" presStyleIdx="1" presStyleCnt="3" custScaleY="37467" custLinFactNeighborX="10812" custLinFactNeighborY="0">
        <dgm:presLayoutVars>
          <dgm:bulletEnabled val="1"/>
        </dgm:presLayoutVars>
      </dgm:prSet>
      <dgm:spPr/>
    </dgm:pt>
    <dgm:pt modelId="{390E3E06-AA3D-44F1-BAD7-FA8BBEB5314F}" type="pres">
      <dgm:prSet presAssocID="{79903951-5B99-4270-AB44-2C285A0E8732}" presName="childTextHidden" presStyleLbl="bgAccFollowNode1" presStyleIdx="1" presStyleCnt="3"/>
      <dgm:spPr/>
    </dgm:pt>
    <dgm:pt modelId="{B8B899D6-AEFD-48B6-AADC-3F22136E0E7B}" type="pres">
      <dgm:prSet presAssocID="{79903951-5B99-4270-AB44-2C285A0E8732}" presName="parentText" presStyleLbl="node1" presStyleIdx="1" presStyleCnt="3" custScaleX="109443" custScaleY="109724">
        <dgm:presLayoutVars>
          <dgm:chMax val="1"/>
          <dgm:bulletEnabled val="1"/>
        </dgm:presLayoutVars>
      </dgm:prSet>
      <dgm:spPr/>
    </dgm:pt>
    <dgm:pt modelId="{314E3060-6AE5-49C9-8B66-33229AF8C226}" type="pres">
      <dgm:prSet presAssocID="{79903951-5B99-4270-AB44-2C285A0E8732}" presName="aSpace" presStyleCnt="0"/>
      <dgm:spPr/>
    </dgm:pt>
    <dgm:pt modelId="{E343B226-A841-4172-9D31-C1F352EA4750}" type="pres">
      <dgm:prSet presAssocID="{ED8069A3-38D8-4EF8-AFC0-1538C1249A81}" presName="compNode" presStyleCnt="0"/>
      <dgm:spPr/>
    </dgm:pt>
    <dgm:pt modelId="{8B1B939C-7319-42B8-AA56-BCD45E8DEF7C}" type="pres">
      <dgm:prSet presAssocID="{ED8069A3-38D8-4EF8-AFC0-1538C1249A81}" presName="noGeometry" presStyleCnt="0"/>
      <dgm:spPr/>
    </dgm:pt>
    <dgm:pt modelId="{F951AFA6-402E-4BEE-9250-2724C926FF51}" type="pres">
      <dgm:prSet presAssocID="{ED8069A3-38D8-4EF8-AFC0-1538C1249A81}" presName="childTextVisible" presStyleLbl="bgAccFollowNode1" presStyleIdx="2" presStyleCnt="3" custFlipVert="1" custFlipHor="1" custScaleX="27256" custScaleY="1600" custLinFactNeighborX="-50046" custLinFactNeighborY="-14093">
        <dgm:presLayoutVars>
          <dgm:bulletEnabled val="1"/>
        </dgm:presLayoutVars>
      </dgm:prSet>
      <dgm:spPr/>
    </dgm:pt>
    <dgm:pt modelId="{EFA9F2AF-F602-445F-BC9D-9457C7E0DA4F}" type="pres">
      <dgm:prSet presAssocID="{ED8069A3-38D8-4EF8-AFC0-1538C1249A81}" presName="childTextHidden" presStyleLbl="bgAccFollowNode1" presStyleIdx="2" presStyleCnt="3"/>
      <dgm:spPr/>
    </dgm:pt>
    <dgm:pt modelId="{EB3B4240-F3CA-4C05-BD50-C018F285BEA3}" type="pres">
      <dgm:prSet presAssocID="{ED8069A3-38D8-4EF8-AFC0-1538C1249A81}" presName="parentText" presStyleLbl="node1" presStyleIdx="2" presStyleCnt="3" custScaleX="109443" custScaleY="109724">
        <dgm:presLayoutVars>
          <dgm:chMax val="1"/>
          <dgm:bulletEnabled val="1"/>
        </dgm:presLayoutVars>
      </dgm:prSet>
      <dgm:spPr/>
    </dgm:pt>
  </dgm:ptLst>
  <dgm:cxnLst>
    <dgm:cxn modelId="{5BFD5509-45CB-450E-A470-D85629E66BC5}" srcId="{0A5BCA15-2708-4DDD-AAE1-F5B961C717A8}" destId="{6E40D457-99AA-45A0-9C56-C9342B79C25C}" srcOrd="0" destOrd="0" parTransId="{950FAAFF-0308-43BE-8DE3-CD6396993A1E}" sibTransId="{2BA09C5A-ED3E-489E-924F-F5BA281CFE74}"/>
    <dgm:cxn modelId="{68ACF613-592C-49EB-974A-58FF95D7E8F9}" type="presOf" srcId="{E28AA5A0-66AF-4FAC-BDF2-6E6941CD0C0F}" destId="{2EB1334C-E1D0-4D1D-B2B3-C83BE69B676F}" srcOrd="0" destOrd="0" presId="urn:microsoft.com/office/officeart/2005/8/layout/hProcess6"/>
    <dgm:cxn modelId="{FF64082B-5184-4B54-9719-F4F07C7C0D4C}" type="presOf" srcId="{F100D3D8-44D3-4DCC-83C1-A29333BCCF59}" destId="{37EDCE4F-FC27-442A-AB76-08146469DAD1}" srcOrd="0" destOrd="0" presId="urn:microsoft.com/office/officeart/2005/8/layout/hProcess6"/>
    <dgm:cxn modelId="{55E8D23E-FECF-4AC5-98A9-AA211BF9A743}" srcId="{0A5BCA15-2708-4DDD-AAE1-F5B961C717A8}" destId="{79903951-5B99-4270-AB44-2C285A0E8732}" srcOrd="1" destOrd="0" parTransId="{C5E4E426-784D-495B-B9D8-AB224887C8CF}" sibTransId="{5FBD6647-5E27-4D5A-AB63-24CB8701E307}"/>
    <dgm:cxn modelId="{0D6AED60-3ECA-4D25-890A-EC8693BBF7BA}" type="presOf" srcId="{79903951-5B99-4270-AB44-2C285A0E8732}" destId="{B8B899D6-AEFD-48B6-AADC-3F22136E0E7B}" srcOrd="0" destOrd="0" presId="urn:microsoft.com/office/officeart/2005/8/layout/hProcess6"/>
    <dgm:cxn modelId="{801D996B-0EA2-4959-ACFD-5550B8DA4E65}" type="presOf" srcId="{0A5BCA15-2708-4DDD-AAE1-F5B961C717A8}" destId="{6E9C1389-82AF-4B2D-AE85-ED0E2887A2F0}" srcOrd="0" destOrd="0" presId="urn:microsoft.com/office/officeart/2005/8/layout/hProcess6"/>
    <dgm:cxn modelId="{1F5FD654-7912-4391-9535-869417665A9F}" type="presOf" srcId="{ED8069A3-38D8-4EF8-AFC0-1538C1249A81}" destId="{EB3B4240-F3CA-4C05-BD50-C018F285BEA3}" srcOrd="0" destOrd="0" presId="urn:microsoft.com/office/officeart/2005/8/layout/hProcess6"/>
    <dgm:cxn modelId="{9FBCD18F-D94C-42B8-B130-31D157DA161B}" type="presOf" srcId="{6E40D457-99AA-45A0-9C56-C9342B79C25C}" destId="{F15A54A5-F413-43B8-8544-F4077562ED15}" srcOrd="0" destOrd="0" presId="urn:microsoft.com/office/officeart/2005/8/layout/hProcess6"/>
    <dgm:cxn modelId="{D3811197-566E-44A1-97D4-A587F8A826F8}" srcId="{79903951-5B99-4270-AB44-2C285A0E8732}" destId="{F100D3D8-44D3-4DCC-83C1-A29333BCCF59}" srcOrd="0" destOrd="0" parTransId="{06CE9607-056B-4FAF-AD25-76F406713116}" sibTransId="{099BAF5C-EC26-4E69-A58C-FB1D695DFC45}"/>
    <dgm:cxn modelId="{40F14BAA-0DC8-48BE-B885-AD4C77E42B23}" srcId="{6E40D457-99AA-45A0-9C56-C9342B79C25C}" destId="{E28AA5A0-66AF-4FAC-BDF2-6E6941CD0C0F}" srcOrd="0" destOrd="0" parTransId="{EADEE721-3365-444E-BA56-D6D156E547B7}" sibTransId="{F27DFFCB-FFE5-41C1-9C2A-08A20CBB7462}"/>
    <dgm:cxn modelId="{37BF23D2-570B-40BC-8CC4-B62CBD8B82F6}" type="presOf" srcId="{F100D3D8-44D3-4DCC-83C1-A29333BCCF59}" destId="{390E3E06-AA3D-44F1-BAD7-FA8BBEB5314F}" srcOrd="1" destOrd="0" presId="urn:microsoft.com/office/officeart/2005/8/layout/hProcess6"/>
    <dgm:cxn modelId="{3CE2BCEF-11A6-4FA9-B38A-9B8CA24BFE5D}" srcId="{0A5BCA15-2708-4DDD-AAE1-F5B961C717A8}" destId="{ED8069A3-38D8-4EF8-AFC0-1538C1249A81}" srcOrd="2" destOrd="0" parTransId="{52E62A04-E602-4823-B1BC-034E3F8716AA}" sibTransId="{DE744E70-BE55-464D-BCBD-6A73A12A7C41}"/>
    <dgm:cxn modelId="{9FCD25FC-3545-4F47-9511-9C38CF966FD6}" type="presOf" srcId="{E28AA5A0-66AF-4FAC-BDF2-6E6941CD0C0F}" destId="{3A4C651E-7614-46F5-B4CD-23EA382688C4}" srcOrd="1" destOrd="0" presId="urn:microsoft.com/office/officeart/2005/8/layout/hProcess6"/>
    <dgm:cxn modelId="{58AB4085-239B-4B6C-8DAD-F4D5C8A72805}" type="presParOf" srcId="{6E9C1389-82AF-4B2D-AE85-ED0E2887A2F0}" destId="{ED006A85-891B-416D-B932-DCB8576C206F}" srcOrd="0" destOrd="0" presId="urn:microsoft.com/office/officeart/2005/8/layout/hProcess6"/>
    <dgm:cxn modelId="{888D00AA-B211-4EA1-A962-20257E189D37}" type="presParOf" srcId="{ED006A85-891B-416D-B932-DCB8576C206F}" destId="{49415EFD-44DC-478C-BB67-58C90CC48E40}" srcOrd="0" destOrd="0" presId="urn:microsoft.com/office/officeart/2005/8/layout/hProcess6"/>
    <dgm:cxn modelId="{036E6A45-0939-4984-B3DE-FEF641DD937A}" type="presParOf" srcId="{ED006A85-891B-416D-B932-DCB8576C206F}" destId="{2EB1334C-E1D0-4D1D-B2B3-C83BE69B676F}" srcOrd="1" destOrd="0" presId="urn:microsoft.com/office/officeart/2005/8/layout/hProcess6"/>
    <dgm:cxn modelId="{A8709822-F4AB-4124-A03F-FB75CCA8B3F5}" type="presParOf" srcId="{ED006A85-891B-416D-B932-DCB8576C206F}" destId="{3A4C651E-7614-46F5-B4CD-23EA382688C4}" srcOrd="2" destOrd="0" presId="urn:microsoft.com/office/officeart/2005/8/layout/hProcess6"/>
    <dgm:cxn modelId="{64E6B3A7-B300-4143-90EE-ACDE8AF8986D}" type="presParOf" srcId="{ED006A85-891B-416D-B932-DCB8576C206F}" destId="{F15A54A5-F413-43B8-8544-F4077562ED15}" srcOrd="3" destOrd="0" presId="urn:microsoft.com/office/officeart/2005/8/layout/hProcess6"/>
    <dgm:cxn modelId="{67A676EC-8997-4BB3-9606-CEB5EA31C1F0}" type="presParOf" srcId="{6E9C1389-82AF-4B2D-AE85-ED0E2887A2F0}" destId="{F53910D8-3475-40D3-8F1A-A487E7811465}" srcOrd="1" destOrd="0" presId="urn:microsoft.com/office/officeart/2005/8/layout/hProcess6"/>
    <dgm:cxn modelId="{7625614D-E7CB-4132-B306-41B3397B3A35}" type="presParOf" srcId="{6E9C1389-82AF-4B2D-AE85-ED0E2887A2F0}" destId="{4ECB4F13-DD34-4E3B-91BE-16A7F9010DBC}" srcOrd="2" destOrd="0" presId="urn:microsoft.com/office/officeart/2005/8/layout/hProcess6"/>
    <dgm:cxn modelId="{C2976A0A-F1C1-4DFA-8828-978662366A79}" type="presParOf" srcId="{4ECB4F13-DD34-4E3B-91BE-16A7F9010DBC}" destId="{6B6F4B2D-1AAD-4729-B062-474977EE9958}" srcOrd="0" destOrd="0" presId="urn:microsoft.com/office/officeart/2005/8/layout/hProcess6"/>
    <dgm:cxn modelId="{E93A3EC0-8AAC-49B4-A3ED-4C1E28185F46}" type="presParOf" srcId="{4ECB4F13-DD34-4E3B-91BE-16A7F9010DBC}" destId="{37EDCE4F-FC27-442A-AB76-08146469DAD1}" srcOrd="1" destOrd="0" presId="urn:microsoft.com/office/officeart/2005/8/layout/hProcess6"/>
    <dgm:cxn modelId="{4BF54BB6-B699-4AC5-934D-BBE79CAAB8B5}" type="presParOf" srcId="{4ECB4F13-DD34-4E3B-91BE-16A7F9010DBC}" destId="{390E3E06-AA3D-44F1-BAD7-FA8BBEB5314F}" srcOrd="2" destOrd="0" presId="urn:microsoft.com/office/officeart/2005/8/layout/hProcess6"/>
    <dgm:cxn modelId="{80BC3617-C797-4A46-A1E5-BF44C9EDE7AA}" type="presParOf" srcId="{4ECB4F13-DD34-4E3B-91BE-16A7F9010DBC}" destId="{B8B899D6-AEFD-48B6-AADC-3F22136E0E7B}" srcOrd="3" destOrd="0" presId="urn:microsoft.com/office/officeart/2005/8/layout/hProcess6"/>
    <dgm:cxn modelId="{A6E3A0F8-1516-40AB-A4F8-DB3028688F24}" type="presParOf" srcId="{6E9C1389-82AF-4B2D-AE85-ED0E2887A2F0}" destId="{314E3060-6AE5-49C9-8B66-33229AF8C226}" srcOrd="3" destOrd="0" presId="urn:microsoft.com/office/officeart/2005/8/layout/hProcess6"/>
    <dgm:cxn modelId="{63E3EAA8-24D6-46BE-87E3-FD6B130E06F7}" type="presParOf" srcId="{6E9C1389-82AF-4B2D-AE85-ED0E2887A2F0}" destId="{E343B226-A841-4172-9D31-C1F352EA4750}" srcOrd="4" destOrd="0" presId="urn:microsoft.com/office/officeart/2005/8/layout/hProcess6"/>
    <dgm:cxn modelId="{D2F954EB-875F-41D7-A1B8-807A8EBA55FB}" type="presParOf" srcId="{E343B226-A841-4172-9D31-C1F352EA4750}" destId="{8B1B939C-7319-42B8-AA56-BCD45E8DEF7C}" srcOrd="0" destOrd="0" presId="urn:microsoft.com/office/officeart/2005/8/layout/hProcess6"/>
    <dgm:cxn modelId="{6049CEDC-C419-4175-9EF4-E6DDFADEAF30}" type="presParOf" srcId="{E343B226-A841-4172-9D31-C1F352EA4750}" destId="{F951AFA6-402E-4BEE-9250-2724C926FF51}" srcOrd="1" destOrd="0" presId="urn:microsoft.com/office/officeart/2005/8/layout/hProcess6"/>
    <dgm:cxn modelId="{D119674C-DFF3-40BA-A8CD-0D88A8CF58A4}" type="presParOf" srcId="{E343B226-A841-4172-9D31-C1F352EA4750}" destId="{EFA9F2AF-F602-445F-BC9D-9457C7E0DA4F}" srcOrd="2" destOrd="0" presId="urn:microsoft.com/office/officeart/2005/8/layout/hProcess6"/>
    <dgm:cxn modelId="{B312AA1F-2926-4C27-91CB-F12F5F03F3A3}" type="presParOf" srcId="{E343B226-A841-4172-9D31-C1F352EA4750}" destId="{EB3B4240-F3CA-4C05-BD50-C018F285BEA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5BCA15-2708-4DDD-AAE1-F5B961C717A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E40D457-99AA-45A0-9C56-C9342B79C25C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 err="1"/>
            <a:t>Intents</a:t>
          </a:r>
          <a:endParaRPr lang="de-DE" dirty="0"/>
        </a:p>
      </dgm:t>
    </dgm:pt>
    <dgm:pt modelId="{950FAAFF-0308-43BE-8DE3-CD6396993A1E}" type="parTrans" cxnId="{5BFD5509-45CB-450E-A470-D85629E66BC5}">
      <dgm:prSet/>
      <dgm:spPr/>
      <dgm:t>
        <a:bodyPr/>
        <a:lstStyle/>
        <a:p>
          <a:endParaRPr lang="de-DE"/>
        </a:p>
      </dgm:t>
    </dgm:pt>
    <dgm:pt modelId="{2BA09C5A-ED3E-489E-924F-F5BA281CFE74}" type="sibTrans" cxnId="{5BFD5509-45CB-450E-A470-D85629E66BC5}">
      <dgm:prSet/>
      <dgm:spPr/>
      <dgm:t>
        <a:bodyPr/>
        <a:lstStyle/>
        <a:p>
          <a:endParaRPr lang="de-DE"/>
        </a:p>
      </dgm:t>
    </dgm:pt>
    <dgm:pt modelId="{79903951-5B99-4270-AB44-2C285A0E8732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Symptom </a:t>
          </a:r>
          <a:r>
            <a:rPr lang="de-DE" dirty="0" err="1"/>
            <a:t>Prediction</a:t>
          </a:r>
          <a:endParaRPr lang="de-DE" dirty="0"/>
        </a:p>
      </dgm:t>
    </dgm:pt>
    <dgm:pt modelId="{C5E4E426-784D-495B-B9D8-AB224887C8CF}" type="parTrans" cxnId="{55E8D23E-FECF-4AC5-98A9-AA211BF9A743}">
      <dgm:prSet/>
      <dgm:spPr/>
      <dgm:t>
        <a:bodyPr/>
        <a:lstStyle/>
        <a:p>
          <a:endParaRPr lang="de-DE"/>
        </a:p>
      </dgm:t>
    </dgm:pt>
    <dgm:pt modelId="{5FBD6647-5E27-4D5A-AB63-24CB8701E307}" type="sibTrans" cxnId="{55E8D23E-FECF-4AC5-98A9-AA211BF9A743}">
      <dgm:prSet/>
      <dgm:spPr/>
      <dgm:t>
        <a:bodyPr/>
        <a:lstStyle/>
        <a:p>
          <a:endParaRPr lang="de-DE"/>
        </a:p>
      </dgm:t>
    </dgm:pt>
    <dgm:pt modelId="{ED8069A3-38D8-4EF8-AFC0-1538C1249A81}">
      <dgm:prSet phldrT="[Text]"/>
      <dgm:spPr>
        <a:solidFill>
          <a:srgbClr val="9A1817"/>
        </a:solidFill>
      </dgm:spPr>
      <dgm:t>
        <a:bodyPr/>
        <a:lstStyle/>
        <a:p>
          <a:r>
            <a:rPr lang="de-DE" dirty="0"/>
            <a:t>Krankheit </a:t>
          </a:r>
          <a:r>
            <a:rPr lang="de-DE" dirty="0" err="1"/>
            <a:t>Prediction</a:t>
          </a:r>
          <a:endParaRPr lang="de-DE" dirty="0"/>
        </a:p>
      </dgm:t>
    </dgm:pt>
    <dgm:pt modelId="{52E62A04-E602-4823-B1BC-034E3F8716AA}" type="parTrans" cxnId="{3CE2BCEF-11A6-4FA9-B38A-9B8CA24BFE5D}">
      <dgm:prSet/>
      <dgm:spPr/>
      <dgm:t>
        <a:bodyPr/>
        <a:lstStyle/>
        <a:p>
          <a:endParaRPr lang="de-DE"/>
        </a:p>
      </dgm:t>
    </dgm:pt>
    <dgm:pt modelId="{DE744E70-BE55-464D-BCBD-6A73A12A7C41}" type="sibTrans" cxnId="{3CE2BCEF-11A6-4FA9-B38A-9B8CA24BFE5D}">
      <dgm:prSet/>
      <dgm:spPr/>
      <dgm:t>
        <a:bodyPr/>
        <a:lstStyle/>
        <a:p>
          <a:endParaRPr lang="de-DE"/>
        </a:p>
      </dgm:t>
    </dgm:pt>
    <dgm:pt modelId="{E28AA5A0-66AF-4FAC-BDF2-6E6941CD0C0F}">
      <dgm:prSet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 err="1"/>
            <a:t>Neural</a:t>
          </a:r>
          <a:r>
            <a:rPr lang="de-DE" dirty="0"/>
            <a:t> Network</a:t>
          </a:r>
        </a:p>
      </dgm:t>
    </dgm:pt>
    <dgm:pt modelId="{EADEE721-3365-444E-BA56-D6D156E547B7}" type="parTrans" cxnId="{40F14BAA-0DC8-48BE-B885-AD4C77E42B23}">
      <dgm:prSet/>
      <dgm:spPr/>
      <dgm:t>
        <a:bodyPr/>
        <a:lstStyle/>
        <a:p>
          <a:endParaRPr lang="de-DE"/>
        </a:p>
      </dgm:t>
    </dgm:pt>
    <dgm:pt modelId="{F27DFFCB-FFE5-41C1-9C2A-08A20CBB7462}" type="sibTrans" cxnId="{40F14BAA-0DC8-48BE-B885-AD4C77E42B23}">
      <dgm:prSet/>
      <dgm:spPr/>
      <dgm:t>
        <a:bodyPr/>
        <a:lstStyle/>
        <a:p>
          <a:endParaRPr lang="de-DE"/>
        </a:p>
      </dgm:t>
    </dgm:pt>
    <dgm:pt modelId="{F100D3D8-44D3-4DCC-83C1-A29333BCCF59}">
      <dgm:prSet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algn="l"/>
          <a:r>
            <a:rPr lang="de-DE" dirty="0" err="1"/>
            <a:t>Decision</a:t>
          </a:r>
          <a:r>
            <a:rPr lang="de-DE" dirty="0"/>
            <a:t> </a:t>
          </a:r>
          <a:r>
            <a:rPr lang="de-DE" dirty="0" err="1"/>
            <a:t>Tree</a:t>
          </a:r>
          <a:endParaRPr lang="de-DE" dirty="0"/>
        </a:p>
      </dgm:t>
    </dgm:pt>
    <dgm:pt modelId="{06CE9607-056B-4FAF-AD25-76F406713116}" type="parTrans" cxnId="{D3811197-566E-44A1-97D4-A587F8A826F8}">
      <dgm:prSet/>
      <dgm:spPr/>
      <dgm:t>
        <a:bodyPr/>
        <a:lstStyle/>
        <a:p>
          <a:endParaRPr lang="de-DE"/>
        </a:p>
      </dgm:t>
    </dgm:pt>
    <dgm:pt modelId="{099BAF5C-EC26-4E69-A58C-FB1D695DFC45}" type="sibTrans" cxnId="{D3811197-566E-44A1-97D4-A587F8A826F8}">
      <dgm:prSet/>
      <dgm:spPr/>
      <dgm:t>
        <a:bodyPr/>
        <a:lstStyle/>
        <a:p>
          <a:endParaRPr lang="de-DE"/>
        </a:p>
      </dgm:t>
    </dgm:pt>
    <dgm:pt modelId="{6E9C1389-82AF-4B2D-AE85-ED0E2887A2F0}" type="pres">
      <dgm:prSet presAssocID="{0A5BCA15-2708-4DDD-AAE1-F5B961C717A8}" presName="theList" presStyleCnt="0">
        <dgm:presLayoutVars>
          <dgm:dir/>
          <dgm:animLvl val="lvl"/>
          <dgm:resizeHandles val="exact"/>
        </dgm:presLayoutVars>
      </dgm:prSet>
      <dgm:spPr/>
    </dgm:pt>
    <dgm:pt modelId="{ED006A85-891B-416D-B932-DCB8576C206F}" type="pres">
      <dgm:prSet presAssocID="{6E40D457-99AA-45A0-9C56-C9342B79C25C}" presName="compNode" presStyleCnt="0"/>
      <dgm:spPr/>
    </dgm:pt>
    <dgm:pt modelId="{49415EFD-44DC-478C-BB67-58C90CC48E40}" type="pres">
      <dgm:prSet presAssocID="{6E40D457-99AA-45A0-9C56-C9342B79C25C}" presName="noGeometry" presStyleCnt="0"/>
      <dgm:spPr/>
    </dgm:pt>
    <dgm:pt modelId="{2EB1334C-E1D0-4D1D-B2B3-C83BE69B676F}" type="pres">
      <dgm:prSet presAssocID="{6E40D457-99AA-45A0-9C56-C9342B79C25C}" presName="childTextVisible" presStyleLbl="bgAccFollowNode1" presStyleIdx="0" presStyleCnt="3" custScaleY="37467" custLinFactNeighborX="8965" custLinFactNeighborY="0">
        <dgm:presLayoutVars>
          <dgm:bulletEnabled val="1"/>
        </dgm:presLayoutVars>
      </dgm:prSet>
      <dgm:spPr/>
    </dgm:pt>
    <dgm:pt modelId="{3A4C651E-7614-46F5-B4CD-23EA382688C4}" type="pres">
      <dgm:prSet presAssocID="{6E40D457-99AA-45A0-9C56-C9342B79C25C}" presName="childTextHidden" presStyleLbl="bgAccFollowNode1" presStyleIdx="0" presStyleCnt="3"/>
      <dgm:spPr/>
    </dgm:pt>
    <dgm:pt modelId="{F15A54A5-F413-43B8-8544-F4077562ED15}" type="pres">
      <dgm:prSet presAssocID="{6E40D457-99AA-45A0-9C56-C9342B79C25C}" presName="parentText" presStyleLbl="node1" presStyleIdx="0" presStyleCnt="3" custScaleX="109443" custScaleY="109724">
        <dgm:presLayoutVars>
          <dgm:chMax val="1"/>
          <dgm:bulletEnabled val="1"/>
        </dgm:presLayoutVars>
      </dgm:prSet>
      <dgm:spPr/>
    </dgm:pt>
    <dgm:pt modelId="{F53910D8-3475-40D3-8F1A-A487E7811465}" type="pres">
      <dgm:prSet presAssocID="{6E40D457-99AA-45A0-9C56-C9342B79C25C}" presName="aSpace" presStyleCnt="0"/>
      <dgm:spPr/>
    </dgm:pt>
    <dgm:pt modelId="{4ECB4F13-DD34-4E3B-91BE-16A7F9010DBC}" type="pres">
      <dgm:prSet presAssocID="{79903951-5B99-4270-AB44-2C285A0E8732}" presName="compNode" presStyleCnt="0"/>
      <dgm:spPr/>
    </dgm:pt>
    <dgm:pt modelId="{6B6F4B2D-1AAD-4729-B062-474977EE9958}" type="pres">
      <dgm:prSet presAssocID="{79903951-5B99-4270-AB44-2C285A0E8732}" presName="noGeometry" presStyleCnt="0"/>
      <dgm:spPr/>
    </dgm:pt>
    <dgm:pt modelId="{37EDCE4F-FC27-442A-AB76-08146469DAD1}" type="pres">
      <dgm:prSet presAssocID="{79903951-5B99-4270-AB44-2C285A0E8732}" presName="childTextVisible" presStyleLbl="bgAccFollowNode1" presStyleIdx="1" presStyleCnt="3" custScaleY="37467" custLinFactNeighborX="10812" custLinFactNeighborY="0">
        <dgm:presLayoutVars>
          <dgm:bulletEnabled val="1"/>
        </dgm:presLayoutVars>
      </dgm:prSet>
      <dgm:spPr/>
    </dgm:pt>
    <dgm:pt modelId="{390E3E06-AA3D-44F1-BAD7-FA8BBEB5314F}" type="pres">
      <dgm:prSet presAssocID="{79903951-5B99-4270-AB44-2C285A0E8732}" presName="childTextHidden" presStyleLbl="bgAccFollowNode1" presStyleIdx="1" presStyleCnt="3"/>
      <dgm:spPr/>
    </dgm:pt>
    <dgm:pt modelId="{B8B899D6-AEFD-48B6-AADC-3F22136E0E7B}" type="pres">
      <dgm:prSet presAssocID="{79903951-5B99-4270-AB44-2C285A0E8732}" presName="parentText" presStyleLbl="node1" presStyleIdx="1" presStyleCnt="3" custScaleX="109443" custScaleY="109724">
        <dgm:presLayoutVars>
          <dgm:chMax val="1"/>
          <dgm:bulletEnabled val="1"/>
        </dgm:presLayoutVars>
      </dgm:prSet>
      <dgm:spPr/>
    </dgm:pt>
    <dgm:pt modelId="{314E3060-6AE5-49C9-8B66-33229AF8C226}" type="pres">
      <dgm:prSet presAssocID="{79903951-5B99-4270-AB44-2C285A0E8732}" presName="aSpace" presStyleCnt="0"/>
      <dgm:spPr/>
    </dgm:pt>
    <dgm:pt modelId="{E343B226-A841-4172-9D31-C1F352EA4750}" type="pres">
      <dgm:prSet presAssocID="{ED8069A3-38D8-4EF8-AFC0-1538C1249A81}" presName="compNode" presStyleCnt="0"/>
      <dgm:spPr/>
    </dgm:pt>
    <dgm:pt modelId="{8B1B939C-7319-42B8-AA56-BCD45E8DEF7C}" type="pres">
      <dgm:prSet presAssocID="{ED8069A3-38D8-4EF8-AFC0-1538C1249A81}" presName="noGeometry" presStyleCnt="0"/>
      <dgm:spPr/>
    </dgm:pt>
    <dgm:pt modelId="{F951AFA6-402E-4BEE-9250-2724C926FF51}" type="pres">
      <dgm:prSet presAssocID="{ED8069A3-38D8-4EF8-AFC0-1538C1249A81}" presName="childTextVisible" presStyleLbl="bgAccFollowNode1" presStyleIdx="2" presStyleCnt="3" custFlipVert="1" custFlipHor="1" custScaleX="27256" custScaleY="1600" custLinFactNeighborX="-50046" custLinFactNeighborY="-14093">
        <dgm:presLayoutVars>
          <dgm:bulletEnabled val="1"/>
        </dgm:presLayoutVars>
      </dgm:prSet>
      <dgm:spPr/>
    </dgm:pt>
    <dgm:pt modelId="{EFA9F2AF-F602-445F-BC9D-9457C7E0DA4F}" type="pres">
      <dgm:prSet presAssocID="{ED8069A3-38D8-4EF8-AFC0-1538C1249A81}" presName="childTextHidden" presStyleLbl="bgAccFollowNode1" presStyleIdx="2" presStyleCnt="3"/>
      <dgm:spPr/>
    </dgm:pt>
    <dgm:pt modelId="{EB3B4240-F3CA-4C05-BD50-C018F285BEA3}" type="pres">
      <dgm:prSet presAssocID="{ED8069A3-38D8-4EF8-AFC0-1538C1249A81}" presName="parentText" presStyleLbl="node1" presStyleIdx="2" presStyleCnt="3" custScaleX="109443" custScaleY="109724">
        <dgm:presLayoutVars>
          <dgm:chMax val="1"/>
          <dgm:bulletEnabled val="1"/>
        </dgm:presLayoutVars>
      </dgm:prSet>
      <dgm:spPr/>
    </dgm:pt>
  </dgm:ptLst>
  <dgm:cxnLst>
    <dgm:cxn modelId="{5BFD5509-45CB-450E-A470-D85629E66BC5}" srcId="{0A5BCA15-2708-4DDD-AAE1-F5B961C717A8}" destId="{6E40D457-99AA-45A0-9C56-C9342B79C25C}" srcOrd="0" destOrd="0" parTransId="{950FAAFF-0308-43BE-8DE3-CD6396993A1E}" sibTransId="{2BA09C5A-ED3E-489E-924F-F5BA281CFE74}"/>
    <dgm:cxn modelId="{68ACF613-592C-49EB-974A-58FF95D7E8F9}" type="presOf" srcId="{E28AA5A0-66AF-4FAC-BDF2-6E6941CD0C0F}" destId="{2EB1334C-E1D0-4D1D-B2B3-C83BE69B676F}" srcOrd="0" destOrd="0" presId="urn:microsoft.com/office/officeart/2005/8/layout/hProcess6"/>
    <dgm:cxn modelId="{FF64082B-5184-4B54-9719-F4F07C7C0D4C}" type="presOf" srcId="{F100D3D8-44D3-4DCC-83C1-A29333BCCF59}" destId="{37EDCE4F-FC27-442A-AB76-08146469DAD1}" srcOrd="0" destOrd="0" presId="urn:microsoft.com/office/officeart/2005/8/layout/hProcess6"/>
    <dgm:cxn modelId="{55E8D23E-FECF-4AC5-98A9-AA211BF9A743}" srcId="{0A5BCA15-2708-4DDD-AAE1-F5B961C717A8}" destId="{79903951-5B99-4270-AB44-2C285A0E8732}" srcOrd="1" destOrd="0" parTransId="{C5E4E426-784D-495B-B9D8-AB224887C8CF}" sibTransId="{5FBD6647-5E27-4D5A-AB63-24CB8701E307}"/>
    <dgm:cxn modelId="{0D6AED60-3ECA-4D25-890A-EC8693BBF7BA}" type="presOf" srcId="{79903951-5B99-4270-AB44-2C285A0E8732}" destId="{B8B899D6-AEFD-48B6-AADC-3F22136E0E7B}" srcOrd="0" destOrd="0" presId="urn:microsoft.com/office/officeart/2005/8/layout/hProcess6"/>
    <dgm:cxn modelId="{801D996B-0EA2-4959-ACFD-5550B8DA4E65}" type="presOf" srcId="{0A5BCA15-2708-4DDD-AAE1-F5B961C717A8}" destId="{6E9C1389-82AF-4B2D-AE85-ED0E2887A2F0}" srcOrd="0" destOrd="0" presId="urn:microsoft.com/office/officeart/2005/8/layout/hProcess6"/>
    <dgm:cxn modelId="{1F5FD654-7912-4391-9535-869417665A9F}" type="presOf" srcId="{ED8069A3-38D8-4EF8-AFC0-1538C1249A81}" destId="{EB3B4240-F3CA-4C05-BD50-C018F285BEA3}" srcOrd="0" destOrd="0" presId="urn:microsoft.com/office/officeart/2005/8/layout/hProcess6"/>
    <dgm:cxn modelId="{9FBCD18F-D94C-42B8-B130-31D157DA161B}" type="presOf" srcId="{6E40D457-99AA-45A0-9C56-C9342B79C25C}" destId="{F15A54A5-F413-43B8-8544-F4077562ED15}" srcOrd="0" destOrd="0" presId="urn:microsoft.com/office/officeart/2005/8/layout/hProcess6"/>
    <dgm:cxn modelId="{D3811197-566E-44A1-97D4-A587F8A826F8}" srcId="{79903951-5B99-4270-AB44-2C285A0E8732}" destId="{F100D3D8-44D3-4DCC-83C1-A29333BCCF59}" srcOrd="0" destOrd="0" parTransId="{06CE9607-056B-4FAF-AD25-76F406713116}" sibTransId="{099BAF5C-EC26-4E69-A58C-FB1D695DFC45}"/>
    <dgm:cxn modelId="{40F14BAA-0DC8-48BE-B885-AD4C77E42B23}" srcId="{6E40D457-99AA-45A0-9C56-C9342B79C25C}" destId="{E28AA5A0-66AF-4FAC-BDF2-6E6941CD0C0F}" srcOrd="0" destOrd="0" parTransId="{EADEE721-3365-444E-BA56-D6D156E547B7}" sibTransId="{F27DFFCB-FFE5-41C1-9C2A-08A20CBB7462}"/>
    <dgm:cxn modelId="{37BF23D2-570B-40BC-8CC4-B62CBD8B82F6}" type="presOf" srcId="{F100D3D8-44D3-4DCC-83C1-A29333BCCF59}" destId="{390E3E06-AA3D-44F1-BAD7-FA8BBEB5314F}" srcOrd="1" destOrd="0" presId="urn:microsoft.com/office/officeart/2005/8/layout/hProcess6"/>
    <dgm:cxn modelId="{3CE2BCEF-11A6-4FA9-B38A-9B8CA24BFE5D}" srcId="{0A5BCA15-2708-4DDD-AAE1-F5B961C717A8}" destId="{ED8069A3-38D8-4EF8-AFC0-1538C1249A81}" srcOrd="2" destOrd="0" parTransId="{52E62A04-E602-4823-B1BC-034E3F8716AA}" sibTransId="{DE744E70-BE55-464D-BCBD-6A73A12A7C41}"/>
    <dgm:cxn modelId="{9FCD25FC-3545-4F47-9511-9C38CF966FD6}" type="presOf" srcId="{E28AA5A0-66AF-4FAC-BDF2-6E6941CD0C0F}" destId="{3A4C651E-7614-46F5-B4CD-23EA382688C4}" srcOrd="1" destOrd="0" presId="urn:microsoft.com/office/officeart/2005/8/layout/hProcess6"/>
    <dgm:cxn modelId="{58AB4085-239B-4B6C-8DAD-F4D5C8A72805}" type="presParOf" srcId="{6E9C1389-82AF-4B2D-AE85-ED0E2887A2F0}" destId="{ED006A85-891B-416D-B932-DCB8576C206F}" srcOrd="0" destOrd="0" presId="urn:microsoft.com/office/officeart/2005/8/layout/hProcess6"/>
    <dgm:cxn modelId="{888D00AA-B211-4EA1-A962-20257E189D37}" type="presParOf" srcId="{ED006A85-891B-416D-B932-DCB8576C206F}" destId="{49415EFD-44DC-478C-BB67-58C90CC48E40}" srcOrd="0" destOrd="0" presId="urn:microsoft.com/office/officeart/2005/8/layout/hProcess6"/>
    <dgm:cxn modelId="{036E6A45-0939-4984-B3DE-FEF641DD937A}" type="presParOf" srcId="{ED006A85-891B-416D-B932-DCB8576C206F}" destId="{2EB1334C-E1D0-4D1D-B2B3-C83BE69B676F}" srcOrd="1" destOrd="0" presId="urn:microsoft.com/office/officeart/2005/8/layout/hProcess6"/>
    <dgm:cxn modelId="{A8709822-F4AB-4124-A03F-FB75CCA8B3F5}" type="presParOf" srcId="{ED006A85-891B-416D-B932-DCB8576C206F}" destId="{3A4C651E-7614-46F5-B4CD-23EA382688C4}" srcOrd="2" destOrd="0" presId="urn:microsoft.com/office/officeart/2005/8/layout/hProcess6"/>
    <dgm:cxn modelId="{64E6B3A7-B300-4143-90EE-ACDE8AF8986D}" type="presParOf" srcId="{ED006A85-891B-416D-B932-DCB8576C206F}" destId="{F15A54A5-F413-43B8-8544-F4077562ED15}" srcOrd="3" destOrd="0" presId="urn:microsoft.com/office/officeart/2005/8/layout/hProcess6"/>
    <dgm:cxn modelId="{67A676EC-8997-4BB3-9606-CEB5EA31C1F0}" type="presParOf" srcId="{6E9C1389-82AF-4B2D-AE85-ED0E2887A2F0}" destId="{F53910D8-3475-40D3-8F1A-A487E7811465}" srcOrd="1" destOrd="0" presId="urn:microsoft.com/office/officeart/2005/8/layout/hProcess6"/>
    <dgm:cxn modelId="{7625614D-E7CB-4132-B306-41B3397B3A35}" type="presParOf" srcId="{6E9C1389-82AF-4B2D-AE85-ED0E2887A2F0}" destId="{4ECB4F13-DD34-4E3B-91BE-16A7F9010DBC}" srcOrd="2" destOrd="0" presId="urn:microsoft.com/office/officeart/2005/8/layout/hProcess6"/>
    <dgm:cxn modelId="{C2976A0A-F1C1-4DFA-8828-978662366A79}" type="presParOf" srcId="{4ECB4F13-DD34-4E3B-91BE-16A7F9010DBC}" destId="{6B6F4B2D-1AAD-4729-B062-474977EE9958}" srcOrd="0" destOrd="0" presId="urn:microsoft.com/office/officeart/2005/8/layout/hProcess6"/>
    <dgm:cxn modelId="{E93A3EC0-8AAC-49B4-A3ED-4C1E28185F46}" type="presParOf" srcId="{4ECB4F13-DD34-4E3B-91BE-16A7F9010DBC}" destId="{37EDCE4F-FC27-442A-AB76-08146469DAD1}" srcOrd="1" destOrd="0" presId="urn:microsoft.com/office/officeart/2005/8/layout/hProcess6"/>
    <dgm:cxn modelId="{4BF54BB6-B699-4AC5-934D-BBE79CAAB8B5}" type="presParOf" srcId="{4ECB4F13-DD34-4E3B-91BE-16A7F9010DBC}" destId="{390E3E06-AA3D-44F1-BAD7-FA8BBEB5314F}" srcOrd="2" destOrd="0" presId="urn:microsoft.com/office/officeart/2005/8/layout/hProcess6"/>
    <dgm:cxn modelId="{80BC3617-C797-4A46-A1E5-BF44C9EDE7AA}" type="presParOf" srcId="{4ECB4F13-DD34-4E3B-91BE-16A7F9010DBC}" destId="{B8B899D6-AEFD-48B6-AADC-3F22136E0E7B}" srcOrd="3" destOrd="0" presId="urn:microsoft.com/office/officeart/2005/8/layout/hProcess6"/>
    <dgm:cxn modelId="{A6E3A0F8-1516-40AB-A4F8-DB3028688F24}" type="presParOf" srcId="{6E9C1389-82AF-4B2D-AE85-ED0E2887A2F0}" destId="{314E3060-6AE5-49C9-8B66-33229AF8C226}" srcOrd="3" destOrd="0" presId="urn:microsoft.com/office/officeart/2005/8/layout/hProcess6"/>
    <dgm:cxn modelId="{63E3EAA8-24D6-46BE-87E3-FD6B130E06F7}" type="presParOf" srcId="{6E9C1389-82AF-4B2D-AE85-ED0E2887A2F0}" destId="{E343B226-A841-4172-9D31-C1F352EA4750}" srcOrd="4" destOrd="0" presId="urn:microsoft.com/office/officeart/2005/8/layout/hProcess6"/>
    <dgm:cxn modelId="{D2F954EB-875F-41D7-A1B8-807A8EBA55FB}" type="presParOf" srcId="{E343B226-A841-4172-9D31-C1F352EA4750}" destId="{8B1B939C-7319-42B8-AA56-BCD45E8DEF7C}" srcOrd="0" destOrd="0" presId="urn:microsoft.com/office/officeart/2005/8/layout/hProcess6"/>
    <dgm:cxn modelId="{6049CEDC-C419-4175-9EF4-E6DDFADEAF30}" type="presParOf" srcId="{E343B226-A841-4172-9D31-C1F352EA4750}" destId="{F951AFA6-402E-4BEE-9250-2724C926FF51}" srcOrd="1" destOrd="0" presId="urn:microsoft.com/office/officeart/2005/8/layout/hProcess6"/>
    <dgm:cxn modelId="{D119674C-DFF3-40BA-A8CD-0D88A8CF58A4}" type="presParOf" srcId="{E343B226-A841-4172-9D31-C1F352EA4750}" destId="{EFA9F2AF-F602-445F-BC9D-9457C7E0DA4F}" srcOrd="2" destOrd="0" presId="urn:microsoft.com/office/officeart/2005/8/layout/hProcess6"/>
    <dgm:cxn modelId="{B312AA1F-2926-4C27-91CB-F12F5F03F3A3}" type="presParOf" srcId="{E343B226-A841-4172-9D31-C1F352EA4750}" destId="{EB3B4240-F3CA-4C05-BD50-C018F285BEA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2F053B-D2F4-4599-8E52-2D57D100591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CB273FF-EF81-4055-B5CA-82813CCC37E4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1F058D86-B5C8-4EC5-944C-BC5A1652CF1F}" type="parTrans" cxnId="{232A9EB1-E46D-40E8-8813-1778D2FF218C}">
      <dgm:prSet/>
      <dgm:spPr/>
      <dgm:t>
        <a:bodyPr/>
        <a:lstStyle/>
        <a:p>
          <a:endParaRPr lang="de-DE"/>
        </a:p>
      </dgm:t>
    </dgm:pt>
    <dgm:pt modelId="{11EE2260-EA83-4C7B-A46F-1305F6D41D9E}" type="sibTrans" cxnId="{232A9EB1-E46D-40E8-8813-1778D2FF218C}">
      <dgm:prSet/>
      <dgm:spPr/>
      <dgm:t>
        <a:bodyPr/>
        <a:lstStyle/>
        <a:p>
          <a:endParaRPr lang="de-DE"/>
        </a:p>
      </dgm:t>
    </dgm:pt>
    <dgm:pt modelId="{7673A893-9E51-4AA9-852E-688D0F61DF2D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 err="1"/>
            <a:t>Tokenized</a:t>
          </a:r>
          <a:endParaRPr lang="de-DE" sz="1900" dirty="0"/>
        </a:p>
      </dgm:t>
    </dgm:pt>
    <dgm:pt modelId="{96640B01-ED13-4EC0-A68A-E120881242CB}" type="parTrans" cxnId="{11F8A0B2-83B4-499C-8AF2-6E3A962FB1FD}">
      <dgm:prSet/>
      <dgm:spPr/>
      <dgm:t>
        <a:bodyPr/>
        <a:lstStyle/>
        <a:p>
          <a:endParaRPr lang="de-DE"/>
        </a:p>
      </dgm:t>
    </dgm:pt>
    <dgm:pt modelId="{46B5F588-92A9-4537-98C5-B7EE7BDAED87}" type="sibTrans" cxnId="{11F8A0B2-83B4-499C-8AF2-6E3A962FB1FD}">
      <dgm:prSet/>
      <dgm:spPr/>
      <dgm:t>
        <a:bodyPr/>
        <a:lstStyle/>
        <a:p>
          <a:endParaRPr lang="de-DE"/>
        </a:p>
      </dgm:t>
    </dgm:pt>
    <dgm:pt modelId="{DD27DBBE-26FE-4B60-969B-5B74225F59C0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E3752192-1C32-4352-8781-2C27A9AF3958}" type="parTrans" cxnId="{DA3DDBFC-BCDE-4C78-8AAA-A06442D29E5B}">
      <dgm:prSet/>
      <dgm:spPr/>
      <dgm:t>
        <a:bodyPr/>
        <a:lstStyle/>
        <a:p>
          <a:endParaRPr lang="de-DE"/>
        </a:p>
      </dgm:t>
    </dgm:pt>
    <dgm:pt modelId="{E6DE7F74-C9E3-449F-9416-15180AF5DAD6}" type="sibTrans" cxnId="{DA3DDBFC-BCDE-4C78-8AAA-A06442D29E5B}">
      <dgm:prSet/>
      <dgm:spPr/>
      <dgm:t>
        <a:bodyPr/>
        <a:lstStyle/>
        <a:p>
          <a:endParaRPr lang="de-DE"/>
        </a:p>
      </dgm:t>
    </dgm:pt>
    <dgm:pt modelId="{1F8B91E5-869D-42A0-B16E-0D22891AEBA8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 err="1"/>
            <a:t>Stemmed</a:t>
          </a:r>
          <a:endParaRPr lang="de-DE" sz="1900" dirty="0"/>
        </a:p>
      </dgm:t>
    </dgm:pt>
    <dgm:pt modelId="{83A03547-8D0B-468C-83A7-8742A447AB2A}" type="parTrans" cxnId="{3E79D4EF-B360-4A11-B864-635651E3CEC1}">
      <dgm:prSet/>
      <dgm:spPr/>
      <dgm:t>
        <a:bodyPr/>
        <a:lstStyle/>
        <a:p>
          <a:endParaRPr lang="de-DE"/>
        </a:p>
      </dgm:t>
    </dgm:pt>
    <dgm:pt modelId="{89043540-A7D9-456D-BF30-6EE1F8841602}" type="sibTrans" cxnId="{3E79D4EF-B360-4A11-B864-635651E3CEC1}">
      <dgm:prSet/>
      <dgm:spPr/>
      <dgm:t>
        <a:bodyPr/>
        <a:lstStyle/>
        <a:p>
          <a:endParaRPr lang="de-DE"/>
        </a:p>
      </dgm:t>
    </dgm:pt>
    <dgm:pt modelId="{8CCCD647-D636-4F68-8496-24BCF1A71D4B}">
      <dgm:prSet phldrT="[Text]"/>
      <dgm:spPr>
        <a:solidFill>
          <a:srgbClr val="9A1817"/>
        </a:solidFill>
        <a:ln>
          <a:noFill/>
        </a:ln>
      </dgm:spPr>
      <dgm:t>
        <a:bodyPr/>
        <a:lstStyle/>
        <a:p>
          <a:r>
            <a:rPr lang="de-DE" dirty="0"/>
            <a:t> </a:t>
          </a:r>
        </a:p>
      </dgm:t>
    </dgm:pt>
    <dgm:pt modelId="{A627ED9F-FE7F-43AB-BB44-597A369FFD55}" type="parTrans" cxnId="{02BA2E5E-2C18-4313-BDF5-A893E34ED4AD}">
      <dgm:prSet/>
      <dgm:spPr/>
      <dgm:t>
        <a:bodyPr/>
        <a:lstStyle/>
        <a:p>
          <a:endParaRPr lang="de-DE"/>
        </a:p>
      </dgm:t>
    </dgm:pt>
    <dgm:pt modelId="{A0556682-BA92-4ECA-9DDF-1B27293D020D}" type="sibTrans" cxnId="{02BA2E5E-2C18-4313-BDF5-A893E34ED4AD}">
      <dgm:prSet/>
      <dgm:spPr/>
      <dgm:t>
        <a:bodyPr/>
        <a:lstStyle/>
        <a:p>
          <a:endParaRPr lang="de-DE"/>
        </a:p>
      </dgm:t>
    </dgm:pt>
    <dgm:pt modelId="{9BE86D3E-E64B-4DD4-9601-398F17BD0D62}">
      <dgm:prSet phldrT="[Text]" custT="1"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pPr algn="ctr">
            <a:buNone/>
          </a:pPr>
          <a:r>
            <a:rPr lang="de-DE" sz="1800" dirty="0"/>
            <a:t>Word-</a:t>
          </a:r>
          <a:r>
            <a:rPr lang="de-DE" sz="1800" dirty="0" err="1"/>
            <a:t>To</a:t>
          </a:r>
          <a:r>
            <a:rPr lang="de-DE" sz="1800" dirty="0"/>
            <a:t>-</a:t>
          </a:r>
          <a:r>
            <a:rPr lang="de-DE" sz="1800" dirty="0" err="1"/>
            <a:t>Vec</a:t>
          </a:r>
          <a:endParaRPr lang="de-DE" sz="2400" dirty="0"/>
        </a:p>
      </dgm:t>
    </dgm:pt>
    <dgm:pt modelId="{F10BFF63-F52C-4220-AB46-3D1C2EB1E371}" type="parTrans" cxnId="{081656DC-76D3-4730-9F96-991169B97D46}">
      <dgm:prSet/>
      <dgm:spPr/>
      <dgm:t>
        <a:bodyPr/>
        <a:lstStyle/>
        <a:p>
          <a:endParaRPr lang="de-DE"/>
        </a:p>
      </dgm:t>
    </dgm:pt>
    <dgm:pt modelId="{E8A238E5-2902-4ACC-A58C-54C8ECA2F247}" type="sibTrans" cxnId="{081656DC-76D3-4730-9F96-991169B97D46}">
      <dgm:prSet/>
      <dgm:spPr/>
      <dgm:t>
        <a:bodyPr/>
        <a:lstStyle/>
        <a:p>
          <a:endParaRPr lang="de-DE"/>
        </a:p>
      </dgm:t>
    </dgm:pt>
    <dgm:pt modelId="{97F19A0A-0E7D-40B5-8ECF-0B075728FE80}" type="pres">
      <dgm:prSet presAssocID="{332F053B-D2F4-4599-8E52-2D57D1005916}" presName="linearFlow" presStyleCnt="0">
        <dgm:presLayoutVars>
          <dgm:dir/>
          <dgm:animLvl val="lvl"/>
          <dgm:resizeHandles val="exact"/>
        </dgm:presLayoutVars>
      </dgm:prSet>
      <dgm:spPr/>
    </dgm:pt>
    <dgm:pt modelId="{EF29C87C-5592-41FD-808C-8DC158385B2E}" type="pres">
      <dgm:prSet presAssocID="{BCB273FF-EF81-4055-B5CA-82813CCC37E4}" presName="composite" presStyleCnt="0"/>
      <dgm:spPr/>
    </dgm:pt>
    <dgm:pt modelId="{B0F93BFC-8132-4988-AFE4-0756BA1BF8EA}" type="pres">
      <dgm:prSet presAssocID="{BCB273FF-EF81-4055-B5CA-82813CCC37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48B79DE-25E9-46C8-ABE7-31C83B0AF97E}" type="pres">
      <dgm:prSet presAssocID="{BCB273FF-EF81-4055-B5CA-82813CCC37E4}" presName="descendantText" presStyleLbl="alignAcc1" presStyleIdx="0" presStyleCnt="3">
        <dgm:presLayoutVars>
          <dgm:bulletEnabled val="1"/>
        </dgm:presLayoutVars>
      </dgm:prSet>
      <dgm:spPr/>
    </dgm:pt>
    <dgm:pt modelId="{7CEE8047-7281-4FC7-92DD-DE32B69A8BEB}" type="pres">
      <dgm:prSet presAssocID="{11EE2260-EA83-4C7B-A46F-1305F6D41D9E}" presName="sp" presStyleCnt="0"/>
      <dgm:spPr/>
    </dgm:pt>
    <dgm:pt modelId="{B512FB95-8C19-47B7-9C9E-78C497F6F456}" type="pres">
      <dgm:prSet presAssocID="{DD27DBBE-26FE-4B60-969B-5B74225F59C0}" presName="composite" presStyleCnt="0"/>
      <dgm:spPr/>
    </dgm:pt>
    <dgm:pt modelId="{69351AD0-1CC2-479A-9630-7B91D8430C32}" type="pres">
      <dgm:prSet presAssocID="{DD27DBBE-26FE-4B60-969B-5B74225F59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6F0DB43-DA19-49DB-975D-295B229839A5}" type="pres">
      <dgm:prSet presAssocID="{DD27DBBE-26FE-4B60-969B-5B74225F59C0}" presName="descendantText" presStyleLbl="alignAcc1" presStyleIdx="1" presStyleCnt="3">
        <dgm:presLayoutVars>
          <dgm:bulletEnabled val="1"/>
        </dgm:presLayoutVars>
      </dgm:prSet>
      <dgm:spPr/>
    </dgm:pt>
    <dgm:pt modelId="{F05C07ED-20C9-40AF-82F7-E06E8F0FA1ED}" type="pres">
      <dgm:prSet presAssocID="{E6DE7F74-C9E3-449F-9416-15180AF5DAD6}" presName="sp" presStyleCnt="0"/>
      <dgm:spPr/>
    </dgm:pt>
    <dgm:pt modelId="{26B7DDDC-8B9F-47D5-B9E1-40226C7AF845}" type="pres">
      <dgm:prSet presAssocID="{8CCCD647-D636-4F68-8496-24BCF1A71D4B}" presName="composite" presStyleCnt="0"/>
      <dgm:spPr/>
    </dgm:pt>
    <dgm:pt modelId="{E5F92446-8140-4528-B5B4-B8AA55879271}" type="pres">
      <dgm:prSet presAssocID="{8CCCD647-D636-4F68-8496-24BCF1A71D4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6A0B04-E0E3-401F-A2C6-D517C70CB7F6}" type="pres">
      <dgm:prSet presAssocID="{8CCCD647-D636-4F68-8496-24BCF1A71D4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6D7E021-A14D-456A-99AA-D6DED00C4DD3}" type="presOf" srcId="{1F8B91E5-869D-42A0-B16E-0D22891AEBA8}" destId="{B6F0DB43-DA19-49DB-975D-295B229839A5}" srcOrd="0" destOrd="0" presId="urn:microsoft.com/office/officeart/2005/8/layout/chevron2"/>
    <dgm:cxn modelId="{AE42C535-4CDC-43E0-A5AC-873ACE8DECFE}" type="presOf" srcId="{DD27DBBE-26FE-4B60-969B-5B74225F59C0}" destId="{69351AD0-1CC2-479A-9630-7B91D8430C32}" srcOrd="0" destOrd="0" presId="urn:microsoft.com/office/officeart/2005/8/layout/chevron2"/>
    <dgm:cxn modelId="{02BA2E5E-2C18-4313-BDF5-A893E34ED4AD}" srcId="{332F053B-D2F4-4599-8E52-2D57D1005916}" destId="{8CCCD647-D636-4F68-8496-24BCF1A71D4B}" srcOrd="2" destOrd="0" parTransId="{A627ED9F-FE7F-43AB-BB44-597A369FFD55}" sibTransId="{A0556682-BA92-4ECA-9DDF-1B27293D020D}"/>
    <dgm:cxn modelId="{6407D942-E608-412C-9D7E-8A31A76EEBCA}" type="presOf" srcId="{332F053B-D2F4-4599-8E52-2D57D1005916}" destId="{97F19A0A-0E7D-40B5-8ECF-0B075728FE80}" srcOrd="0" destOrd="0" presId="urn:microsoft.com/office/officeart/2005/8/layout/chevron2"/>
    <dgm:cxn modelId="{992FF642-93CF-4BF9-8CD4-3FD301219130}" type="presOf" srcId="{9BE86D3E-E64B-4DD4-9601-398F17BD0D62}" destId="{686A0B04-E0E3-401F-A2C6-D517C70CB7F6}" srcOrd="0" destOrd="0" presId="urn:microsoft.com/office/officeart/2005/8/layout/chevron2"/>
    <dgm:cxn modelId="{96FEE048-8BCE-4982-88AA-0779B1BEB4BD}" type="presOf" srcId="{7673A893-9E51-4AA9-852E-688D0F61DF2D}" destId="{C48B79DE-25E9-46C8-ABE7-31C83B0AF97E}" srcOrd="0" destOrd="0" presId="urn:microsoft.com/office/officeart/2005/8/layout/chevron2"/>
    <dgm:cxn modelId="{232A9EB1-E46D-40E8-8813-1778D2FF218C}" srcId="{332F053B-D2F4-4599-8E52-2D57D1005916}" destId="{BCB273FF-EF81-4055-B5CA-82813CCC37E4}" srcOrd="0" destOrd="0" parTransId="{1F058D86-B5C8-4EC5-944C-BC5A1652CF1F}" sibTransId="{11EE2260-EA83-4C7B-A46F-1305F6D41D9E}"/>
    <dgm:cxn modelId="{11F8A0B2-83B4-499C-8AF2-6E3A962FB1FD}" srcId="{BCB273FF-EF81-4055-B5CA-82813CCC37E4}" destId="{7673A893-9E51-4AA9-852E-688D0F61DF2D}" srcOrd="0" destOrd="0" parTransId="{96640B01-ED13-4EC0-A68A-E120881242CB}" sibTransId="{46B5F588-92A9-4537-98C5-B7EE7BDAED87}"/>
    <dgm:cxn modelId="{081656DC-76D3-4730-9F96-991169B97D46}" srcId="{8CCCD647-D636-4F68-8496-24BCF1A71D4B}" destId="{9BE86D3E-E64B-4DD4-9601-398F17BD0D62}" srcOrd="0" destOrd="0" parTransId="{F10BFF63-F52C-4220-AB46-3D1C2EB1E371}" sibTransId="{E8A238E5-2902-4ACC-A58C-54C8ECA2F247}"/>
    <dgm:cxn modelId="{9D210EEC-215E-40E3-9863-C4E8DD987093}" type="presOf" srcId="{8CCCD647-D636-4F68-8496-24BCF1A71D4B}" destId="{E5F92446-8140-4528-B5B4-B8AA55879271}" srcOrd="0" destOrd="0" presId="urn:microsoft.com/office/officeart/2005/8/layout/chevron2"/>
    <dgm:cxn modelId="{0966BFEE-03FB-42F8-BD73-3313AF8C520F}" type="presOf" srcId="{BCB273FF-EF81-4055-B5CA-82813CCC37E4}" destId="{B0F93BFC-8132-4988-AFE4-0756BA1BF8EA}" srcOrd="0" destOrd="0" presId="urn:microsoft.com/office/officeart/2005/8/layout/chevron2"/>
    <dgm:cxn modelId="{3E79D4EF-B360-4A11-B864-635651E3CEC1}" srcId="{DD27DBBE-26FE-4B60-969B-5B74225F59C0}" destId="{1F8B91E5-869D-42A0-B16E-0D22891AEBA8}" srcOrd="0" destOrd="0" parTransId="{83A03547-8D0B-468C-83A7-8742A447AB2A}" sibTransId="{89043540-A7D9-456D-BF30-6EE1F8841602}"/>
    <dgm:cxn modelId="{DA3DDBFC-BCDE-4C78-8AAA-A06442D29E5B}" srcId="{332F053B-D2F4-4599-8E52-2D57D1005916}" destId="{DD27DBBE-26FE-4B60-969B-5B74225F59C0}" srcOrd="1" destOrd="0" parTransId="{E3752192-1C32-4352-8781-2C27A9AF3958}" sibTransId="{E6DE7F74-C9E3-449F-9416-15180AF5DAD6}"/>
    <dgm:cxn modelId="{F90E7551-13DA-4F12-B6BB-8965AFA7DC1C}" type="presParOf" srcId="{97F19A0A-0E7D-40B5-8ECF-0B075728FE80}" destId="{EF29C87C-5592-41FD-808C-8DC158385B2E}" srcOrd="0" destOrd="0" presId="urn:microsoft.com/office/officeart/2005/8/layout/chevron2"/>
    <dgm:cxn modelId="{C521E941-07EE-45E7-BB71-DC6C1400AB75}" type="presParOf" srcId="{EF29C87C-5592-41FD-808C-8DC158385B2E}" destId="{B0F93BFC-8132-4988-AFE4-0756BA1BF8EA}" srcOrd="0" destOrd="0" presId="urn:microsoft.com/office/officeart/2005/8/layout/chevron2"/>
    <dgm:cxn modelId="{AD45C597-672D-47AA-8B01-3E4CFDD532DB}" type="presParOf" srcId="{EF29C87C-5592-41FD-808C-8DC158385B2E}" destId="{C48B79DE-25E9-46C8-ABE7-31C83B0AF97E}" srcOrd="1" destOrd="0" presId="urn:microsoft.com/office/officeart/2005/8/layout/chevron2"/>
    <dgm:cxn modelId="{C6BD944B-394B-472C-8138-9E86D6691385}" type="presParOf" srcId="{97F19A0A-0E7D-40B5-8ECF-0B075728FE80}" destId="{7CEE8047-7281-4FC7-92DD-DE32B69A8BEB}" srcOrd="1" destOrd="0" presId="urn:microsoft.com/office/officeart/2005/8/layout/chevron2"/>
    <dgm:cxn modelId="{85FD724A-740A-4093-8FD7-ED42E9886273}" type="presParOf" srcId="{97F19A0A-0E7D-40B5-8ECF-0B075728FE80}" destId="{B512FB95-8C19-47B7-9C9E-78C497F6F456}" srcOrd="2" destOrd="0" presId="urn:microsoft.com/office/officeart/2005/8/layout/chevron2"/>
    <dgm:cxn modelId="{7822CE2B-CD81-4E7C-A81F-056A4DD552A7}" type="presParOf" srcId="{B512FB95-8C19-47B7-9C9E-78C497F6F456}" destId="{69351AD0-1CC2-479A-9630-7B91D8430C32}" srcOrd="0" destOrd="0" presId="urn:microsoft.com/office/officeart/2005/8/layout/chevron2"/>
    <dgm:cxn modelId="{FD7283F1-EB5D-48B9-B8C8-A518BDBFC319}" type="presParOf" srcId="{B512FB95-8C19-47B7-9C9E-78C497F6F456}" destId="{B6F0DB43-DA19-49DB-975D-295B229839A5}" srcOrd="1" destOrd="0" presId="urn:microsoft.com/office/officeart/2005/8/layout/chevron2"/>
    <dgm:cxn modelId="{05B00F19-AADE-41E5-8114-8178D56E67C7}" type="presParOf" srcId="{97F19A0A-0E7D-40B5-8ECF-0B075728FE80}" destId="{F05C07ED-20C9-40AF-82F7-E06E8F0FA1ED}" srcOrd="3" destOrd="0" presId="urn:microsoft.com/office/officeart/2005/8/layout/chevron2"/>
    <dgm:cxn modelId="{2C0EBC3E-B0C2-4CA1-A298-C51F58A8DB34}" type="presParOf" srcId="{97F19A0A-0E7D-40B5-8ECF-0B075728FE80}" destId="{26B7DDDC-8B9F-47D5-B9E1-40226C7AF845}" srcOrd="4" destOrd="0" presId="urn:microsoft.com/office/officeart/2005/8/layout/chevron2"/>
    <dgm:cxn modelId="{12CC5E35-B15E-4540-97BF-FD423018DBD2}" type="presParOf" srcId="{26B7DDDC-8B9F-47D5-B9E1-40226C7AF845}" destId="{E5F92446-8140-4528-B5B4-B8AA55879271}" srcOrd="0" destOrd="0" presId="urn:microsoft.com/office/officeart/2005/8/layout/chevron2"/>
    <dgm:cxn modelId="{0141AECB-FA5E-4AF1-B19C-5304AF320DED}" type="presParOf" srcId="{26B7DDDC-8B9F-47D5-B9E1-40226C7AF845}" destId="{686A0B04-E0E3-401F-A2C6-D517C70CB7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F2BF3B-AA5A-4741-BAAD-874E5A3E5F84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051A4-1D75-4558-976E-5C944B3317C7}">
      <dgm:prSet/>
      <dgm:spPr/>
      <dgm:t>
        <a:bodyPr/>
        <a:lstStyle/>
        <a:p>
          <a:r>
            <a:rPr lang="de-DE"/>
            <a:t>Medizinische Daten</a:t>
          </a:r>
          <a:endParaRPr lang="en-US"/>
        </a:p>
      </dgm:t>
    </dgm:pt>
    <dgm:pt modelId="{A9DBF175-56F8-4A00-94DB-27CD5344043E}" type="parTrans" cxnId="{6E71FFAC-E0D1-412E-A019-09D2C4BCE9E4}">
      <dgm:prSet/>
      <dgm:spPr/>
      <dgm:t>
        <a:bodyPr/>
        <a:lstStyle/>
        <a:p>
          <a:endParaRPr lang="en-US"/>
        </a:p>
      </dgm:t>
    </dgm:pt>
    <dgm:pt modelId="{037BBAE9-69DF-4778-95A1-9E50B45072B0}" type="sibTrans" cxnId="{6E71FFAC-E0D1-412E-A019-09D2C4BCE9E4}">
      <dgm:prSet/>
      <dgm:spPr/>
      <dgm:t>
        <a:bodyPr/>
        <a:lstStyle/>
        <a:p>
          <a:endParaRPr lang="en-US"/>
        </a:p>
      </dgm:t>
    </dgm:pt>
    <dgm:pt modelId="{1C2E04E9-98B6-4502-8737-07B298137E02}">
      <dgm:prSet/>
      <dgm:spPr/>
      <dgm:t>
        <a:bodyPr/>
        <a:lstStyle/>
        <a:p>
          <a:r>
            <a:rPr lang="de-DE"/>
            <a:t>Schwer zu beschaffen</a:t>
          </a:r>
          <a:endParaRPr lang="en-US"/>
        </a:p>
      </dgm:t>
    </dgm:pt>
    <dgm:pt modelId="{A5CCDF75-0E64-4173-9082-29D5699B0532}" type="parTrans" cxnId="{D64C4004-42EF-48AF-A1ED-35458B7E68B4}">
      <dgm:prSet/>
      <dgm:spPr/>
      <dgm:t>
        <a:bodyPr/>
        <a:lstStyle/>
        <a:p>
          <a:endParaRPr lang="en-US"/>
        </a:p>
      </dgm:t>
    </dgm:pt>
    <dgm:pt modelId="{05968F51-0BC0-482E-A9BF-0C0DDDACF7E2}" type="sibTrans" cxnId="{D64C4004-42EF-48AF-A1ED-35458B7E68B4}">
      <dgm:prSet/>
      <dgm:spPr/>
      <dgm:t>
        <a:bodyPr/>
        <a:lstStyle/>
        <a:p>
          <a:endParaRPr lang="en-US"/>
        </a:p>
      </dgm:t>
    </dgm:pt>
    <dgm:pt modelId="{826F216A-E0D2-4D67-A2AF-5D9CE28D5D1B}">
      <dgm:prSet/>
      <dgm:spPr/>
      <dgm:t>
        <a:bodyPr/>
        <a:lstStyle/>
        <a:p>
          <a:r>
            <a:rPr lang="de-DE"/>
            <a:t>Komplizierte Verarbeitung</a:t>
          </a:r>
          <a:endParaRPr lang="en-US"/>
        </a:p>
      </dgm:t>
    </dgm:pt>
    <dgm:pt modelId="{F74B51EC-B9CD-4F83-897B-8252729AD85F}" type="parTrans" cxnId="{7052E923-CEAD-4521-A140-EFC58411717E}">
      <dgm:prSet/>
      <dgm:spPr/>
      <dgm:t>
        <a:bodyPr/>
        <a:lstStyle/>
        <a:p>
          <a:endParaRPr lang="en-US"/>
        </a:p>
      </dgm:t>
    </dgm:pt>
    <dgm:pt modelId="{A3ABDB82-876D-4D05-B2C1-95A716306593}" type="sibTrans" cxnId="{7052E923-CEAD-4521-A140-EFC58411717E}">
      <dgm:prSet/>
      <dgm:spPr/>
      <dgm:t>
        <a:bodyPr/>
        <a:lstStyle/>
        <a:p>
          <a:endParaRPr lang="en-US"/>
        </a:p>
      </dgm:t>
    </dgm:pt>
    <dgm:pt modelId="{4D9C081C-003B-41A9-98B6-207E3550FDF4}">
      <dgm:prSet/>
      <dgm:spPr/>
      <dgm:t>
        <a:bodyPr/>
        <a:lstStyle/>
        <a:p>
          <a:r>
            <a:rPr lang="de-DE"/>
            <a:t>Komplexe Datenstruktur</a:t>
          </a:r>
          <a:endParaRPr lang="en-US"/>
        </a:p>
      </dgm:t>
    </dgm:pt>
    <dgm:pt modelId="{29BD115F-6A95-45FA-841C-B2854181E447}" type="parTrans" cxnId="{9BD0BEA7-B099-4055-8EB4-F8041E95F055}">
      <dgm:prSet/>
      <dgm:spPr/>
      <dgm:t>
        <a:bodyPr/>
        <a:lstStyle/>
        <a:p>
          <a:endParaRPr lang="en-US"/>
        </a:p>
      </dgm:t>
    </dgm:pt>
    <dgm:pt modelId="{9A3F5FAC-FB06-4EEF-A129-DBC1DE5C80E9}" type="sibTrans" cxnId="{9BD0BEA7-B099-4055-8EB4-F8041E95F055}">
      <dgm:prSet/>
      <dgm:spPr/>
      <dgm:t>
        <a:bodyPr/>
        <a:lstStyle/>
        <a:p>
          <a:endParaRPr lang="en-US"/>
        </a:p>
      </dgm:t>
    </dgm:pt>
    <dgm:pt modelId="{2DA7065D-9886-4902-BB4D-267A27094C7F}">
      <dgm:prSet/>
      <dgm:spPr/>
      <dgm:t>
        <a:bodyPr/>
        <a:lstStyle/>
        <a:p>
          <a:r>
            <a:rPr lang="de-DE"/>
            <a:t>Intents</a:t>
          </a:r>
          <a:endParaRPr lang="en-US"/>
        </a:p>
      </dgm:t>
    </dgm:pt>
    <dgm:pt modelId="{BCF0B25F-7896-448D-BF3D-684BF084C3CB}" type="parTrans" cxnId="{AEEE14B3-DD27-4C12-A97A-84483FD8007B}">
      <dgm:prSet/>
      <dgm:spPr/>
      <dgm:t>
        <a:bodyPr/>
        <a:lstStyle/>
        <a:p>
          <a:endParaRPr lang="en-US"/>
        </a:p>
      </dgm:t>
    </dgm:pt>
    <dgm:pt modelId="{25F743A3-D27B-4031-A029-0FB4781ED5C9}" type="sibTrans" cxnId="{AEEE14B3-DD27-4C12-A97A-84483FD8007B}">
      <dgm:prSet/>
      <dgm:spPr/>
      <dgm:t>
        <a:bodyPr/>
        <a:lstStyle/>
        <a:p>
          <a:endParaRPr lang="en-US"/>
        </a:p>
      </dgm:t>
    </dgm:pt>
    <dgm:pt modelId="{D24AC9B0-6500-492D-BA52-5504CDE26A48}">
      <dgm:prSet/>
      <dgm:spPr/>
      <dgm:t>
        <a:bodyPr/>
        <a:lstStyle/>
        <a:p>
          <a:r>
            <a:rPr lang="de-DE"/>
            <a:t>Rule-based Chatbots benötigen sehr gute Intents</a:t>
          </a:r>
          <a:endParaRPr lang="en-US"/>
        </a:p>
      </dgm:t>
    </dgm:pt>
    <dgm:pt modelId="{B923A3F6-310F-4002-8491-FCD959C2CCF5}" type="parTrans" cxnId="{5B8128F1-FFC6-46DB-B8B2-831B7A7A49B9}">
      <dgm:prSet/>
      <dgm:spPr/>
      <dgm:t>
        <a:bodyPr/>
        <a:lstStyle/>
        <a:p>
          <a:endParaRPr lang="en-US"/>
        </a:p>
      </dgm:t>
    </dgm:pt>
    <dgm:pt modelId="{45ACB2CA-BD25-446C-B7C2-4B0B6B08A3F2}" type="sibTrans" cxnId="{5B8128F1-FFC6-46DB-B8B2-831B7A7A49B9}">
      <dgm:prSet/>
      <dgm:spPr/>
      <dgm:t>
        <a:bodyPr/>
        <a:lstStyle/>
        <a:p>
          <a:endParaRPr lang="en-US"/>
        </a:p>
      </dgm:t>
    </dgm:pt>
    <dgm:pt modelId="{815E8A00-9DB3-45FE-BDB5-F737313D6A73}">
      <dgm:prSet/>
      <dgm:spPr/>
      <dgm:t>
        <a:bodyPr/>
        <a:lstStyle/>
        <a:p>
          <a:r>
            <a:rPr lang="de-DE"/>
            <a:t>Intents bei Symptom-Vorhersage sehr ähnlich</a:t>
          </a:r>
          <a:endParaRPr lang="en-US"/>
        </a:p>
      </dgm:t>
    </dgm:pt>
    <dgm:pt modelId="{F83869AB-CEBA-4F68-9DFF-897F2C299A03}" type="parTrans" cxnId="{3CD5F29B-AB1B-4F88-90A4-6DD13EB66C54}">
      <dgm:prSet/>
      <dgm:spPr/>
      <dgm:t>
        <a:bodyPr/>
        <a:lstStyle/>
        <a:p>
          <a:endParaRPr lang="en-US"/>
        </a:p>
      </dgm:t>
    </dgm:pt>
    <dgm:pt modelId="{9CE7067C-0E07-4758-9A0E-CE0C5CBB7404}" type="sibTrans" cxnId="{3CD5F29B-AB1B-4F88-90A4-6DD13EB66C54}">
      <dgm:prSet/>
      <dgm:spPr/>
      <dgm:t>
        <a:bodyPr/>
        <a:lstStyle/>
        <a:p>
          <a:endParaRPr lang="en-US"/>
        </a:p>
      </dgm:t>
    </dgm:pt>
    <dgm:pt modelId="{0DF3DD8B-7703-43C5-998E-631FFB4070D0}">
      <dgm:prSet/>
      <dgm:spPr/>
      <dgm:t>
        <a:bodyPr/>
        <a:lstStyle/>
        <a:p>
          <a:r>
            <a:rPr lang="de-DE"/>
            <a:t>Keyword-Extraction</a:t>
          </a:r>
          <a:endParaRPr lang="en-US"/>
        </a:p>
      </dgm:t>
    </dgm:pt>
    <dgm:pt modelId="{013A1E58-ED81-4A5C-B7D5-784CA721724E}" type="parTrans" cxnId="{C90D61DC-C798-4759-82C5-1D23702A1E94}">
      <dgm:prSet/>
      <dgm:spPr/>
      <dgm:t>
        <a:bodyPr/>
        <a:lstStyle/>
        <a:p>
          <a:endParaRPr lang="en-US"/>
        </a:p>
      </dgm:t>
    </dgm:pt>
    <dgm:pt modelId="{083F9802-0855-4D03-85CE-71010E704578}" type="sibTrans" cxnId="{C90D61DC-C798-4759-82C5-1D23702A1E94}">
      <dgm:prSet/>
      <dgm:spPr/>
      <dgm:t>
        <a:bodyPr/>
        <a:lstStyle/>
        <a:p>
          <a:endParaRPr lang="en-US"/>
        </a:p>
      </dgm:t>
    </dgm:pt>
    <dgm:pt modelId="{3D3F9C56-CE5F-4D8C-B03A-D14089539037}">
      <dgm:prSet/>
      <dgm:spPr/>
      <dgm:t>
        <a:bodyPr/>
        <a:lstStyle/>
        <a:p>
          <a:r>
            <a:rPr lang="de-DE"/>
            <a:t>Kurze User-Inputs</a:t>
          </a:r>
          <a:endParaRPr lang="en-US"/>
        </a:p>
      </dgm:t>
    </dgm:pt>
    <dgm:pt modelId="{38BEF9AD-2AAA-4819-B0BA-447C76472ACF}" type="parTrans" cxnId="{764E1C4B-7609-48FA-97DC-2DED65E7CB41}">
      <dgm:prSet/>
      <dgm:spPr/>
      <dgm:t>
        <a:bodyPr/>
        <a:lstStyle/>
        <a:p>
          <a:endParaRPr lang="en-US"/>
        </a:p>
      </dgm:t>
    </dgm:pt>
    <dgm:pt modelId="{3CA9AE5A-1119-4F02-96EF-F7853F0F8752}" type="sibTrans" cxnId="{764E1C4B-7609-48FA-97DC-2DED65E7CB41}">
      <dgm:prSet/>
      <dgm:spPr/>
      <dgm:t>
        <a:bodyPr/>
        <a:lstStyle/>
        <a:p>
          <a:endParaRPr lang="en-US"/>
        </a:p>
      </dgm:t>
    </dgm:pt>
    <dgm:pt modelId="{A1F5D0D2-80B4-4BE2-BDBD-BBB1D00801B5}">
      <dgm:prSet/>
      <dgm:spPr/>
      <dgm:t>
        <a:bodyPr/>
        <a:lstStyle/>
        <a:p>
          <a:r>
            <a:rPr lang="de-DE"/>
            <a:t>Kein POS-Tagging möglich</a:t>
          </a:r>
          <a:endParaRPr lang="en-US"/>
        </a:p>
      </dgm:t>
    </dgm:pt>
    <dgm:pt modelId="{FCDA53EE-73FD-4DE3-984F-C325B5BE9AE3}" type="parTrans" cxnId="{E3E3DC06-6041-4AA5-BC72-18F2AE986F4F}">
      <dgm:prSet/>
      <dgm:spPr/>
      <dgm:t>
        <a:bodyPr/>
        <a:lstStyle/>
        <a:p>
          <a:endParaRPr lang="en-US"/>
        </a:p>
      </dgm:t>
    </dgm:pt>
    <dgm:pt modelId="{AE7C0017-81C1-4C72-99F3-A98880A51A64}" type="sibTrans" cxnId="{E3E3DC06-6041-4AA5-BC72-18F2AE986F4F}">
      <dgm:prSet/>
      <dgm:spPr/>
      <dgm:t>
        <a:bodyPr/>
        <a:lstStyle/>
        <a:p>
          <a:endParaRPr lang="en-US"/>
        </a:p>
      </dgm:t>
    </dgm:pt>
    <dgm:pt modelId="{5087158C-737F-4DF8-8282-35370954867D}">
      <dgm:prSet/>
      <dgm:spPr/>
      <dgm:t>
        <a:bodyPr/>
        <a:lstStyle/>
        <a:p>
          <a:r>
            <a:rPr lang="de-DE" dirty="0"/>
            <a:t>NLP &amp; AI</a:t>
          </a:r>
          <a:endParaRPr lang="en-US" dirty="0"/>
        </a:p>
      </dgm:t>
    </dgm:pt>
    <dgm:pt modelId="{E51159E7-5C52-4F1A-B948-390207F74DD6}" type="parTrans" cxnId="{E8D356D6-BBB1-4535-94F0-C3B6B95DFF61}">
      <dgm:prSet/>
      <dgm:spPr/>
      <dgm:t>
        <a:bodyPr/>
        <a:lstStyle/>
        <a:p>
          <a:endParaRPr lang="en-US"/>
        </a:p>
      </dgm:t>
    </dgm:pt>
    <dgm:pt modelId="{CCC3C1A7-B888-4E5E-8943-C05F679A712E}" type="sibTrans" cxnId="{E8D356D6-BBB1-4535-94F0-C3B6B95DFF61}">
      <dgm:prSet/>
      <dgm:spPr/>
      <dgm:t>
        <a:bodyPr/>
        <a:lstStyle/>
        <a:p>
          <a:endParaRPr lang="en-US"/>
        </a:p>
      </dgm:t>
    </dgm:pt>
    <dgm:pt modelId="{EF07ACC3-A2FC-4FF5-A12A-E1BBAE5FCE42}">
      <dgm:prSet/>
      <dgm:spPr/>
      <dgm:t>
        <a:bodyPr/>
        <a:lstStyle/>
        <a:p>
          <a:r>
            <a:rPr lang="de-DE" dirty="0"/>
            <a:t>Test-Prozess</a:t>
          </a:r>
          <a:endParaRPr lang="en-US" dirty="0"/>
        </a:p>
      </dgm:t>
    </dgm:pt>
    <dgm:pt modelId="{CF05683D-1F55-45EF-B7D2-6A7083C01682}" type="parTrans" cxnId="{3D7954C8-AA1F-4344-A870-8AB3FBE4D4E8}">
      <dgm:prSet/>
      <dgm:spPr/>
      <dgm:t>
        <a:bodyPr/>
        <a:lstStyle/>
        <a:p>
          <a:endParaRPr lang="en-US"/>
        </a:p>
      </dgm:t>
    </dgm:pt>
    <dgm:pt modelId="{E9D26E23-0EB1-4F58-A325-2FF64EF0679F}" type="sibTrans" cxnId="{3D7954C8-AA1F-4344-A870-8AB3FBE4D4E8}">
      <dgm:prSet/>
      <dgm:spPr/>
      <dgm:t>
        <a:bodyPr/>
        <a:lstStyle/>
        <a:p>
          <a:endParaRPr lang="en-US"/>
        </a:p>
      </dgm:t>
    </dgm:pt>
    <dgm:pt modelId="{D472974F-EA4A-4A82-870D-282FCE1E4E06}">
      <dgm:prSet/>
      <dgm:spPr/>
      <dgm:t>
        <a:bodyPr/>
        <a:lstStyle/>
        <a:p>
          <a:r>
            <a:rPr lang="de-DE" dirty="0"/>
            <a:t>gleichermaßen wichtig für erfolgreiche Diagnose</a:t>
          </a:r>
        </a:p>
      </dgm:t>
    </dgm:pt>
    <dgm:pt modelId="{32807096-A30C-4E02-A8D4-4F44A8E8D3F0}" type="parTrans" cxnId="{7D8E8419-1866-4B5F-93C5-733A05F67A05}">
      <dgm:prSet/>
      <dgm:spPr/>
      <dgm:t>
        <a:bodyPr/>
        <a:lstStyle/>
        <a:p>
          <a:endParaRPr lang="de-DE"/>
        </a:p>
      </dgm:t>
    </dgm:pt>
    <dgm:pt modelId="{247A7DDC-0037-4A9A-A5B2-E95A043A3FC7}" type="sibTrans" cxnId="{7D8E8419-1866-4B5F-93C5-733A05F67A05}">
      <dgm:prSet/>
      <dgm:spPr/>
      <dgm:t>
        <a:bodyPr/>
        <a:lstStyle/>
        <a:p>
          <a:endParaRPr lang="de-DE"/>
        </a:p>
      </dgm:t>
    </dgm:pt>
    <dgm:pt modelId="{76CA0A7D-9390-4772-81E7-9410BA8AA02C}">
      <dgm:prSet/>
      <dgm:spPr/>
      <dgm:t>
        <a:bodyPr/>
        <a:lstStyle/>
        <a:p>
          <a:r>
            <a:rPr lang="de-DE" dirty="0"/>
            <a:t>Nutzereingaben, die der Bot nicht kennt, sind schwer abzubilden</a:t>
          </a:r>
        </a:p>
      </dgm:t>
    </dgm:pt>
    <dgm:pt modelId="{321ABA21-4288-48C0-AD06-57DA82A27704}" type="parTrans" cxnId="{44818D26-23DC-43A1-A688-CB8212E89EBB}">
      <dgm:prSet/>
      <dgm:spPr/>
      <dgm:t>
        <a:bodyPr/>
        <a:lstStyle/>
        <a:p>
          <a:endParaRPr lang="de-DE"/>
        </a:p>
      </dgm:t>
    </dgm:pt>
    <dgm:pt modelId="{F8F82347-ECC2-4685-9117-03EC6AC0EC0C}" type="sibTrans" cxnId="{44818D26-23DC-43A1-A688-CB8212E89EBB}">
      <dgm:prSet/>
      <dgm:spPr/>
      <dgm:t>
        <a:bodyPr/>
        <a:lstStyle/>
        <a:p>
          <a:endParaRPr lang="de-DE"/>
        </a:p>
      </dgm:t>
    </dgm:pt>
    <dgm:pt modelId="{FC076BAA-4126-2747-9FE3-B64A6B944692}" type="pres">
      <dgm:prSet presAssocID="{C5F2BF3B-AA5A-4741-BAAD-874E5A3E5F84}" presName="Name0" presStyleCnt="0">
        <dgm:presLayoutVars>
          <dgm:dir/>
          <dgm:animLvl val="lvl"/>
          <dgm:resizeHandles val="exact"/>
        </dgm:presLayoutVars>
      </dgm:prSet>
      <dgm:spPr/>
    </dgm:pt>
    <dgm:pt modelId="{3368FB9C-B8EE-714D-B0F5-404133FC8DF2}" type="pres">
      <dgm:prSet presAssocID="{E55051A4-1D75-4558-976E-5C944B3317C7}" presName="composite" presStyleCnt="0"/>
      <dgm:spPr/>
    </dgm:pt>
    <dgm:pt modelId="{5CFE2939-C250-0B49-A893-7369279BB8EA}" type="pres">
      <dgm:prSet presAssocID="{E55051A4-1D75-4558-976E-5C944B3317C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73826201-1797-E742-A78C-E974D5497658}" type="pres">
      <dgm:prSet presAssocID="{E55051A4-1D75-4558-976E-5C944B3317C7}" presName="desTx" presStyleLbl="alignAccFollowNode1" presStyleIdx="0" presStyleCnt="5">
        <dgm:presLayoutVars>
          <dgm:bulletEnabled val="1"/>
        </dgm:presLayoutVars>
      </dgm:prSet>
      <dgm:spPr/>
    </dgm:pt>
    <dgm:pt modelId="{120E4CFC-7BCD-F842-AA63-AD8D394200C8}" type="pres">
      <dgm:prSet presAssocID="{037BBAE9-69DF-4778-95A1-9E50B45072B0}" presName="space" presStyleCnt="0"/>
      <dgm:spPr/>
    </dgm:pt>
    <dgm:pt modelId="{B86B0D07-1307-5C4F-AA23-CB6BC48EF991}" type="pres">
      <dgm:prSet presAssocID="{2DA7065D-9886-4902-BB4D-267A27094C7F}" presName="composite" presStyleCnt="0"/>
      <dgm:spPr/>
    </dgm:pt>
    <dgm:pt modelId="{45EFDF4A-188B-5C41-90F3-8553B81F4CD9}" type="pres">
      <dgm:prSet presAssocID="{2DA7065D-9886-4902-BB4D-267A27094C7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690E58C-8A20-FA49-8BB0-5AB6F8BC1D82}" type="pres">
      <dgm:prSet presAssocID="{2DA7065D-9886-4902-BB4D-267A27094C7F}" presName="desTx" presStyleLbl="alignAccFollowNode1" presStyleIdx="1" presStyleCnt="5">
        <dgm:presLayoutVars>
          <dgm:bulletEnabled val="1"/>
        </dgm:presLayoutVars>
      </dgm:prSet>
      <dgm:spPr/>
    </dgm:pt>
    <dgm:pt modelId="{0F86BABB-8441-654C-82D6-05C60C3B1839}" type="pres">
      <dgm:prSet presAssocID="{25F743A3-D27B-4031-A029-0FB4781ED5C9}" presName="space" presStyleCnt="0"/>
      <dgm:spPr/>
    </dgm:pt>
    <dgm:pt modelId="{D3E01DDA-0958-ED4B-AE25-CBE8DBE86332}" type="pres">
      <dgm:prSet presAssocID="{0DF3DD8B-7703-43C5-998E-631FFB4070D0}" presName="composite" presStyleCnt="0"/>
      <dgm:spPr/>
    </dgm:pt>
    <dgm:pt modelId="{32C2BEC7-492D-7842-9D4D-E60467E01C56}" type="pres">
      <dgm:prSet presAssocID="{0DF3DD8B-7703-43C5-998E-631FFB4070D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B98E143-31FD-684F-98F8-7803940A8A12}" type="pres">
      <dgm:prSet presAssocID="{0DF3DD8B-7703-43C5-998E-631FFB4070D0}" presName="desTx" presStyleLbl="alignAccFollowNode1" presStyleIdx="2" presStyleCnt="5">
        <dgm:presLayoutVars>
          <dgm:bulletEnabled val="1"/>
        </dgm:presLayoutVars>
      </dgm:prSet>
      <dgm:spPr/>
    </dgm:pt>
    <dgm:pt modelId="{23EFC3BD-0A58-5B4A-B31E-E64C2960AFC5}" type="pres">
      <dgm:prSet presAssocID="{083F9802-0855-4D03-85CE-71010E704578}" presName="space" presStyleCnt="0"/>
      <dgm:spPr/>
    </dgm:pt>
    <dgm:pt modelId="{74B4E499-6F67-5244-88EB-ABF7BC0A7F9C}" type="pres">
      <dgm:prSet presAssocID="{5087158C-737F-4DF8-8282-35370954867D}" presName="composite" presStyleCnt="0"/>
      <dgm:spPr/>
    </dgm:pt>
    <dgm:pt modelId="{DDBE92E7-0AA7-CB42-8CD2-6ACEAF9E6600}" type="pres">
      <dgm:prSet presAssocID="{5087158C-737F-4DF8-8282-35370954867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CD2BCF9-18BD-0645-ACA3-FC3F4CD91615}" type="pres">
      <dgm:prSet presAssocID="{5087158C-737F-4DF8-8282-35370954867D}" presName="desTx" presStyleLbl="alignAccFollowNode1" presStyleIdx="3" presStyleCnt="5">
        <dgm:presLayoutVars>
          <dgm:bulletEnabled val="1"/>
        </dgm:presLayoutVars>
      </dgm:prSet>
      <dgm:spPr/>
    </dgm:pt>
    <dgm:pt modelId="{434BF68E-1B79-2446-87CE-7588B627045F}" type="pres">
      <dgm:prSet presAssocID="{CCC3C1A7-B888-4E5E-8943-C05F679A712E}" presName="space" presStyleCnt="0"/>
      <dgm:spPr/>
    </dgm:pt>
    <dgm:pt modelId="{D80813A6-77C0-584D-B9CF-CD394DFAD0F1}" type="pres">
      <dgm:prSet presAssocID="{EF07ACC3-A2FC-4FF5-A12A-E1BBAE5FCE42}" presName="composite" presStyleCnt="0"/>
      <dgm:spPr/>
    </dgm:pt>
    <dgm:pt modelId="{3F183BB8-29AC-EA44-A33D-E3C9FA6A8DE1}" type="pres">
      <dgm:prSet presAssocID="{EF07ACC3-A2FC-4FF5-A12A-E1BBAE5FCE4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28A02DF-8485-E948-BBC4-B28192214B7D}" type="pres">
      <dgm:prSet presAssocID="{EF07ACC3-A2FC-4FF5-A12A-E1BBAE5FCE4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D64C4004-42EF-48AF-A1ED-35458B7E68B4}" srcId="{E55051A4-1D75-4558-976E-5C944B3317C7}" destId="{1C2E04E9-98B6-4502-8737-07B298137E02}" srcOrd="0" destOrd="0" parTransId="{A5CCDF75-0E64-4173-9082-29D5699B0532}" sibTransId="{05968F51-0BC0-482E-A9BF-0C0DDDACF7E2}"/>
    <dgm:cxn modelId="{A3CAC304-8F74-4004-848A-C5D84E00D531}" type="presOf" srcId="{D472974F-EA4A-4A82-870D-282FCE1E4E06}" destId="{5CD2BCF9-18BD-0645-ACA3-FC3F4CD91615}" srcOrd="0" destOrd="0" presId="urn:microsoft.com/office/officeart/2005/8/layout/hList1"/>
    <dgm:cxn modelId="{E3E3DC06-6041-4AA5-BC72-18F2AE986F4F}" srcId="{0DF3DD8B-7703-43C5-998E-631FFB4070D0}" destId="{A1F5D0D2-80B4-4BE2-BDBD-BBB1D00801B5}" srcOrd="1" destOrd="0" parTransId="{FCDA53EE-73FD-4DE3-984F-C325B5BE9AE3}" sibTransId="{AE7C0017-81C1-4C72-99F3-A98880A51A64}"/>
    <dgm:cxn modelId="{7D8E8419-1866-4B5F-93C5-733A05F67A05}" srcId="{5087158C-737F-4DF8-8282-35370954867D}" destId="{D472974F-EA4A-4A82-870D-282FCE1E4E06}" srcOrd="0" destOrd="0" parTransId="{32807096-A30C-4E02-A8D4-4F44A8E8D3F0}" sibTransId="{247A7DDC-0037-4A9A-A5B2-E95A043A3FC7}"/>
    <dgm:cxn modelId="{7052E923-CEAD-4521-A140-EFC58411717E}" srcId="{E55051A4-1D75-4558-976E-5C944B3317C7}" destId="{826F216A-E0D2-4D67-A2AF-5D9CE28D5D1B}" srcOrd="1" destOrd="0" parTransId="{F74B51EC-B9CD-4F83-897B-8252729AD85F}" sibTransId="{A3ABDB82-876D-4D05-B2C1-95A716306593}"/>
    <dgm:cxn modelId="{44818D26-23DC-43A1-A688-CB8212E89EBB}" srcId="{EF07ACC3-A2FC-4FF5-A12A-E1BBAE5FCE42}" destId="{76CA0A7D-9390-4772-81E7-9410BA8AA02C}" srcOrd="0" destOrd="0" parTransId="{321ABA21-4288-48C0-AD06-57DA82A27704}" sibTransId="{F8F82347-ECC2-4685-9117-03EC6AC0EC0C}"/>
    <dgm:cxn modelId="{D7FF6A38-44D6-FC4C-B233-6892A886F620}" type="presOf" srcId="{1C2E04E9-98B6-4502-8737-07B298137E02}" destId="{73826201-1797-E742-A78C-E974D5497658}" srcOrd="0" destOrd="0" presId="urn:microsoft.com/office/officeart/2005/8/layout/hList1"/>
    <dgm:cxn modelId="{0E018D3F-22D0-644B-B3C0-20FC17C31EB9}" type="presOf" srcId="{826F216A-E0D2-4D67-A2AF-5D9CE28D5D1B}" destId="{73826201-1797-E742-A78C-E974D5497658}" srcOrd="0" destOrd="1" presId="urn:microsoft.com/office/officeart/2005/8/layout/hList1"/>
    <dgm:cxn modelId="{0289255C-8002-9C4F-8597-1A7101EA2921}" type="presOf" srcId="{A1F5D0D2-80B4-4BE2-BDBD-BBB1D00801B5}" destId="{DB98E143-31FD-684F-98F8-7803940A8A12}" srcOrd="0" destOrd="1" presId="urn:microsoft.com/office/officeart/2005/8/layout/hList1"/>
    <dgm:cxn modelId="{BECFD05F-3936-ED4C-BED1-3B4DF19CB5BE}" type="presOf" srcId="{D24AC9B0-6500-492D-BA52-5504CDE26A48}" destId="{5690E58C-8A20-FA49-8BB0-5AB6F8BC1D82}" srcOrd="0" destOrd="0" presId="urn:microsoft.com/office/officeart/2005/8/layout/hList1"/>
    <dgm:cxn modelId="{FDDFAB42-B234-2341-9A85-AD15E3B7FB8B}" type="presOf" srcId="{815E8A00-9DB3-45FE-BDB5-F737313D6A73}" destId="{5690E58C-8A20-FA49-8BB0-5AB6F8BC1D82}" srcOrd="0" destOrd="1" presId="urn:microsoft.com/office/officeart/2005/8/layout/hList1"/>
    <dgm:cxn modelId="{764E1C4B-7609-48FA-97DC-2DED65E7CB41}" srcId="{0DF3DD8B-7703-43C5-998E-631FFB4070D0}" destId="{3D3F9C56-CE5F-4D8C-B03A-D14089539037}" srcOrd="0" destOrd="0" parTransId="{38BEF9AD-2AAA-4819-B0BA-447C76472ACF}" sibTransId="{3CA9AE5A-1119-4F02-96EF-F7853F0F8752}"/>
    <dgm:cxn modelId="{37060D7D-938D-2D47-9CE6-E5DB2E48C18D}" type="presOf" srcId="{0DF3DD8B-7703-43C5-998E-631FFB4070D0}" destId="{32C2BEC7-492D-7842-9D4D-E60467E01C56}" srcOrd="0" destOrd="0" presId="urn:microsoft.com/office/officeart/2005/8/layout/hList1"/>
    <dgm:cxn modelId="{E1D92F89-368F-F84D-882F-E7837C05480B}" type="presOf" srcId="{5087158C-737F-4DF8-8282-35370954867D}" destId="{DDBE92E7-0AA7-CB42-8CD2-6ACEAF9E6600}" srcOrd="0" destOrd="0" presId="urn:microsoft.com/office/officeart/2005/8/layout/hList1"/>
    <dgm:cxn modelId="{3CD5F29B-AB1B-4F88-90A4-6DD13EB66C54}" srcId="{2DA7065D-9886-4902-BB4D-267A27094C7F}" destId="{815E8A00-9DB3-45FE-BDB5-F737313D6A73}" srcOrd="1" destOrd="0" parTransId="{F83869AB-CEBA-4F68-9DFF-897F2C299A03}" sibTransId="{9CE7067C-0E07-4758-9A0E-CE0C5CBB7404}"/>
    <dgm:cxn modelId="{DBED98A5-4E59-4BD9-9CF4-0ABD9EF9B48D}" type="presOf" srcId="{76CA0A7D-9390-4772-81E7-9410BA8AA02C}" destId="{328A02DF-8485-E948-BBC4-B28192214B7D}" srcOrd="0" destOrd="0" presId="urn:microsoft.com/office/officeart/2005/8/layout/hList1"/>
    <dgm:cxn modelId="{9BD0BEA7-B099-4055-8EB4-F8041E95F055}" srcId="{E55051A4-1D75-4558-976E-5C944B3317C7}" destId="{4D9C081C-003B-41A9-98B6-207E3550FDF4}" srcOrd="2" destOrd="0" parTransId="{29BD115F-6A95-45FA-841C-B2854181E447}" sibTransId="{9A3F5FAC-FB06-4EEF-A129-DBC1DE5C80E9}"/>
    <dgm:cxn modelId="{BC93D7A8-54B3-1E44-8DE6-0E55487C5DA4}" type="presOf" srcId="{C5F2BF3B-AA5A-4741-BAAD-874E5A3E5F84}" destId="{FC076BAA-4126-2747-9FE3-B64A6B944692}" srcOrd="0" destOrd="0" presId="urn:microsoft.com/office/officeart/2005/8/layout/hList1"/>
    <dgm:cxn modelId="{6E71FFAC-E0D1-412E-A019-09D2C4BCE9E4}" srcId="{C5F2BF3B-AA5A-4741-BAAD-874E5A3E5F84}" destId="{E55051A4-1D75-4558-976E-5C944B3317C7}" srcOrd="0" destOrd="0" parTransId="{A9DBF175-56F8-4A00-94DB-27CD5344043E}" sibTransId="{037BBAE9-69DF-4778-95A1-9E50B45072B0}"/>
    <dgm:cxn modelId="{AEEE14B3-DD27-4C12-A97A-84483FD8007B}" srcId="{C5F2BF3B-AA5A-4741-BAAD-874E5A3E5F84}" destId="{2DA7065D-9886-4902-BB4D-267A27094C7F}" srcOrd="1" destOrd="0" parTransId="{BCF0B25F-7896-448D-BF3D-684BF084C3CB}" sibTransId="{25F743A3-D27B-4031-A029-0FB4781ED5C9}"/>
    <dgm:cxn modelId="{EA7D72B8-CE5A-A844-B85D-222861E154E1}" type="presOf" srcId="{2DA7065D-9886-4902-BB4D-267A27094C7F}" destId="{45EFDF4A-188B-5C41-90F3-8553B81F4CD9}" srcOrd="0" destOrd="0" presId="urn:microsoft.com/office/officeart/2005/8/layout/hList1"/>
    <dgm:cxn modelId="{8AD119BE-7214-F144-8245-65F805FDCE4A}" type="presOf" srcId="{EF07ACC3-A2FC-4FF5-A12A-E1BBAE5FCE42}" destId="{3F183BB8-29AC-EA44-A33D-E3C9FA6A8DE1}" srcOrd="0" destOrd="0" presId="urn:microsoft.com/office/officeart/2005/8/layout/hList1"/>
    <dgm:cxn modelId="{3D7954C8-AA1F-4344-A870-8AB3FBE4D4E8}" srcId="{C5F2BF3B-AA5A-4741-BAAD-874E5A3E5F84}" destId="{EF07ACC3-A2FC-4FF5-A12A-E1BBAE5FCE42}" srcOrd="4" destOrd="0" parTransId="{CF05683D-1F55-45EF-B7D2-6A7083C01682}" sibTransId="{E9D26E23-0EB1-4F58-A325-2FF64EF0679F}"/>
    <dgm:cxn modelId="{EF6F91C8-0BE5-8841-A5FD-A852D056878C}" type="presOf" srcId="{E55051A4-1D75-4558-976E-5C944B3317C7}" destId="{5CFE2939-C250-0B49-A893-7369279BB8EA}" srcOrd="0" destOrd="0" presId="urn:microsoft.com/office/officeart/2005/8/layout/hList1"/>
    <dgm:cxn modelId="{E8D356D6-BBB1-4535-94F0-C3B6B95DFF61}" srcId="{C5F2BF3B-AA5A-4741-BAAD-874E5A3E5F84}" destId="{5087158C-737F-4DF8-8282-35370954867D}" srcOrd="3" destOrd="0" parTransId="{E51159E7-5C52-4F1A-B948-390207F74DD6}" sibTransId="{CCC3C1A7-B888-4E5E-8943-C05F679A712E}"/>
    <dgm:cxn modelId="{C90D61DC-C798-4759-82C5-1D23702A1E94}" srcId="{C5F2BF3B-AA5A-4741-BAAD-874E5A3E5F84}" destId="{0DF3DD8B-7703-43C5-998E-631FFB4070D0}" srcOrd="2" destOrd="0" parTransId="{013A1E58-ED81-4A5C-B7D5-784CA721724E}" sibTransId="{083F9802-0855-4D03-85CE-71010E704578}"/>
    <dgm:cxn modelId="{0622A0E1-88BC-E647-8056-3D752AC922FD}" type="presOf" srcId="{4D9C081C-003B-41A9-98B6-207E3550FDF4}" destId="{73826201-1797-E742-A78C-E974D5497658}" srcOrd="0" destOrd="2" presId="urn:microsoft.com/office/officeart/2005/8/layout/hList1"/>
    <dgm:cxn modelId="{5B8128F1-FFC6-46DB-B8B2-831B7A7A49B9}" srcId="{2DA7065D-9886-4902-BB4D-267A27094C7F}" destId="{D24AC9B0-6500-492D-BA52-5504CDE26A48}" srcOrd="0" destOrd="0" parTransId="{B923A3F6-310F-4002-8491-FCD959C2CCF5}" sibTransId="{45ACB2CA-BD25-446C-B7C2-4B0B6B08A3F2}"/>
    <dgm:cxn modelId="{1F0965F1-3A6C-1D47-8ED4-DA274498C3D4}" type="presOf" srcId="{3D3F9C56-CE5F-4D8C-B03A-D14089539037}" destId="{DB98E143-31FD-684F-98F8-7803940A8A12}" srcOrd="0" destOrd="0" presId="urn:microsoft.com/office/officeart/2005/8/layout/hList1"/>
    <dgm:cxn modelId="{4DD7B05C-3CD0-FB48-B4A9-E80B3FF19C97}" type="presParOf" srcId="{FC076BAA-4126-2747-9FE3-B64A6B944692}" destId="{3368FB9C-B8EE-714D-B0F5-404133FC8DF2}" srcOrd="0" destOrd="0" presId="urn:microsoft.com/office/officeart/2005/8/layout/hList1"/>
    <dgm:cxn modelId="{8A031E5A-EBAE-7845-B9FE-C460EBB13AFF}" type="presParOf" srcId="{3368FB9C-B8EE-714D-B0F5-404133FC8DF2}" destId="{5CFE2939-C250-0B49-A893-7369279BB8EA}" srcOrd="0" destOrd="0" presId="urn:microsoft.com/office/officeart/2005/8/layout/hList1"/>
    <dgm:cxn modelId="{9E2A2AC7-5E8B-E34C-937A-0F8C4695545D}" type="presParOf" srcId="{3368FB9C-B8EE-714D-B0F5-404133FC8DF2}" destId="{73826201-1797-E742-A78C-E974D5497658}" srcOrd="1" destOrd="0" presId="urn:microsoft.com/office/officeart/2005/8/layout/hList1"/>
    <dgm:cxn modelId="{D629A9B2-03C1-1B4C-A451-DED2D29B5AC4}" type="presParOf" srcId="{FC076BAA-4126-2747-9FE3-B64A6B944692}" destId="{120E4CFC-7BCD-F842-AA63-AD8D394200C8}" srcOrd="1" destOrd="0" presId="urn:microsoft.com/office/officeart/2005/8/layout/hList1"/>
    <dgm:cxn modelId="{51BEA301-D3F0-6C49-BDDE-3CDEAC4E6039}" type="presParOf" srcId="{FC076BAA-4126-2747-9FE3-B64A6B944692}" destId="{B86B0D07-1307-5C4F-AA23-CB6BC48EF991}" srcOrd="2" destOrd="0" presId="urn:microsoft.com/office/officeart/2005/8/layout/hList1"/>
    <dgm:cxn modelId="{54453382-2C6B-B34B-8DE4-181117196937}" type="presParOf" srcId="{B86B0D07-1307-5C4F-AA23-CB6BC48EF991}" destId="{45EFDF4A-188B-5C41-90F3-8553B81F4CD9}" srcOrd="0" destOrd="0" presId="urn:microsoft.com/office/officeart/2005/8/layout/hList1"/>
    <dgm:cxn modelId="{F563B19C-561A-7549-815B-D659ED7741C7}" type="presParOf" srcId="{B86B0D07-1307-5C4F-AA23-CB6BC48EF991}" destId="{5690E58C-8A20-FA49-8BB0-5AB6F8BC1D82}" srcOrd="1" destOrd="0" presId="urn:microsoft.com/office/officeart/2005/8/layout/hList1"/>
    <dgm:cxn modelId="{0438D1A9-6941-A641-A6EC-4D3A3BCCEE70}" type="presParOf" srcId="{FC076BAA-4126-2747-9FE3-B64A6B944692}" destId="{0F86BABB-8441-654C-82D6-05C60C3B1839}" srcOrd="3" destOrd="0" presId="urn:microsoft.com/office/officeart/2005/8/layout/hList1"/>
    <dgm:cxn modelId="{AB7C2CC9-0EB7-0046-8AA3-1ACEB0505747}" type="presParOf" srcId="{FC076BAA-4126-2747-9FE3-B64A6B944692}" destId="{D3E01DDA-0958-ED4B-AE25-CBE8DBE86332}" srcOrd="4" destOrd="0" presId="urn:microsoft.com/office/officeart/2005/8/layout/hList1"/>
    <dgm:cxn modelId="{7350CDF8-B86C-6243-8B23-474B0543A869}" type="presParOf" srcId="{D3E01DDA-0958-ED4B-AE25-CBE8DBE86332}" destId="{32C2BEC7-492D-7842-9D4D-E60467E01C56}" srcOrd="0" destOrd="0" presId="urn:microsoft.com/office/officeart/2005/8/layout/hList1"/>
    <dgm:cxn modelId="{C614B5C4-1F56-954A-AD32-24D5DB3524EB}" type="presParOf" srcId="{D3E01DDA-0958-ED4B-AE25-CBE8DBE86332}" destId="{DB98E143-31FD-684F-98F8-7803940A8A12}" srcOrd="1" destOrd="0" presId="urn:microsoft.com/office/officeart/2005/8/layout/hList1"/>
    <dgm:cxn modelId="{AAC1AD2B-131D-0242-9F50-EEE7CE4BB02C}" type="presParOf" srcId="{FC076BAA-4126-2747-9FE3-B64A6B944692}" destId="{23EFC3BD-0A58-5B4A-B31E-E64C2960AFC5}" srcOrd="5" destOrd="0" presId="urn:microsoft.com/office/officeart/2005/8/layout/hList1"/>
    <dgm:cxn modelId="{F96894A6-03DD-4047-B9A1-36BED8530103}" type="presParOf" srcId="{FC076BAA-4126-2747-9FE3-B64A6B944692}" destId="{74B4E499-6F67-5244-88EB-ABF7BC0A7F9C}" srcOrd="6" destOrd="0" presId="urn:microsoft.com/office/officeart/2005/8/layout/hList1"/>
    <dgm:cxn modelId="{2E13ED26-3E48-8946-BB91-1FCBB9B98DF2}" type="presParOf" srcId="{74B4E499-6F67-5244-88EB-ABF7BC0A7F9C}" destId="{DDBE92E7-0AA7-CB42-8CD2-6ACEAF9E6600}" srcOrd="0" destOrd="0" presId="urn:microsoft.com/office/officeart/2005/8/layout/hList1"/>
    <dgm:cxn modelId="{F17AB1C8-BC8E-624B-9F70-B3517BFCA3AB}" type="presParOf" srcId="{74B4E499-6F67-5244-88EB-ABF7BC0A7F9C}" destId="{5CD2BCF9-18BD-0645-ACA3-FC3F4CD91615}" srcOrd="1" destOrd="0" presId="urn:microsoft.com/office/officeart/2005/8/layout/hList1"/>
    <dgm:cxn modelId="{257515DF-FFE6-DD43-B120-959DC1EB8652}" type="presParOf" srcId="{FC076BAA-4126-2747-9FE3-B64A6B944692}" destId="{434BF68E-1B79-2446-87CE-7588B627045F}" srcOrd="7" destOrd="0" presId="urn:microsoft.com/office/officeart/2005/8/layout/hList1"/>
    <dgm:cxn modelId="{AD6C789B-C866-4946-8C70-1AA25224A47F}" type="presParOf" srcId="{FC076BAA-4126-2747-9FE3-B64A6B944692}" destId="{D80813A6-77C0-584D-B9CF-CD394DFAD0F1}" srcOrd="8" destOrd="0" presId="urn:microsoft.com/office/officeart/2005/8/layout/hList1"/>
    <dgm:cxn modelId="{F54E4348-FB70-CF48-B94A-BE8B2C32211D}" type="presParOf" srcId="{D80813A6-77C0-584D-B9CF-CD394DFAD0F1}" destId="{3F183BB8-29AC-EA44-A33D-E3C9FA6A8DE1}" srcOrd="0" destOrd="0" presId="urn:microsoft.com/office/officeart/2005/8/layout/hList1"/>
    <dgm:cxn modelId="{BF08B68D-7C06-EE45-ABCD-FEFF1FBE4455}" type="presParOf" srcId="{D80813A6-77C0-584D-B9CF-CD394DFAD0F1}" destId="{328A02DF-8485-E948-BBC4-B28192214B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4BF057-F811-4F35-A51C-FEAEF1BA13F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C3798-D8EB-468E-A2A5-331A95CAA3F4}">
      <dgm:prSet/>
      <dgm:spPr>
        <a:solidFill>
          <a:srgbClr val="9A1817"/>
        </a:solidFill>
      </dgm:spPr>
      <dgm:t>
        <a:bodyPr/>
        <a:lstStyle/>
        <a:p>
          <a:r>
            <a:rPr lang="de-DE" dirty="0"/>
            <a:t>Verbesserung NLP-Prozess</a:t>
          </a:r>
          <a:endParaRPr lang="en-US" dirty="0"/>
        </a:p>
      </dgm:t>
    </dgm:pt>
    <dgm:pt modelId="{EF4B60D3-477A-41C9-BB4C-7754D1449A45}" type="parTrans" cxnId="{8458FAD7-1EA4-40F6-A0CD-447E9F7D6B85}">
      <dgm:prSet/>
      <dgm:spPr/>
      <dgm:t>
        <a:bodyPr/>
        <a:lstStyle/>
        <a:p>
          <a:endParaRPr lang="en-US"/>
        </a:p>
      </dgm:t>
    </dgm:pt>
    <dgm:pt modelId="{9FB17E20-1C9C-4E32-AD0F-C702357BDC33}" type="sibTrans" cxnId="{8458FAD7-1EA4-40F6-A0CD-447E9F7D6B85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7EF0555-16B2-495F-B4B9-E705BCD89122}">
      <dgm:prSet/>
      <dgm:spPr>
        <a:solidFill>
          <a:srgbClr val="9A1817"/>
        </a:solidFill>
      </dgm:spPr>
      <dgm:t>
        <a:bodyPr/>
        <a:lstStyle/>
        <a:p>
          <a:r>
            <a:rPr lang="de-DE" dirty="0"/>
            <a:t>Möglichkeit zur Profilerstellung</a:t>
          </a:r>
          <a:endParaRPr lang="en-US" dirty="0"/>
        </a:p>
      </dgm:t>
    </dgm:pt>
    <dgm:pt modelId="{C9E8A2C8-0BF6-4C2E-BA2F-A10388565352}" type="parTrans" cxnId="{D5ADAC47-E6DC-4F18-8E51-981B2ECEFFDB}">
      <dgm:prSet/>
      <dgm:spPr/>
      <dgm:t>
        <a:bodyPr/>
        <a:lstStyle/>
        <a:p>
          <a:endParaRPr lang="en-US"/>
        </a:p>
      </dgm:t>
    </dgm:pt>
    <dgm:pt modelId="{618A47C0-E616-43DA-8678-9E3BC5AA2961}" type="sibTrans" cxnId="{D5ADAC47-E6DC-4F18-8E51-981B2ECEFFD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C6CC944C-AD5A-4495-8B44-276683E5406F}">
      <dgm:prSet/>
      <dgm:spPr>
        <a:solidFill>
          <a:srgbClr val="9A1817"/>
        </a:solidFill>
      </dgm:spPr>
      <dgm:t>
        <a:bodyPr/>
        <a:lstStyle/>
        <a:p>
          <a:r>
            <a:rPr lang="de-DE"/>
            <a:t>Notarzt-Anbindung bei gefährlichen Symptomen</a:t>
          </a:r>
          <a:endParaRPr lang="en-US"/>
        </a:p>
      </dgm:t>
    </dgm:pt>
    <dgm:pt modelId="{C25BBF64-1657-4025-9F49-9C5B081CB5CA}" type="parTrans" cxnId="{CF054573-E3C0-48EC-A43D-387A191C632D}">
      <dgm:prSet/>
      <dgm:spPr/>
      <dgm:t>
        <a:bodyPr/>
        <a:lstStyle/>
        <a:p>
          <a:endParaRPr lang="en-US"/>
        </a:p>
      </dgm:t>
    </dgm:pt>
    <dgm:pt modelId="{4F6A80EE-F208-4096-80E8-B765108FDDB7}" type="sibTrans" cxnId="{CF054573-E3C0-48EC-A43D-387A191C632D}">
      <dgm:prSet/>
      <dgm:spPr/>
      <dgm:t>
        <a:bodyPr/>
        <a:lstStyle/>
        <a:p>
          <a:endParaRPr lang="en-US"/>
        </a:p>
      </dgm:t>
    </dgm:pt>
    <dgm:pt modelId="{D5CEB61E-8E1B-504A-9BC7-532AD3CC4CED}" type="pres">
      <dgm:prSet presAssocID="{164BF057-F811-4F35-A51C-FEAEF1BA13F4}" presName="outerComposite" presStyleCnt="0">
        <dgm:presLayoutVars>
          <dgm:chMax val="5"/>
          <dgm:dir/>
          <dgm:resizeHandles val="exact"/>
        </dgm:presLayoutVars>
      </dgm:prSet>
      <dgm:spPr/>
    </dgm:pt>
    <dgm:pt modelId="{9B427C55-97FF-104F-9840-2A153238B9E8}" type="pres">
      <dgm:prSet presAssocID="{164BF057-F811-4F35-A51C-FEAEF1BA13F4}" presName="dummyMaxCanvas" presStyleCnt="0">
        <dgm:presLayoutVars/>
      </dgm:prSet>
      <dgm:spPr/>
    </dgm:pt>
    <dgm:pt modelId="{B1E16D4D-6233-BA4B-9734-527D669BA7C0}" type="pres">
      <dgm:prSet presAssocID="{164BF057-F811-4F35-A51C-FEAEF1BA13F4}" presName="ThreeNodes_1" presStyleLbl="node1" presStyleIdx="0" presStyleCnt="3">
        <dgm:presLayoutVars>
          <dgm:bulletEnabled val="1"/>
        </dgm:presLayoutVars>
      </dgm:prSet>
      <dgm:spPr/>
    </dgm:pt>
    <dgm:pt modelId="{BF86E4C1-92DD-E947-AB3C-04038C17A4A0}" type="pres">
      <dgm:prSet presAssocID="{164BF057-F811-4F35-A51C-FEAEF1BA13F4}" presName="ThreeNodes_2" presStyleLbl="node1" presStyleIdx="1" presStyleCnt="3">
        <dgm:presLayoutVars>
          <dgm:bulletEnabled val="1"/>
        </dgm:presLayoutVars>
      </dgm:prSet>
      <dgm:spPr/>
    </dgm:pt>
    <dgm:pt modelId="{68EC167F-6FFB-6843-8480-A5DBDE7F37F6}" type="pres">
      <dgm:prSet presAssocID="{164BF057-F811-4F35-A51C-FEAEF1BA13F4}" presName="ThreeNodes_3" presStyleLbl="node1" presStyleIdx="2" presStyleCnt="3">
        <dgm:presLayoutVars>
          <dgm:bulletEnabled val="1"/>
        </dgm:presLayoutVars>
      </dgm:prSet>
      <dgm:spPr/>
    </dgm:pt>
    <dgm:pt modelId="{880311A6-F682-CB4E-A5C5-196DE0BF72BB}" type="pres">
      <dgm:prSet presAssocID="{164BF057-F811-4F35-A51C-FEAEF1BA13F4}" presName="ThreeConn_1-2" presStyleLbl="fgAccFollowNode1" presStyleIdx="0" presStyleCnt="2">
        <dgm:presLayoutVars>
          <dgm:bulletEnabled val="1"/>
        </dgm:presLayoutVars>
      </dgm:prSet>
      <dgm:spPr/>
    </dgm:pt>
    <dgm:pt modelId="{6609C201-FB51-5E47-A829-921160E45D38}" type="pres">
      <dgm:prSet presAssocID="{164BF057-F811-4F35-A51C-FEAEF1BA13F4}" presName="ThreeConn_2-3" presStyleLbl="fgAccFollowNode1" presStyleIdx="1" presStyleCnt="2">
        <dgm:presLayoutVars>
          <dgm:bulletEnabled val="1"/>
        </dgm:presLayoutVars>
      </dgm:prSet>
      <dgm:spPr/>
    </dgm:pt>
    <dgm:pt modelId="{3134BCE9-CD15-E644-8576-7F6A56CF84C3}" type="pres">
      <dgm:prSet presAssocID="{164BF057-F811-4F35-A51C-FEAEF1BA13F4}" presName="ThreeNodes_1_text" presStyleLbl="node1" presStyleIdx="2" presStyleCnt="3">
        <dgm:presLayoutVars>
          <dgm:bulletEnabled val="1"/>
        </dgm:presLayoutVars>
      </dgm:prSet>
      <dgm:spPr/>
    </dgm:pt>
    <dgm:pt modelId="{4E1C728D-ADB3-9149-8DCA-46C90ACE2C59}" type="pres">
      <dgm:prSet presAssocID="{164BF057-F811-4F35-A51C-FEAEF1BA13F4}" presName="ThreeNodes_2_text" presStyleLbl="node1" presStyleIdx="2" presStyleCnt="3">
        <dgm:presLayoutVars>
          <dgm:bulletEnabled val="1"/>
        </dgm:presLayoutVars>
      </dgm:prSet>
      <dgm:spPr/>
    </dgm:pt>
    <dgm:pt modelId="{FC97CFA2-2F07-AD4C-B1AA-FA8DC5D5279C}" type="pres">
      <dgm:prSet presAssocID="{164BF057-F811-4F35-A51C-FEAEF1BA13F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FABE17-3D0E-704B-B236-FCEE87C00813}" type="presOf" srcId="{164BF057-F811-4F35-A51C-FEAEF1BA13F4}" destId="{D5CEB61E-8E1B-504A-9BC7-532AD3CC4CED}" srcOrd="0" destOrd="0" presId="urn:microsoft.com/office/officeart/2005/8/layout/vProcess5"/>
    <dgm:cxn modelId="{2BD3161C-95DA-1B45-A05E-893925065971}" type="presOf" srcId="{E7EF0555-16B2-495F-B4B9-E705BCD89122}" destId="{4E1C728D-ADB3-9149-8DCA-46C90ACE2C59}" srcOrd="1" destOrd="0" presId="urn:microsoft.com/office/officeart/2005/8/layout/vProcess5"/>
    <dgm:cxn modelId="{8A2ADF3B-0BEA-994A-8AD2-26A63CECD4EF}" type="presOf" srcId="{42DC3798-D8EB-468E-A2A5-331A95CAA3F4}" destId="{3134BCE9-CD15-E644-8576-7F6A56CF84C3}" srcOrd="1" destOrd="0" presId="urn:microsoft.com/office/officeart/2005/8/layout/vProcess5"/>
    <dgm:cxn modelId="{0999EE3E-E59F-1749-91DA-14EE7C9F3310}" type="presOf" srcId="{C6CC944C-AD5A-4495-8B44-276683E5406F}" destId="{68EC167F-6FFB-6843-8480-A5DBDE7F37F6}" srcOrd="0" destOrd="0" presId="urn:microsoft.com/office/officeart/2005/8/layout/vProcess5"/>
    <dgm:cxn modelId="{D5ADAC47-E6DC-4F18-8E51-981B2ECEFFDB}" srcId="{164BF057-F811-4F35-A51C-FEAEF1BA13F4}" destId="{E7EF0555-16B2-495F-B4B9-E705BCD89122}" srcOrd="1" destOrd="0" parTransId="{C9E8A2C8-0BF6-4C2E-BA2F-A10388565352}" sibTransId="{618A47C0-E616-43DA-8678-9E3BC5AA2961}"/>
    <dgm:cxn modelId="{CF054573-E3C0-48EC-A43D-387A191C632D}" srcId="{164BF057-F811-4F35-A51C-FEAEF1BA13F4}" destId="{C6CC944C-AD5A-4495-8B44-276683E5406F}" srcOrd="2" destOrd="0" parTransId="{C25BBF64-1657-4025-9F49-9C5B081CB5CA}" sibTransId="{4F6A80EE-F208-4096-80E8-B765108FDDB7}"/>
    <dgm:cxn modelId="{1A4A497C-4D0C-314E-B734-A6FBEC04E770}" type="presOf" srcId="{618A47C0-E616-43DA-8678-9E3BC5AA2961}" destId="{6609C201-FB51-5E47-A829-921160E45D38}" srcOrd="0" destOrd="0" presId="urn:microsoft.com/office/officeart/2005/8/layout/vProcess5"/>
    <dgm:cxn modelId="{A9B80598-F2D6-6046-855B-B22CDC4E8C44}" type="presOf" srcId="{42DC3798-D8EB-468E-A2A5-331A95CAA3F4}" destId="{B1E16D4D-6233-BA4B-9734-527D669BA7C0}" srcOrd="0" destOrd="0" presId="urn:microsoft.com/office/officeart/2005/8/layout/vProcess5"/>
    <dgm:cxn modelId="{4FBB5F98-7778-3640-B033-54906AC1CB46}" type="presOf" srcId="{9FB17E20-1C9C-4E32-AD0F-C702357BDC33}" destId="{880311A6-F682-CB4E-A5C5-196DE0BF72BB}" srcOrd="0" destOrd="0" presId="urn:microsoft.com/office/officeart/2005/8/layout/vProcess5"/>
    <dgm:cxn modelId="{83A5EC9F-748F-6545-B021-BBA00D898180}" type="presOf" srcId="{E7EF0555-16B2-495F-B4B9-E705BCD89122}" destId="{BF86E4C1-92DD-E947-AB3C-04038C17A4A0}" srcOrd="0" destOrd="0" presId="urn:microsoft.com/office/officeart/2005/8/layout/vProcess5"/>
    <dgm:cxn modelId="{74A309B9-4837-4942-92C6-460E0C5AE7EC}" type="presOf" srcId="{C6CC944C-AD5A-4495-8B44-276683E5406F}" destId="{FC97CFA2-2F07-AD4C-B1AA-FA8DC5D5279C}" srcOrd="1" destOrd="0" presId="urn:microsoft.com/office/officeart/2005/8/layout/vProcess5"/>
    <dgm:cxn modelId="{8458FAD7-1EA4-40F6-A0CD-447E9F7D6B85}" srcId="{164BF057-F811-4F35-A51C-FEAEF1BA13F4}" destId="{42DC3798-D8EB-468E-A2A5-331A95CAA3F4}" srcOrd="0" destOrd="0" parTransId="{EF4B60D3-477A-41C9-BB4C-7754D1449A45}" sibTransId="{9FB17E20-1C9C-4E32-AD0F-C702357BDC33}"/>
    <dgm:cxn modelId="{AF32053B-0971-1443-BE62-34CAD7784986}" type="presParOf" srcId="{D5CEB61E-8E1B-504A-9BC7-532AD3CC4CED}" destId="{9B427C55-97FF-104F-9840-2A153238B9E8}" srcOrd="0" destOrd="0" presId="urn:microsoft.com/office/officeart/2005/8/layout/vProcess5"/>
    <dgm:cxn modelId="{9E763563-6937-A445-BCD5-FE654F5D4F71}" type="presParOf" srcId="{D5CEB61E-8E1B-504A-9BC7-532AD3CC4CED}" destId="{B1E16D4D-6233-BA4B-9734-527D669BA7C0}" srcOrd="1" destOrd="0" presId="urn:microsoft.com/office/officeart/2005/8/layout/vProcess5"/>
    <dgm:cxn modelId="{034F0A07-28F3-A246-9904-B781D5F7A6FF}" type="presParOf" srcId="{D5CEB61E-8E1B-504A-9BC7-532AD3CC4CED}" destId="{BF86E4C1-92DD-E947-AB3C-04038C17A4A0}" srcOrd="2" destOrd="0" presId="urn:microsoft.com/office/officeart/2005/8/layout/vProcess5"/>
    <dgm:cxn modelId="{F6C8D243-D457-1242-8A0B-C1D5C1E16F7F}" type="presParOf" srcId="{D5CEB61E-8E1B-504A-9BC7-532AD3CC4CED}" destId="{68EC167F-6FFB-6843-8480-A5DBDE7F37F6}" srcOrd="3" destOrd="0" presId="urn:microsoft.com/office/officeart/2005/8/layout/vProcess5"/>
    <dgm:cxn modelId="{0F8E6B43-C07D-4D46-A399-AEEA72ADC354}" type="presParOf" srcId="{D5CEB61E-8E1B-504A-9BC7-532AD3CC4CED}" destId="{880311A6-F682-CB4E-A5C5-196DE0BF72BB}" srcOrd="4" destOrd="0" presId="urn:microsoft.com/office/officeart/2005/8/layout/vProcess5"/>
    <dgm:cxn modelId="{6D055C4A-243E-FF4B-880F-880481FC471D}" type="presParOf" srcId="{D5CEB61E-8E1B-504A-9BC7-532AD3CC4CED}" destId="{6609C201-FB51-5E47-A829-921160E45D38}" srcOrd="5" destOrd="0" presId="urn:microsoft.com/office/officeart/2005/8/layout/vProcess5"/>
    <dgm:cxn modelId="{7B5B0956-0E7E-1C4C-902E-59D896DDDCBC}" type="presParOf" srcId="{D5CEB61E-8E1B-504A-9BC7-532AD3CC4CED}" destId="{3134BCE9-CD15-E644-8576-7F6A56CF84C3}" srcOrd="6" destOrd="0" presId="urn:microsoft.com/office/officeart/2005/8/layout/vProcess5"/>
    <dgm:cxn modelId="{926E4658-872E-1544-817F-39D1B5C4E0D2}" type="presParOf" srcId="{D5CEB61E-8E1B-504A-9BC7-532AD3CC4CED}" destId="{4E1C728D-ADB3-9149-8DCA-46C90ACE2C59}" srcOrd="7" destOrd="0" presId="urn:microsoft.com/office/officeart/2005/8/layout/vProcess5"/>
    <dgm:cxn modelId="{7DAF8071-E59A-5A40-B5E8-EE75BCD7C5E7}" type="presParOf" srcId="{D5CEB61E-8E1B-504A-9BC7-532AD3CC4CED}" destId="{FC97CFA2-2F07-AD4C-B1AA-FA8DC5D527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9B197-B9D9-7E44-BFD0-A07F2C38CAD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01D3D-AC5F-DB4F-BBD5-6FD1B245E72E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Einleitung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7323637C-B7A1-3B4F-9553-F742BCB4F41C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E61F-3879-0848-9963-EB8BD80C1922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Datenquelle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9F89B88F-F50B-7F46-8333-A44CD06C0CE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1A77D-2556-674D-B859-4747E34C1C32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NLP-Prozess</a:t>
          </a:r>
          <a:endParaRPr lang="en-US" sz="3300" kern="1200"/>
        </a:p>
      </dsp:txBody>
      <dsp:txXfrm>
        <a:off x="0" y="1451154"/>
        <a:ext cx="10515600" cy="724514"/>
      </dsp:txXfrm>
    </dsp:sp>
    <dsp:sp modelId="{84905F32-1196-A649-965A-11E213F2A53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30E70-8C26-F84C-AD92-48312F620797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Demonstration</a:t>
          </a:r>
          <a:endParaRPr lang="en-US" sz="3300" kern="1200"/>
        </a:p>
      </dsp:txBody>
      <dsp:txXfrm>
        <a:off x="0" y="2175669"/>
        <a:ext cx="10515600" cy="724514"/>
      </dsp:txXfrm>
    </dsp:sp>
    <dsp:sp modelId="{66B5960D-A21B-814F-8D33-DA2A14C32A9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7203B-0ACE-5549-84EC-B85996ECE38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Lessons Learned</a:t>
          </a:r>
          <a:endParaRPr lang="en-US" sz="3300" kern="1200"/>
        </a:p>
      </dsp:txBody>
      <dsp:txXfrm>
        <a:off x="0" y="2900183"/>
        <a:ext cx="10515600" cy="724514"/>
      </dsp:txXfrm>
    </dsp:sp>
    <dsp:sp modelId="{B57D7D43-1DD4-B64B-880B-31F7DCDB67F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07EA4-AC9C-C548-999C-5F497333E9E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Ausblick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9040C-0C86-0F43-A046-D7191AABB9AF}">
      <dsp:nvSpPr>
        <dsp:cNvPr id="0" name=""/>
        <dsp:cNvSpPr/>
      </dsp:nvSpPr>
      <dsp:spPr>
        <a:xfrm>
          <a:off x="0" y="382531"/>
          <a:ext cx="5181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437388" rIns="4021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41 Krankheiten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4920 Krankheitsbilder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131 Symptome</a:t>
          </a:r>
          <a:endParaRPr lang="en-US" sz="2100" kern="1200"/>
        </a:p>
      </dsp:txBody>
      <dsp:txXfrm>
        <a:off x="0" y="382531"/>
        <a:ext cx="5181600" cy="1587600"/>
      </dsp:txXfrm>
    </dsp:sp>
    <dsp:sp modelId="{82CB658D-E825-CC4F-8702-4921A16FC216}">
      <dsp:nvSpPr>
        <dsp:cNvPr id="0" name=""/>
        <dsp:cNvSpPr/>
      </dsp:nvSpPr>
      <dsp:spPr>
        <a:xfrm>
          <a:off x="259080" y="72571"/>
          <a:ext cx="3627120" cy="619920"/>
        </a:xfrm>
        <a:prstGeom prst="roundRect">
          <a:avLst/>
        </a:prstGeom>
        <a:solidFill>
          <a:srgbClr val="9A1817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Kaggle Datensatz</a:t>
          </a:r>
          <a:endParaRPr lang="en-US" sz="2100" kern="1200"/>
        </a:p>
      </dsp:txBody>
      <dsp:txXfrm>
        <a:off x="289342" y="102833"/>
        <a:ext cx="3566596" cy="559396"/>
      </dsp:txXfrm>
    </dsp:sp>
    <dsp:sp modelId="{7319FC8D-9A6E-A74D-9217-C6A9367A011A}">
      <dsp:nvSpPr>
        <dsp:cNvPr id="0" name=""/>
        <dsp:cNvSpPr/>
      </dsp:nvSpPr>
      <dsp:spPr>
        <a:xfrm>
          <a:off x="0" y="2393491"/>
          <a:ext cx="518160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437388" rIns="40215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Mayoclinic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1182 Krankheiten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/>
            <a:t>Beschreibung für Symptome, Risikofaktoren, Behandlung, etc. </a:t>
          </a:r>
          <a:endParaRPr lang="en-US" sz="2100" kern="1200"/>
        </a:p>
      </dsp:txBody>
      <dsp:txXfrm>
        <a:off x="0" y="2393491"/>
        <a:ext cx="5181600" cy="1885275"/>
      </dsp:txXfrm>
    </dsp:sp>
    <dsp:sp modelId="{13587AB4-2F01-C540-A1B7-B39C6BC4DCC6}">
      <dsp:nvSpPr>
        <dsp:cNvPr id="0" name=""/>
        <dsp:cNvSpPr/>
      </dsp:nvSpPr>
      <dsp:spPr>
        <a:xfrm>
          <a:off x="259080" y="2083531"/>
          <a:ext cx="3627120" cy="619920"/>
        </a:xfrm>
        <a:prstGeom prst="roundRect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Kaggle Alternative</a:t>
          </a:r>
          <a:endParaRPr lang="en-US" sz="2100" kern="1200"/>
        </a:p>
      </dsp:txBody>
      <dsp:txXfrm>
        <a:off x="289342" y="2113793"/>
        <a:ext cx="356659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334C-E1D0-4D1D-B2B3-C83BE69B676F}">
      <dsp:nvSpPr>
        <dsp:cNvPr id="0" name=""/>
        <dsp:cNvSpPr/>
      </dsp:nvSpPr>
      <dsp:spPr>
        <a:xfrm>
          <a:off x="937568" y="1271350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Datenbereinigung</a:t>
          </a:r>
          <a:br>
            <a:rPr lang="de-DE" sz="1400" kern="1200" dirty="0"/>
          </a:br>
          <a:r>
            <a:rPr lang="de-DE" sz="1400" kern="1200" dirty="0"/>
            <a:t>Datentransformation</a:t>
          </a:r>
        </a:p>
      </dsp:txBody>
      <dsp:txXfrm>
        <a:off x="1578588" y="1397314"/>
        <a:ext cx="1629145" cy="587830"/>
      </dsp:txXfrm>
    </dsp:sp>
    <dsp:sp modelId="{F15A54A5-F413-43B8-8544-F4077562ED15}">
      <dsp:nvSpPr>
        <dsp:cNvPr id="0" name=""/>
        <dsp:cNvSpPr/>
      </dsp:nvSpPr>
      <dsp:spPr>
        <a:xfrm>
          <a:off x="6147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Krankheits-</a:t>
          </a:r>
          <a:br>
            <a:rPr lang="de-DE" sz="1500" kern="1200" dirty="0"/>
          </a:br>
          <a:r>
            <a:rPr lang="de-DE" sz="1500" kern="1200" dirty="0"/>
            <a:t>daten</a:t>
          </a:r>
        </a:p>
      </dsp:txBody>
      <dsp:txXfrm>
        <a:off x="211627" y="1193884"/>
        <a:ext cx="992143" cy="994691"/>
      </dsp:txXfrm>
    </dsp:sp>
    <dsp:sp modelId="{37EDCE4F-FC27-442A-AB76-08146469DAD1}">
      <dsp:nvSpPr>
        <dsp:cNvPr id="0" name=""/>
        <dsp:cNvSpPr/>
      </dsp:nvSpPr>
      <dsp:spPr>
        <a:xfrm>
          <a:off x="4410814" y="1271350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Formatierung</a:t>
          </a:r>
          <a:endParaRPr lang="de-DE" sz="1800" kern="1200" dirty="0"/>
        </a:p>
      </dsp:txBody>
      <dsp:txXfrm>
        <a:off x="5051834" y="1397314"/>
        <a:ext cx="1629145" cy="587830"/>
      </dsp:txXfrm>
    </dsp:sp>
    <dsp:sp modelId="{B8B899D6-AEFD-48B6-AADC-3F22136E0E7B}">
      <dsp:nvSpPr>
        <dsp:cNvPr id="0" name=""/>
        <dsp:cNvSpPr/>
      </dsp:nvSpPr>
      <dsp:spPr>
        <a:xfrm>
          <a:off x="3432034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Symptome</a:t>
          </a:r>
        </a:p>
      </dsp:txBody>
      <dsp:txXfrm>
        <a:off x="3637514" y="1193884"/>
        <a:ext cx="992143" cy="994691"/>
      </dsp:txXfrm>
    </dsp:sp>
    <dsp:sp modelId="{F951AFA6-402E-4BEE-9250-2724C926FF51}">
      <dsp:nvSpPr>
        <dsp:cNvPr id="0" name=""/>
        <dsp:cNvSpPr/>
      </dsp:nvSpPr>
      <dsp:spPr>
        <a:xfrm flipH="1" flipV="1">
          <a:off x="7208860" y="1357428"/>
          <a:ext cx="698865" cy="35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B4240-F3CA-4C05-BD50-C018F285BEA3}">
      <dsp:nvSpPr>
        <dsp:cNvPr id="0" name=""/>
        <dsp:cNvSpPr/>
      </dsp:nvSpPr>
      <dsp:spPr>
        <a:xfrm>
          <a:off x="6857920" y="987877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Intents</a:t>
          </a:r>
          <a:endParaRPr lang="de-DE" sz="1500" kern="1200" dirty="0"/>
        </a:p>
      </dsp:txBody>
      <dsp:txXfrm>
        <a:off x="7063400" y="1193884"/>
        <a:ext cx="992143" cy="994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334C-E1D0-4D1D-B2B3-C83BE69B676F}">
      <dsp:nvSpPr>
        <dsp:cNvPr id="0" name=""/>
        <dsp:cNvSpPr/>
      </dsp:nvSpPr>
      <dsp:spPr>
        <a:xfrm>
          <a:off x="937568" y="804305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Neural</a:t>
          </a:r>
          <a:r>
            <a:rPr lang="de-DE" sz="2000" kern="1200" dirty="0"/>
            <a:t> Network</a:t>
          </a:r>
        </a:p>
      </dsp:txBody>
      <dsp:txXfrm>
        <a:off x="1578588" y="930269"/>
        <a:ext cx="1629145" cy="587830"/>
      </dsp:txXfrm>
    </dsp:sp>
    <dsp:sp modelId="{F15A54A5-F413-43B8-8544-F4077562ED15}">
      <dsp:nvSpPr>
        <dsp:cNvPr id="0" name=""/>
        <dsp:cNvSpPr/>
      </dsp:nvSpPr>
      <dsp:spPr>
        <a:xfrm>
          <a:off x="6147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Intents</a:t>
          </a:r>
          <a:endParaRPr lang="de-DE" sz="1700" kern="1200" dirty="0"/>
        </a:p>
      </dsp:txBody>
      <dsp:txXfrm>
        <a:off x="211627" y="726838"/>
        <a:ext cx="992143" cy="994691"/>
      </dsp:txXfrm>
    </dsp:sp>
    <dsp:sp modelId="{37EDCE4F-FC27-442A-AB76-08146469DAD1}">
      <dsp:nvSpPr>
        <dsp:cNvPr id="0" name=""/>
        <dsp:cNvSpPr/>
      </dsp:nvSpPr>
      <dsp:spPr>
        <a:xfrm>
          <a:off x="4410814" y="804305"/>
          <a:ext cx="2564080" cy="83975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Decision</a:t>
          </a:r>
          <a:r>
            <a:rPr lang="de-DE" sz="2000" kern="1200" dirty="0"/>
            <a:t> </a:t>
          </a:r>
          <a:r>
            <a:rPr lang="de-DE" sz="2000" kern="1200" dirty="0" err="1"/>
            <a:t>Tree</a:t>
          </a:r>
          <a:endParaRPr lang="de-DE" sz="2000" kern="1200" dirty="0"/>
        </a:p>
      </dsp:txBody>
      <dsp:txXfrm>
        <a:off x="5051834" y="930269"/>
        <a:ext cx="1629145" cy="587830"/>
      </dsp:txXfrm>
    </dsp:sp>
    <dsp:sp modelId="{B8B899D6-AEFD-48B6-AADC-3F22136E0E7B}">
      <dsp:nvSpPr>
        <dsp:cNvPr id="0" name=""/>
        <dsp:cNvSpPr/>
      </dsp:nvSpPr>
      <dsp:spPr>
        <a:xfrm>
          <a:off x="3432034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Symptom </a:t>
          </a:r>
          <a:r>
            <a:rPr lang="de-DE" sz="1600" kern="1200" dirty="0" err="1"/>
            <a:t>Prediction</a:t>
          </a:r>
          <a:endParaRPr lang="de-DE" sz="1600" kern="1200" dirty="0"/>
        </a:p>
      </dsp:txBody>
      <dsp:txXfrm>
        <a:off x="3637514" y="726838"/>
        <a:ext cx="992143" cy="994691"/>
      </dsp:txXfrm>
    </dsp:sp>
    <dsp:sp modelId="{F951AFA6-402E-4BEE-9250-2724C926FF51}">
      <dsp:nvSpPr>
        <dsp:cNvPr id="0" name=""/>
        <dsp:cNvSpPr/>
      </dsp:nvSpPr>
      <dsp:spPr>
        <a:xfrm flipH="1" flipV="1">
          <a:off x="7208860" y="890383"/>
          <a:ext cx="698865" cy="35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B4240-F3CA-4C05-BD50-C018F285BEA3}">
      <dsp:nvSpPr>
        <dsp:cNvPr id="0" name=""/>
        <dsp:cNvSpPr/>
      </dsp:nvSpPr>
      <dsp:spPr>
        <a:xfrm>
          <a:off x="6857920" y="520831"/>
          <a:ext cx="1403103" cy="1406705"/>
        </a:xfrm>
        <a:prstGeom prst="ellipse">
          <a:avLst/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Krankheit </a:t>
          </a:r>
          <a:r>
            <a:rPr lang="de-DE" sz="1600" kern="1200" dirty="0" err="1"/>
            <a:t>Prediction</a:t>
          </a:r>
          <a:endParaRPr lang="de-DE" sz="1600" kern="1200" dirty="0"/>
        </a:p>
      </dsp:txBody>
      <dsp:txXfrm>
        <a:off x="7063400" y="726838"/>
        <a:ext cx="992143" cy="994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3BFC-8132-4988-AFE4-0756BA1BF8EA}">
      <dsp:nvSpPr>
        <dsp:cNvPr id="0" name=""/>
        <dsp:cNvSpPr/>
      </dsp:nvSpPr>
      <dsp:spPr>
        <a:xfrm rot="5400000">
          <a:off x="-192305" y="193874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450282"/>
        <a:ext cx="897427" cy="384612"/>
      </dsp:txXfrm>
    </dsp:sp>
    <dsp:sp modelId="{C48B79DE-25E9-46C8-ABE7-31C83B0AF97E}">
      <dsp:nvSpPr>
        <dsp:cNvPr id="0" name=""/>
        <dsp:cNvSpPr/>
      </dsp:nvSpPr>
      <dsp:spPr>
        <a:xfrm rot="5400000">
          <a:off x="1197127" y="-298131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 err="1"/>
            <a:t>Tokenized</a:t>
          </a:r>
          <a:endParaRPr lang="de-DE" sz="1900" kern="1200" dirty="0"/>
        </a:p>
      </dsp:txBody>
      <dsp:txXfrm rot="-5400000">
        <a:off x="897427" y="42249"/>
        <a:ext cx="1392045" cy="751965"/>
      </dsp:txXfrm>
    </dsp:sp>
    <dsp:sp modelId="{69351AD0-1CC2-479A-9630-7B91D8430C32}">
      <dsp:nvSpPr>
        <dsp:cNvPr id="0" name=""/>
        <dsp:cNvSpPr/>
      </dsp:nvSpPr>
      <dsp:spPr>
        <a:xfrm rot="5400000">
          <a:off x="-192305" y="1230306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1486714"/>
        <a:ext cx="897427" cy="384612"/>
      </dsp:txXfrm>
    </dsp:sp>
    <dsp:sp modelId="{B6F0DB43-DA19-49DB-975D-295B229839A5}">
      <dsp:nvSpPr>
        <dsp:cNvPr id="0" name=""/>
        <dsp:cNvSpPr/>
      </dsp:nvSpPr>
      <dsp:spPr>
        <a:xfrm rot="5400000">
          <a:off x="1197127" y="738300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 err="1"/>
            <a:t>Stemmed</a:t>
          </a:r>
          <a:endParaRPr lang="de-DE" sz="1900" kern="1200" dirty="0"/>
        </a:p>
      </dsp:txBody>
      <dsp:txXfrm rot="-5400000">
        <a:off x="897427" y="1078680"/>
        <a:ext cx="1392045" cy="751965"/>
      </dsp:txXfrm>
    </dsp:sp>
    <dsp:sp modelId="{E5F92446-8140-4528-B5B4-B8AA55879271}">
      <dsp:nvSpPr>
        <dsp:cNvPr id="0" name=""/>
        <dsp:cNvSpPr/>
      </dsp:nvSpPr>
      <dsp:spPr>
        <a:xfrm rot="5400000">
          <a:off x="-192305" y="2266738"/>
          <a:ext cx="1282039" cy="897427"/>
        </a:xfrm>
        <a:prstGeom prst="chevron">
          <a:avLst/>
        </a:prstGeom>
        <a:solidFill>
          <a:srgbClr val="9A181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 </a:t>
          </a:r>
        </a:p>
      </dsp:txBody>
      <dsp:txXfrm rot="-5400000">
        <a:off x="2" y="2523146"/>
        <a:ext cx="897427" cy="384612"/>
      </dsp:txXfrm>
    </dsp:sp>
    <dsp:sp modelId="{686A0B04-E0E3-401F-A2C6-D517C70CB7F6}">
      <dsp:nvSpPr>
        <dsp:cNvPr id="0" name=""/>
        <dsp:cNvSpPr/>
      </dsp:nvSpPr>
      <dsp:spPr>
        <a:xfrm rot="5400000">
          <a:off x="1197127" y="1774732"/>
          <a:ext cx="833325" cy="1432725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800" kern="1200" dirty="0"/>
            <a:t>Word-</a:t>
          </a:r>
          <a:r>
            <a:rPr lang="de-DE" sz="1800" kern="1200" dirty="0" err="1"/>
            <a:t>To</a:t>
          </a:r>
          <a:r>
            <a:rPr lang="de-DE" sz="1800" kern="1200" dirty="0"/>
            <a:t>-</a:t>
          </a:r>
          <a:r>
            <a:rPr lang="de-DE" sz="1800" kern="1200" dirty="0" err="1"/>
            <a:t>Vec</a:t>
          </a:r>
          <a:endParaRPr lang="de-DE" sz="2400" kern="1200" dirty="0"/>
        </a:p>
      </dsp:txBody>
      <dsp:txXfrm rot="-5400000">
        <a:off x="897427" y="2115112"/>
        <a:ext cx="1392045" cy="751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E2939-C250-0B49-A893-7369279BB8EA}">
      <dsp:nvSpPr>
        <dsp:cNvPr id="0" name=""/>
        <dsp:cNvSpPr/>
      </dsp:nvSpPr>
      <dsp:spPr>
        <a:xfrm>
          <a:off x="4929" y="760182"/>
          <a:ext cx="1889521" cy="6143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Medizinische Daten</a:t>
          </a:r>
          <a:endParaRPr lang="en-US" sz="1700" kern="1200"/>
        </a:p>
      </dsp:txBody>
      <dsp:txXfrm>
        <a:off x="4929" y="760182"/>
        <a:ext cx="1889521" cy="614385"/>
      </dsp:txXfrm>
    </dsp:sp>
    <dsp:sp modelId="{73826201-1797-E742-A78C-E974D5497658}">
      <dsp:nvSpPr>
        <dsp:cNvPr id="0" name=""/>
        <dsp:cNvSpPr/>
      </dsp:nvSpPr>
      <dsp:spPr>
        <a:xfrm>
          <a:off x="4929" y="1374567"/>
          <a:ext cx="1889521" cy="22165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Schwer zu beschaffen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Komplizierte Verarbeitung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Komplexe Datenstruktur</a:t>
          </a:r>
          <a:endParaRPr lang="en-US" sz="1700" kern="1200"/>
        </a:p>
      </dsp:txBody>
      <dsp:txXfrm>
        <a:off x="4929" y="1374567"/>
        <a:ext cx="1889521" cy="2216587"/>
      </dsp:txXfrm>
    </dsp:sp>
    <dsp:sp modelId="{45EFDF4A-188B-5C41-90F3-8553B81F4CD9}">
      <dsp:nvSpPr>
        <dsp:cNvPr id="0" name=""/>
        <dsp:cNvSpPr/>
      </dsp:nvSpPr>
      <dsp:spPr>
        <a:xfrm>
          <a:off x="2158984" y="760182"/>
          <a:ext cx="1889521" cy="6143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Intents</a:t>
          </a:r>
          <a:endParaRPr lang="en-US" sz="1700" kern="1200"/>
        </a:p>
      </dsp:txBody>
      <dsp:txXfrm>
        <a:off x="2158984" y="760182"/>
        <a:ext cx="1889521" cy="614385"/>
      </dsp:txXfrm>
    </dsp:sp>
    <dsp:sp modelId="{5690E58C-8A20-FA49-8BB0-5AB6F8BC1D82}">
      <dsp:nvSpPr>
        <dsp:cNvPr id="0" name=""/>
        <dsp:cNvSpPr/>
      </dsp:nvSpPr>
      <dsp:spPr>
        <a:xfrm>
          <a:off x="2158984" y="1374567"/>
          <a:ext cx="1889521" cy="22165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Rule-based Chatbots benötigen sehr gute Intents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Intents bei Symptom-Vorhersage sehr ähnlich</a:t>
          </a:r>
          <a:endParaRPr lang="en-US" sz="1700" kern="1200"/>
        </a:p>
      </dsp:txBody>
      <dsp:txXfrm>
        <a:off x="2158984" y="1374567"/>
        <a:ext cx="1889521" cy="2216587"/>
      </dsp:txXfrm>
    </dsp:sp>
    <dsp:sp modelId="{32C2BEC7-492D-7842-9D4D-E60467E01C56}">
      <dsp:nvSpPr>
        <dsp:cNvPr id="0" name=""/>
        <dsp:cNvSpPr/>
      </dsp:nvSpPr>
      <dsp:spPr>
        <a:xfrm>
          <a:off x="4313039" y="760182"/>
          <a:ext cx="1889521" cy="6143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Keyword-Extraction</a:t>
          </a:r>
          <a:endParaRPr lang="en-US" sz="1700" kern="1200"/>
        </a:p>
      </dsp:txBody>
      <dsp:txXfrm>
        <a:off x="4313039" y="760182"/>
        <a:ext cx="1889521" cy="614385"/>
      </dsp:txXfrm>
    </dsp:sp>
    <dsp:sp modelId="{DB98E143-31FD-684F-98F8-7803940A8A12}">
      <dsp:nvSpPr>
        <dsp:cNvPr id="0" name=""/>
        <dsp:cNvSpPr/>
      </dsp:nvSpPr>
      <dsp:spPr>
        <a:xfrm>
          <a:off x="4313039" y="1374567"/>
          <a:ext cx="1889521" cy="22165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Kurze User-Inputs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Kein POS-Tagging möglich</a:t>
          </a:r>
          <a:endParaRPr lang="en-US" sz="1700" kern="1200"/>
        </a:p>
      </dsp:txBody>
      <dsp:txXfrm>
        <a:off x="4313039" y="1374567"/>
        <a:ext cx="1889521" cy="2216587"/>
      </dsp:txXfrm>
    </dsp:sp>
    <dsp:sp modelId="{DDBE92E7-0AA7-CB42-8CD2-6ACEAF9E6600}">
      <dsp:nvSpPr>
        <dsp:cNvPr id="0" name=""/>
        <dsp:cNvSpPr/>
      </dsp:nvSpPr>
      <dsp:spPr>
        <a:xfrm>
          <a:off x="6467094" y="760182"/>
          <a:ext cx="1889521" cy="6143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NLP &amp; AI</a:t>
          </a:r>
          <a:endParaRPr lang="en-US" sz="1700" kern="1200" dirty="0"/>
        </a:p>
      </dsp:txBody>
      <dsp:txXfrm>
        <a:off x="6467094" y="760182"/>
        <a:ext cx="1889521" cy="614385"/>
      </dsp:txXfrm>
    </dsp:sp>
    <dsp:sp modelId="{5CD2BCF9-18BD-0645-ACA3-FC3F4CD91615}">
      <dsp:nvSpPr>
        <dsp:cNvPr id="0" name=""/>
        <dsp:cNvSpPr/>
      </dsp:nvSpPr>
      <dsp:spPr>
        <a:xfrm>
          <a:off x="6467094" y="1374567"/>
          <a:ext cx="1889521" cy="22165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gleichermaßen wichtig für erfolgreiche Diagnose</a:t>
          </a:r>
        </a:p>
      </dsp:txBody>
      <dsp:txXfrm>
        <a:off x="6467094" y="1374567"/>
        <a:ext cx="1889521" cy="2216587"/>
      </dsp:txXfrm>
    </dsp:sp>
    <dsp:sp modelId="{3F183BB8-29AC-EA44-A33D-E3C9FA6A8DE1}">
      <dsp:nvSpPr>
        <dsp:cNvPr id="0" name=""/>
        <dsp:cNvSpPr/>
      </dsp:nvSpPr>
      <dsp:spPr>
        <a:xfrm>
          <a:off x="8621148" y="760182"/>
          <a:ext cx="1889521" cy="6143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Test-Prozess</a:t>
          </a:r>
          <a:endParaRPr lang="en-US" sz="1700" kern="1200" dirty="0"/>
        </a:p>
      </dsp:txBody>
      <dsp:txXfrm>
        <a:off x="8621148" y="760182"/>
        <a:ext cx="1889521" cy="614385"/>
      </dsp:txXfrm>
    </dsp:sp>
    <dsp:sp modelId="{328A02DF-8485-E948-BBC4-B28192214B7D}">
      <dsp:nvSpPr>
        <dsp:cNvPr id="0" name=""/>
        <dsp:cNvSpPr/>
      </dsp:nvSpPr>
      <dsp:spPr>
        <a:xfrm>
          <a:off x="8621148" y="1374567"/>
          <a:ext cx="1889521" cy="22165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Nutzereingaben, die der Bot nicht kennt, sind schwer abzubilden</a:t>
          </a:r>
        </a:p>
      </dsp:txBody>
      <dsp:txXfrm>
        <a:off x="8621148" y="1374567"/>
        <a:ext cx="1889521" cy="2216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6D4D-6233-BA4B-9734-527D669BA7C0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Verbesserung NLP-Prozess</a:t>
          </a:r>
          <a:endParaRPr lang="en-US" sz="3400" kern="1200" dirty="0"/>
        </a:p>
      </dsp:txBody>
      <dsp:txXfrm>
        <a:off x="38234" y="38234"/>
        <a:ext cx="7529629" cy="1228933"/>
      </dsp:txXfrm>
    </dsp:sp>
    <dsp:sp modelId="{BF86E4C1-92DD-E947-AB3C-04038C17A4A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Möglichkeit zur Profilerstellung</a:t>
          </a:r>
          <a:endParaRPr lang="en-US" sz="3400" kern="1200" dirty="0"/>
        </a:p>
      </dsp:txBody>
      <dsp:txXfrm>
        <a:off x="826903" y="1561202"/>
        <a:ext cx="7224611" cy="1228933"/>
      </dsp:txXfrm>
    </dsp:sp>
    <dsp:sp modelId="{68EC167F-6FFB-6843-8480-A5DBDE7F37F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rgbClr val="9A18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Notarzt-Anbindung bei gefährlichen Symptomen</a:t>
          </a:r>
          <a:endParaRPr lang="en-US" sz="3400" kern="1200"/>
        </a:p>
      </dsp:txBody>
      <dsp:txXfrm>
        <a:off x="1615573" y="3084170"/>
        <a:ext cx="7224611" cy="1228933"/>
      </dsp:txXfrm>
    </dsp:sp>
    <dsp:sp modelId="{880311A6-F682-CB4E-A5C5-196DE0BF72B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6609C201-FB51-5E47-A829-921160E45D38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93348-2F4C-411A-A50F-35CC07EE2392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E4A9-8E5A-4839-BFE1-673410C64B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07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Chatbot soll rückfragen stellen bei ungenauer Krankheitserkennung</a:t>
            </a:r>
          </a:p>
          <a:p>
            <a:r>
              <a:rPr lang="de-DE" dirty="0"/>
              <a:t>Rechtschreibung des Nutzers überprüfen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E4A9-8E5A-4839-BFE1-673410C64B3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31969-7342-014C-849A-1F8944A1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78CFC1-1B57-F44A-94C4-5C7CD4A3A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005A3-2271-4B48-B579-9F587F54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86A54-1D79-4347-BC73-093F865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81F2-D224-4A4A-87F0-51BBA122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9A46-CA88-C545-9FA4-3D1B911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13784-A599-C343-8EB0-B196DD66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BC90B-C9DE-6744-9933-47918129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A95B0-9475-EB49-9A51-90D98AC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5878-D955-7D45-BCD1-FF9DA21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7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8904E7-1BF5-A14D-B3CD-5EA0CA042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07A87-8505-144D-B6BF-6A81BB78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E15FA9-5133-A840-A787-D9A0138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A8EC9-3BB7-5A4B-9F1C-F9C52D8B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6F3F6-F181-6741-95EC-8667C553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A82FF-FBEA-8C4E-B43C-F1F196B4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289D5-92D8-8D42-87F8-D7DAB8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537B5-35E3-4749-A8B3-DDCA32F5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C378D-7856-D042-B9D2-A397912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7F226-050A-6540-B765-9345A95B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9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74043-DA8A-0F41-A9F3-0FFB69E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F6A75-1F30-A347-AA70-D662662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3EC44-47BE-C242-AE75-DEF636C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D1331-F22E-BC41-B2E8-20C4690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9B0CF-D954-0F4E-8DE1-77CBE8E4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33650-04C2-5A42-AAA6-8DCF5620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B2032-955F-8A4F-AA50-68E0D4B25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07CB8F-178C-FA47-8AA9-89EE0921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5DEF39-4191-184F-98CA-58E90E83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D18958-3BC8-4340-9D65-93D4C2D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A2DD5-531D-C649-9B5F-4B34E92C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5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96059-1548-204E-B07B-16286602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C9CE11-EBDD-D74C-A8C2-4BD46E7A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C7524-091D-E14B-8BBB-3702EB7A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E4921-97A3-9545-83EA-60D0B1F3F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DCE0DA-276B-2543-8466-A6A453E0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407F86-4013-464F-913A-DE4D01AB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EF8FB8-FA19-B948-AA74-4442E323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09110B-7B0A-4E4F-B1BA-6CDA008A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11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4A30A-0A23-6C4E-89E0-2D975D1B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92157E-7888-B44B-B701-CFC759E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FBB48C-1E5C-3942-A76B-0C45924A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0F2E3-EBB9-D340-A034-C4CAC0E2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8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AE542A-885E-1741-9572-D171977A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66BDF0-98B8-254C-8ACD-D5A7F31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BE5FF-1468-9940-B3E5-933B42E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7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772B-4C11-B843-9CC3-2E1084AF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93E25-43AB-8C47-AF1F-4C167AD8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0E04E9-E1EF-DE46-85DB-76FD5C50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826F7E-8E5A-DA4D-AB43-5BB3BCB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02825-204A-FD4E-82A2-6C3E595B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5C0A4-03B2-EA4A-8CFD-DA4FA5A5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859EC-B618-C242-B2ED-81DE8B38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3FBAA2-CC6A-CC42-9A77-E2C7B3A2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0D22CB-54FB-1147-B25C-613620CD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827C6B-2A7C-4F4F-B4D6-319C699F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C20B48-A6BF-954C-BC32-84BDC42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B183E-2423-6B47-ABD7-2C4D52B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93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ünstliche Intelligenz in der Medizin: Wo wir stehen">
            <a:extLst>
              <a:ext uri="{FF2B5EF4-FFF2-40B4-BE49-F238E27FC236}">
                <a16:creationId xmlns:a16="http://schemas.microsoft.com/office/drawing/2014/main" id="{AF715E97-8AD9-FB40-9674-B37E68DF54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0"/>
            <a:ext cx="8966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9B5B64A-649C-9245-9EF1-9FC1E6B9F09C}"/>
              </a:ext>
            </a:extLst>
          </p:cNvPr>
          <p:cNvSpPr/>
          <p:nvPr userDrawn="1"/>
        </p:nvSpPr>
        <p:spPr>
          <a:xfrm>
            <a:off x="-1" y="0"/>
            <a:ext cx="6244684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39000">
                <a:schemeClr val="accent3">
                  <a:lumMod val="45000"/>
                  <a:lumOff val="55000"/>
                </a:schemeClr>
              </a:gs>
              <a:gs pos="51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 w="377825" cap="sq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832DE5-3C51-2046-B080-2E3F6B9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6AE57-9DAC-7940-B0B4-FEC3C884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C9B36-4DEA-CD46-8E27-5C579118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88D2-A940-5643-8B40-60C9A45E4C75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15FF6-58CD-0B43-BBF6-CCE3CC2B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86552-8382-CB48-A943-1300100C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4B35D-B1FC-B043-AA1F-86B8251F38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8A301-7512-124A-A4BF-AEB34EFC7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Symptom-Checker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8184D-7C32-D145-BEC2-23E56C6D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/>
              <a:t>Lennart Schulz, Marcel Winter, Jonah Jäger</a:t>
            </a:r>
          </a:p>
          <a:p>
            <a:r>
              <a:rPr lang="de-DE"/>
              <a:t>Nico Heller, Georgios Paschaloglou, Laura Struss</a:t>
            </a:r>
            <a:endParaRPr lang="de-DE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7D48D70-1CD8-0749-AF2E-D1295D1D5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" y="311468"/>
            <a:ext cx="2473045" cy="1031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2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4F24-6625-1E4A-8862-3D8CDE56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40332" cy="1325563"/>
          </a:xfrm>
        </p:spPr>
        <p:txBody>
          <a:bodyPr>
            <a:normAutofit/>
          </a:bodyPr>
          <a:lstStyle/>
          <a:p>
            <a:r>
              <a:rPr lang="de-DE" sz="5400" dirty="0" err="1"/>
              <a:t>Lessons</a:t>
            </a:r>
            <a:r>
              <a:rPr lang="de-DE" sz="5400" dirty="0"/>
              <a:t> </a:t>
            </a:r>
            <a:r>
              <a:rPr lang="de-DE" sz="5400" dirty="0" err="1"/>
              <a:t>Learned</a:t>
            </a:r>
            <a:endParaRPr lang="de-DE" sz="5400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BA67AD1-13AD-4D5F-AE1A-8E1798902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5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2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8D89-9B50-0442-880C-C4934932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7A2CEE3-5977-4D60-9E04-3944113C3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4463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84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0C7D1A-9393-384E-9402-8DE5BC33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de-DE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:-) </a:t>
            </a:r>
          </a:p>
        </p:txBody>
      </p:sp>
    </p:spTree>
    <p:extLst>
      <p:ext uri="{BB962C8B-B14F-4D97-AF65-F5344CB8AC3E}">
        <p14:creationId xmlns:p14="http://schemas.microsoft.com/office/powerpoint/2010/main" val="84351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10244-E7FE-A340-98F4-A9287046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Inhalt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A035B17-71A5-417D-86C2-FEB31CB864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2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650A2-9162-EF4D-B7ED-48DB4315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5280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Einleitung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FF22D-5B73-1C4D-A353-9B89E4987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3" y="1594568"/>
            <a:ext cx="5353473" cy="492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Ein Chatbot, </a:t>
            </a:r>
            <a:r>
              <a:rPr lang="en-US" sz="2400" dirty="0" err="1">
                <a:solidFill>
                  <a:schemeClr val="bg1"/>
                </a:solidFill>
              </a:rPr>
              <a:t>welcher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mit</a:t>
            </a:r>
            <a:r>
              <a:rPr lang="en-US" sz="2400" dirty="0">
                <a:solidFill>
                  <a:schemeClr val="bg1"/>
                </a:solidFill>
              </a:rPr>
              <a:t> dem Mensch </a:t>
            </a:r>
            <a:r>
              <a:rPr lang="en-US" sz="2400" dirty="0" err="1">
                <a:solidFill>
                  <a:schemeClr val="bg1"/>
                </a:solidFill>
              </a:rPr>
              <a:t>interagiert</a:t>
            </a:r>
            <a:r>
              <a:rPr lang="en-US" sz="2400" dirty="0">
                <a:solidFill>
                  <a:schemeClr val="bg1"/>
                </a:solidFill>
              </a:rPr>
              <a:t> und </a:t>
            </a:r>
            <a:r>
              <a:rPr lang="en-US" sz="2400" dirty="0" err="1">
                <a:solidFill>
                  <a:schemeClr val="bg1"/>
                </a:solidFill>
              </a:rPr>
              <a:t>einer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Symptomatik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Krankheitsbild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zuordnen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</a:rPr>
              <a:t>Wahllose</a:t>
            </a:r>
            <a:r>
              <a:rPr lang="en-US" sz="2400" dirty="0">
                <a:solidFill>
                  <a:schemeClr val="bg1"/>
                </a:solidFill>
              </a:rPr>
              <a:t> Google-</a:t>
            </a:r>
            <a:r>
              <a:rPr lang="en-US" sz="2400" dirty="0" err="1">
                <a:solidFill>
                  <a:schemeClr val="bg1"/>
                </a:solidFill>
              </a:rPr>
              <a:t>Suchen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durch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fundiertes</a:t>
            </a:r>
            <a:r>
              <a:rPr lang="en-US" sz="2400" dirty="0">
                <a:solidFill>
                  <a:schemeClr val="bg1"/>
                </a:solidFill>
              </a:rPr>
              <a:t> Wissen </a:t>
            </a:r>
            <a:r>
              <a:rPr lang="en-US" sz="2400" dirty="0" err="1">
                <a:solidFill>
                  <a:schemeClr val="bg1"/>
                </a:solidFill>
              </a:rPr>
              <a:t>ablösen</a:t>
            </a:r>
            <a:r>
              <a:rPr lang="en-US" sz="2400" dirty="0">
                <a:solidFill>
                  <a:schemeClr val="bg1"/>
                </a:solidFill>
              </a:rPr>
              <a:t>, Alternative </a:t>
            </a:r>
            <a:r>
              <a:rPr lang="en-US" sz="2400" dirty="0" err="1">
                <a:solidFill>
                  <a:schemeClr val="bg1"/>
                </a:solidFill>
              </a:rPr>
              <a:t>zum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direkten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Arztbesuch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digitale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Zweit</a:t>
            </a:r>
            <a:r>
              <a:rPr lang="en-US" sz="2400" dirty="0">
                <a:solidFill>
                  <a:schemeClr val="bg1"/>
                </a:solidFill>
              </a:rPr>
              <a:t>-)</a:t>
            </a:r>
            <a:r>
              <a:rPr lang="en-US" sz="2400" dirty="0" err="1">
                <a:solidFill>
                  <a:schemeClr val="bg1"/>
                </a:solidFill>
              </a:rPr>
              <a:t>Meinung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Ziel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Chatbot </a:t>
            </a:r>
            <a:r>
              <a:rPr lang="en-US" sz="2400" dirty="0" err="1">
                <a:solidFill>
                  <a:schemeClr val="bg1"/>
                </a:solidFill>
              </a:rPr>
              <a:t>entwickeln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welcher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Symptomen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hoher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prozentualen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Sicherheit</a:t>
            </a:r>
            <a:r>
              <a:rPr lang="en-US" sz="2400" dirty="0">
                <a:solidFill>
                  <a:schemeClr val="bg1"/>
                </a:solidFill>
              </a:rPr>
              <a:t> die </a:t>
            </a:r>
            <a:r>
              <a:rPr lang="en-US" sz="2400" dirty="0" err="1">
                <a:solidFill>
                  <a:schemeClr val="bg1"/>
                </a:solidFill>
              </a:rPr>
              <a:t>richtige</a:t>
            </a:r>
            <a:r>
              <a:rPr lang="en-US" sz="2400" dirty="0">
                <a:solidFill>
                  <a:schemeClr val="bg1"/>
                </a:solidFill>
              </a:rPr>
              <a:t> Diagnose/</a:t>
            </a:r>
            <a:r>
              <a:rPr lang="en-US" sz="2400" dirty="0" err="1">
                <a:solidFill>
                  <a:schemeClr val="bg1"/>
                </a:solidFill>
              </a:rPr>
              <a:t>Krankheit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zuordnen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kann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009285-0751-F64C-806D-8E714AD5F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856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1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650A2-9162-EF4D-B7ED-48DB4315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</a:t>
            </a:r>
          </a:p>
        </p:txBody>
      </p:sp>
      <p:graphicFrame>
        <p:nvGraphicFramePr>
          <p:cNvPr id="11" name="Inhaltsplatzhalter 3">
            <a:extLst>
              <a:ext uri="{FF2B5EF4-FFF2-40B4-BE49-F238E27FC236}">
                <a16:creationId xmlns:a16="http://schemas.microsoft.com/office/drawing/2014/main" id="{D67B2EFE-3521-4CCF-99F3-CCD1771397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33307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9BF2CE4-E022-EB47-97C6-F2D13B59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518" y="1139825"/>
            <a:ext cx="5181600" cy="4351338"/>
          </a:xfrm>
        </p:spPr>
        <p:txBody>
          <a:bodyPr/>
          <a:lstStyle/>
          <a:p>
            <a:r>
              <a:rPr lang="de-DE" dirty="0"/>
              <a:t>National Library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: Unified Medical Language System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966CC6-4A7C-B24F-85F4-160CE2CD2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7" y="2465387"/>
            <a:ext cx="4580963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B22228B-607C-DE4F-B85C-5E4965AF264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9AEF7C20-EEAF-4864-94ED-F774DB9DC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282616"/>
              </p:ext>
            </p:extLst>
          </p:nvPr>
        </p:nvGraphicFramePr>
        <p:xfrm>
          <a:off x="314008" y="495688"/>
          <a:ext cx="10129700" cy="338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46787A2B-B710-4941-9581-3BE5B3FCC7FA}"/>
              </a:ext>
            </a:extLst>
          </p:cNvPr>
          <p:cNvSpPr/>
          <p:nvPr/>
        </p:nvSpPr>
        <p:spPr>
          <a:xfrm>
            <a:off x="6482279" y="4285897"/>
            <a:ext cx="485392" cy="6222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BFE4DD6-F689-4788-AD37-7B972CE316E7}"/>
              </a:ext>
            </a:extLst>
          </p:cNvPr>
          <p:cNvSpPr/>
          <p:nvPr/>
        </p:nvSpPr>
        <p:spPr>
          <a:xfrm>
            <a:off x="5915856" y="3759649"/>
            <a:ext cx="1618238" cy="498808"/>
          </a:xfrm>
          <a:prstGeom prst="round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Eingaben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3BDC3E-E636-4EC0-9489-6600729BCB4E}"/>
              </a:ext>
            </a:extLst>
          </p:cNvPr>
          <p:cNvSpPr txBox="1"/>
          <p:nvPr/>
        </p:nvSpPr>
        <p:spPr>
          <a:xfrm>
            <a:off x="4102850" y="4172104"/>
            <a:ext cx="1904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 err="1"/>
              <a:t>Tokenization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 err="1"/>
              <a:t>Stemming</a:t>
            </a: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Word-</a:t>
            </a:r>
            <a:r>
              <a:rPr lang="de-DE" sz="1400" dirty="0" err="1"/>
              <a:t>to</a:t>
            </a:r>
            <a:r>
              <a:rPr lang="de-DE" sz="1400" dirty="0"/>
              <a:t>-</a:t>
            </a:r>
            <a:r>
              <a:rPr lang="de-DE" sz="1400" dirty="0" err="1"/>
              <a:t>Vec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14018F8-63B1-4C7B-82A2-4CF248C8F53F}"/>
              </a:ext>
            </a:extLst>
          </p:cNvPr>
          <p:cNvSpPr txBox="1"/>
          <p:nvPr/>
        </p:nvSpPr>
        <p:spPr>
          <a:xfrm>
            <a:off x="5121512" y="736239"/>
            <a:ext cx="226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Synonyme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Prüfen des wissenschaftlichen Kontexts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D684CCB-2878-40A1-9D16-933A265B3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0711"/>
              </p:ext>
            </p:extLst>
          </p:nvPr>
        </p:nvGraphicFramePr>
        <p:xfrm>
          <a:off x="2620901" y="4456934"/>
          <a:ext cx="10129700" cy="244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itel 2">
            <a:extLst>
              <a:ext uri="{FF2B5EF4-FFF2-40B4-BE49-F238E27FC236}">
                <a16:creationId xmlns:a16="http://schemas.microsoft.com/office/drawing/2014/main" id="{289E05F1-448B-4D03-A092-F484C01D670B}"/>
              </a:ext>
            </a:extLst>
          </p:cNvPr>
          <p:cNvSpPr txBox="1">
            <a:spLocks/>
          </p:cNvSpPr>
          <p:nvPr/>
        </p:nvSpPr>
        <p:spPr>
          <a:xfrm>
            <a:off x="468963" y="3647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NLP Pipeline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503531-C05D-492C-AA4B-10F54B6AAA43}"/>
              </a:ext>
            </a:extLst>
          </p:cNvPr>
          <p:cNvSpPr txBox="1"/>
          <p:nvPr/>
        </p:nvSpPr>
        <p:spPr>
          <a:xfrm>
            <a:off x="6967671" y="4330866"/>
            <a:ext cx="2293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400" dirty="0"/>
              <a:t>Keyword </a:t>
            </a:r>
            <a:r>
              <a:rPr lang="de-DE" sz="1400" dirty="0" err="1"/>
              <a:t>Extraction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5359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Intents</a:t>
            </a:r>
            <a:r>
              <a:rPr lang="de-DE" dirty="0"/>
              <a:t>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8DBEDF-603C-4CB7-BC46-F76DDFC4E70A}"/>
              </a:ext>
            </a:extLst>
          </p:cNvPr>
          <p:cNvSpPr txBox="1"/>
          <p:nvPr/>
        </p:nvSpPr>
        <p:spPr>
          <a:xfrm>
            <a:off x="1040234" y="1333850"/>
            <a:ext cx="468105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Handgeschriebene 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Synonyme für Tags/Symptome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Vergleich mit wissenschaftlichen Termini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Nur Keywords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695188" y="478172"/>
            <a:ext cx="2877424" cy="1291812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/>
              <a:t>NLTK </a:t>
            </a:r>
            <a:r>
              <a:rPr lang="de-DE" dirty="0" err="1"/>
              <a:t>Wordnet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Sci</a:t>
            </a:r>
            <a:r>
              <a:rPr lang="de-DE" dirty="0"/>
              <a:t>-)</a:t>
            </a:r>
            <a:r>
              <a:rPr lang="de-DE" dirty="0" err="1"/>
              <a:t>Spacy</a:t>
            </a:r>
            <a:endParaRPr lang="de-DE" dirty="0"/>
          </a:p>
          <a:p>
            <a:pPr algn="ctr"/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11E51891-74BD-4E5F-9D64-61075014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67906"/>
              </p:ext>
            </p:extLst>
          </p:nvPr>
        </p:nvGraphicFramePr>
        <p:xfrm>
          <a:off x="915447" y="3124511"/>
          <a:ext cx="10361105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2221">
                  <a:extLst>
                    <a:ext uri="{9D8B030D-6E8A-4147-A177-3AD203B41FA5}">
                      <a16:colId xmlns:a16="http://schemas.microsoft.com/office/drawing/2014/main" val="2387175330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1781095484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46723959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3625389987"/>
                    </a:ext>
                  </a:extLst>
                </a:gridCol>
                <a:gridCol w="2072221">
                  <a:extLst>
                    <a:ext uri="{9D8B030D-6E8A-4147-A177-3AD203B41FA5}">
                      <a16:colId xmlns:a16="http://schemas.microsoft.com/office/drawing/2014/main" val="2830007181"/>
                    </a:ext>
                  </a:extLst>
                </a:gridCol>
              </a:tblGrid>
              <a:tr h="56021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Initial</a:t>
                      </a:r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Keywords</a:t>
                      </a:r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without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scientific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scientific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Synonyms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medical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context</a:t>
                      </a:r>
                      <a:endParaRPr lang="de-DE" sz="1600" dirty="0"/>
                    </a:p>
                  </a:txBody>
                  <a:tcPr>
                    <a:solidFill>
                      <a:srgbClr val="9A1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38104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de-DE" sz="1600" dirty="0" err="1"/>
                        <a:t>My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hurts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27974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de-DE" sz="1600" dirty="0"/>
                        <a:t>I </a:t>
                      </a:r>
                      <a:r>
                        <a:rPr lang="de-DE" sz="1600" dirty="0" err="1"/>
                        <a:t>have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38896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r>
                        <a:rPr lang="en-US" sz="1600" dirty="0"/>
                        <a:t>I feel pain in my 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pain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belly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61627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belly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painfullness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05981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paunch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ail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85186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abdomen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annoyance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abdomen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annoyance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34242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venter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trouble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44407"/>
                  </a:ext>
                </a:extLst>
              </a:tr>
              <a:tr h="333924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venter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botheration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6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96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21" y="196689"/>
            <a:ext cx="10515600" cy="1325563"/>
          </a:xfrm>
        </p:spPr>
        <p:txBody>
          <a:bodyPr/>
          <a:lstStyle/>
          <a:p>
            <a:r>
              <a:rPr lang="de-DE" dirty="0"/>
              <a:t>Symptom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724550" y="478172"/>
            <a:ext cx="2848062" cy="1314732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/>
              <a:t>NLTK </a:t>
            </a:r>
            <a:r>
              <a:rPr lang="de-DE" dirty="0" err="1"/>
              <a:t>PorterStemmer</a:t>
            </a:r>
            <a:endParaRPr lang="de-DE" dirty="0"/>
          </a:p>
          <a:p>
            <a:pPr algn="ctr"/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RAKE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2A6B1-53C8-4310-8573-79E518E1D7A7}"/>
              </a:ext>
            </a:extLst>
          </p:cNvPr>
          <p:cNvSpPr txBox="1"/>
          <p:nvPr/>
        </p:nvSpPr>
        <p:spPr>
          <a:xfrm>
            <a:off x="6553422" y="2765475"/>
            <a:ext cx="210703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Keyword </a:t>
            </a:r>
            <a:r>
              <a:rPr lang="de-DE" dirty="0" err="1"/>
              <a:t>Extraction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271F1870-8CB4-4FC9-8A7F-E01528DF0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135518"/>
              </p:ext>
            </p:extLst>
          </p:nvPr>
        </p:nvGraphicFramePr>
        <p:xfrm>
          <a:off x="897587" y="2219216"/>
          <a:ext cx="2330153" cy="335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084CAE2-0382-4191-B6F5-DC627956CC6E}"/>
              </a:ext>
            </a:extLst>
          </p:cNvPr>
          <p:cNvSpPr txBox="1"/>
          <p:nvPr/>
        </p:nvSpPr>
        <p:spPr>
          <a:xfrm>
            <a:off x="390971" y="5645622"/>
            <a:ext cx="2454779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Network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Cross </a:t>
            </a:r>
            <a:r>
              <a:rPr lang="de-DE" dirty="0" err="1"/>
              <a:t>Entropy</a:t>
            </a:r>
            <a:r>
              <a:rPr lang="de-DE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ASGD Optimizer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EE4635-4F6A-4C8A-B623-DCE191735237}"/>
              </a:ext>
            </a:extLst>
          </p:cNvPr>
          <p:cNvSpPr txBox="1"/>
          <p:nvPr/>
        </p:nvSpPr>
        <p:spPr>
          <a:xfrm>
            <a:off x="3446231" y="1594346"/>
            <a:ext cx="155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Head hurts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A077CC7-E978-4C22-AFFE-ED0511E5B1EB}"/>
              </a:ext>
            </a:extLst>
          </p:cNvPr>
          <p:cNvSpPr txBox="1"/>
          <p:nvPr/>
        </p:nvSpPr>
        <p:spPr>
          <a:xfrm>
            <a:off x="3446231" y="2413241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(Head), (hurts)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D49AF8F-A87B-48AB-A377-B8A962A39156}"/>
              </a:ext>
            </a:extLst>
          </p:cNvPr>
          <p:cNvSpPr txBox="1"/>
          <p:nvPr/>
        </p:nvSpPr>
        <p:spPr>
          <a:xfrm>
            <a:off x="3446231" y="3488806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(Head), (hurt)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177990B-7FFC-495F-9F4A-1D55E64E39EE}"/>
              </a:ext>
            </a:extLst>
          </p:cNvPr>
          <p:cNvSpPr txBox="1"/>
          <p:nvPr/>
        </p:nvSpPr>
        <p:spPr>
          <a:xfrm>
            <a:off x="3446231" y="4379795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[0,0,0,1,0,1,0,0]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85FF1B-1B6B-43D5-928E-E1A138C5FA59}"/>
              </a:ext>
            </a:extLst>
          </p:cNvPr>
          <p:cNvSpPr/>
          <p:nvPr/>
        </p:nvSpPr>
        <p:spPr>
          <a:xfrm>
            <a:off x="1803161" y="1427148"/>
            <a:ext cx="1424579" cy="619764"/>
          </a:xfrm>
          <a:prstGeom prst="roundRect">
            <a:avLst>
              <a:gd name="adj" fmla="val 1115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</a:t>
            </a:r>
            <a:r>
              <a:rPr lang="de-DE" sz="1600" dirty="0"/>
              <a:t> </a:t>
            </a:r>
            <a:r>
              <a:rPr lang="de-DE" dirty="0"/>
              <a:t>Input</a:t>
            </a:r>
            <a:endParaRPr lang="de-DE" sz="1600" dirty="0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B7C43611-2A42-4958-A983-8F1D3AA024B2}"/>
              </a:ext>
            </a:extLst>
          </p:cNvPr>
          <p:cNvSpPr/>
          <p:nvPr/>
        </p:nvSpPr>
        <p:spPr>
          <a:xfrm rot="5400000">
            <a:off x="857328" y="1467407"/>
            <a:ext cx="986092" cy="905575"/>
          </a:xfrm>
          <a:prstGeom prst="homePlate">
            <a:avLst>
              <a:gd name="adj" fmla="val 50000"/>
            </a:avLst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3B3C35-6A19-41AA-8203-461037D4386F}"/>
              </a:ext>
            </a:extLst>
          </p:cNvPr>
          <p:cNvSpPr txBox="1"/>
          <p:nvPr/>
        </p:nvSpPr>
        <p:spPr>
          <a:xfrm>
            <a:off x="5398069" y="2413241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My</a:t>
            </a:r>
            <a:r>
              <a:rPr lang="de-DE" dirty="0"/>
              <a:t> Head hurts</a:t>
            </a:r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4B73F331-2833-4598-82B0-620AFCC53226}"/>
              </a:ext>
            </a:extLst>
          </p:cNvPr>
          <p:cNvSpPr/>
          <p:nvPr/>
        </p:nvSpPr>
        <p:spPr>
          <a:xfrm rot="5400000">
            <a:off x="5836677" y="2809647"/>
            <a:ext cx="808074" cy="720051"/>
          </a:xfrm>
          <a:prstGeom prst="homePlate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E66BB6D-053F-4D86-B28D-FDC1D231C3F8}"/>
              </a:ext>
            </a:extLst>
          </p:cNvPr>
          <p:cNvSpPr txBox="1"/>
          <p:nvPr/>
        </p:nvSpPr>
        <p:spPr>
          <a:xfrm>
            <a:off x="5441411" y="4380215"/>
            <a:ext cx="172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[0,0,0,1,0,1,0,0]</a:t>
            </a:r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E1389BD3-D1C9-43B6-A5CA-66538DDBBEFB}"/>
              </a:ext>
            </a:extLst>
          </p:cNvPr>
          <p:cNvSpPr/>
          <p:nvPr/>
        </p:nvSpPr>
        <p:spPr>
          <a:xfrm>
            <a:off x="3510603" y="5645622"/>
            <a:ext cx="1048857" cy="1061829"/>
          </a:xfrm>
          <a:prstGeom prst="mathPlus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ECA5199-8CD4-4A59-8CDD-7C221B10A9B9}"/>
              </a:ext>
            </a:extLst>
          </p:cNvPr>
          <p:cNvSpPr txBox="1"/>
          <p:nvPr/>
        </p:nvSpPr>
        <p:spPr>
          <a:xfrm>
            <a:off x="5313770" y="5928809"/>
            <a:ext cx="185389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dirty="0"/>
              <a:t>User Description</a:t>
            </a:r>
          </a:p>
        </p:txBody>
      </p:sp>
      <p:sp>
        <p:nvSpPr>
          <p:cNvPr id="25" name="Pfeil: gestreift nach rechts 24">
            <a:extLst>
              <a:ext uri="{FF2B5EF4-FFF2-40B4-BE49-F238E27FC236}">
                <a16:creationId xmlns:a16="http://schemas.microsoft.com/office/drawing/2014/main" id="{6CBD1EAB-B3CA-4753-A924-D126AB9FEEA0}"/>
              </a:ext>
            </a:extLst>
          </p:cNvPr>
          <p:cNvSpPr/>
          <p:nvPr/>
        </p:nvSpPr>
        <p:spPr>
          <a:xfrm>
            <a:off x="7923642" y="5801218"/>
            <a:ext cx="931492" cy="720051"/>
          </a:xfrm>
          <a:prstGeom prst="stripedRightArrow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518A0F-F10F-40D3-B3B0-D21E3608EB19}"/>
              </a:ext>
            </a:extLst>
          </p:cNvPr>
          <p:cNvSpPr txBox="1"/>
          <p:nvPr/>
        </p:nvSpPr>
        <p:spPr>
          <a:xfrm>
            <a:off x="9262462" y="5938037"/>
            <a:ext cx="2143587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de-DE" dirty="0" err="1"/>
              <a:t>Predicted</a:t>
            </a:r>
            <a:r>
              <a:rPr lang="de-DE" dirty="0"/>
              <a:t> Symptom</a:t>
            </a:r>
          </a:p>
        </p:txBody>
      </p:sp>
      <p:sp>
        <p:nvSpPr>
          <p:cNvPr id="27" name="Pfeil: Chevron 26">
            <a:extLst>
              <a:ext uri="{FF2B5EF4-FFF2-40B4-BE49-F238E27FC236}">
                <a16:creationId xmlns:a16="http://schemas.microsoft.com/office/drawing/2014/main" id="{5D4C71C4-2B34-4EC3-8EDA-D273F9C5EDA7}"/>
              </a:ext>
            </a:extLst>
          </p:cNvPr>
          <p:cNvSpPr/>
          <p:nvPr/>
        </p:nvSpPr>
        <p:spPr>
          <a:xfrm rot="5400000">
            <a:off x="5746451" y="4883784"/>
            <a:ext cx="988525" cy="720051"/>
          </a:xfrm>
          <a:prstGeom prst="chevron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Pfeil: Chevron 27">
            <a:extLst>
              <a:ext uri="{FF2B5EF4-FFF2-40B4-BE49-F238E27FC236}">
                <a16:creationId xmlns:a16="http://schemas.microsoft.com/office/drawing/2014/main" id="{F736471A-3B38-4134-933E-36402529693F}"/>
              </a:ext>
            </a:extLst>
          </p:cNvPr>
          <p:cNvSpPr/>
          <p:nvPr/>
        </p:nvSpPr>
        <p:spPr>
          <a:xfrm rot="5400000">
            <a:off x="5784721" y="3488484"/>
            <a:ext cx="911988" cy="720050"/>
          </a:xfrm>
          <a:prstGeom prst="chevron">
            <a:avLst/>
          </a:prstGeom>
          <a:solidFill>
            <a:srgbClr val="9A1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2C26319-D04A-46A0-AABC-349F4D2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Disease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270FC2-464D-4BC4-88D4-98B2922ED6F8}"/>
              </a:ext>
            </a:extLst>
          </p:cNvPr>
          <p:cNvSpPr/>
          <p:nvPr/>
        </p:nvSpPr>
        <p:spPr>
          <a:xfrm>
            <a:off x="8695188" y="478171"/>
            <a:ext cx="2877424" cy="1568741"/>
          </a:xfrm>
          <a:prstGeom prst="rect">
            <a:avLst/>
          </a:prstGeom>
          <a:solidFill>
            <a:srgbClr val="9A18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Verwendete Bibliotheken:</a:t>
            </a:r>
          </a:p>
          <a:p>
            <a:pPr algn="ctr"/>
            <a:r>
              <a:rPr lang="de-DE" dirty="0" err="1"/>
              <a:t>Sklearn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2A6B1-53C8-4310-8573-79E518E1D7A7}"/>
              </a:ext>
            </a:extLst>
          </p:cNvPr>
          <p:cNvSpPr txBox="1"/>
          <p:nvPr/>
        </p:nvSpPr>
        <p:spPr>
          <a:xfrm>
            <a:off x="1156284" y="1606727"/>
            <a:ext cx="493971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Viele Krankheiten besitzen ähnliche Symptome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Bei unzureichenden Symptomen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erfolgreiche Diagnose schwierig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FF58D05-9925-454E-A995-55D63BA1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1" y="3470463"/>
            <a:ext cx="6573892" cy="29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E06893-5BCB-8342-8CD1-D07A7620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D34E1E-40C2-4368-9A91-A6A66391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442" y="0"/>
            <a:ext cx="4135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Breitbild</PresentationFormat>
  <Paragraphs>134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Symptom-Checker</vt:lpstr>
      <vt:lpstr>Inhalt</vt:lpstr>
      <vt:lpstr>Einleitung </vt:lpstr>
      <vt:lpstr>Datenquelle </vt:lpstr>
      <vt:lpstr>PowerPoint-Präsentation</vt:lpstr>
      <vt:lpstr>Intents Creation</vt:lpstr>
      <vt:lpstr>Symptom Prediction</vt:lpstr>
      <vt:lpstr>Disease Prediction</vt:lpstr>
      <vt:lpstr>Demonstration</vt:lpstr>
      <vt:lpstr>Lessons Learned</vt:lpstr>
      <vt:lpstr>Ausblick</vt:lpstr>
      <vt:lpstr>Thank you! :-)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Symptom-Checker</dc:title>
  <dc:creator>Laura-Marie Struss</dc:creator>
  <cp:lastModifiedBy>Lennart Schulz</cp:lastModifiedBy>
  <cp:revision>9</cp:revision>
  <dcterms:created xsi:type="dcterms:W3CDTF">2022-01-16T22:37:27Z</dcterms:created>
  <dcterms:modified xsi:type="dcterms:W3CDTF">2022-01-25T21:41:12Z</dcterms:modified>
</cp:coreProperties>
</file>