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195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04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41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81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48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345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45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31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76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090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49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87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C72B-C103-49D4-94D7-B40C1F5B8414}" type="datetimeFigureOut">
              <a:rPr lang="nl-BE" smtClean="0"/>
              <a:t>2019-03-02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3A2E-8EFA-413F-A472-37090E109B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14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3511724" y="324738"/>
            <a:ext cx="9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Mockup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6" name="Ovaal 5"/>
          <p:cNvSpPr/>
          <p:nvPr/>
        </p:nvSpPr>
        <p:spPr>
          <a:xfrm>
            <a:off x="3353643" y="880408"/>
            <a:ext cx="5657316" cy="5657316"/>
          </a:xfrm>
          <a:prstGeom prst="ellipse">
            <a:avLst/>
          </a:prstGeom>
          <a:solidFill>
            <a:schemeClr val="bg1"/>
          </a:solidFill>
          <a:ln w="98425" cmpd="thinThick">
            <a:solidFill>
              <a:schemeClr val="tx1"/>
            </a:solidFill>
          </a:ln>
          <a:effectLst>
            <a:innerShdw blurRad="330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n w="73025" cmpd="thickThin">
                <a:solidFill>
                  <a:schemeClr val="tx1"/>
                </a:solidFill>
              </a:ln>
            </a:endParaRPr>
          </a:p>
        </p:txBody>
      </p:sp>
      <p:grpSp>
        <p:nvGrpSpPr>
          <p:cNvPr id="18" name="Groep 17"/>
          <p:cNvGrpSpPr/>
          <p:nvPr/>
        </p:nvGrpSpPr>
        <p:grpSpPr>
          <a:xfrm>
            <a:off x="3414048" y="997256"/>
            <a:ext cx="5449101" cy="5449101"/>
            <a:chOff x="3471150" y="815897"/>
            <a:chExt cx="5449101" cy="5449101"/>
          </a:xfrm>
          <a:solidFill>
            <a:schemeClr val="tx1"/>
          </a:solidFill>
        </p:grpSpPr>
        <p:grpSp>
          <p:nvGrpSpPr>
            <p:cNvPr id="16" name="Groep 15"/>
            <p:cNvGrpSpPr/>
            <p:nvPr/>
          </p:nvGrpSpPr>
          <p:grpSpPr>
            <a:xfrm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15" name="Rechthoek 14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17" name="Rechthoek 16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9" name="Groep 18"/>
            <p:cNvGrpSpPr/>
            <p:nvPr/>
          </p:nvGrpSpPr>
          <p:grpSpPr>
            <a:xfrm rot="16200000"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20" name="Rechthoek 19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21" name="Rechthoek 20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3" name="Groep 22"/>
          <p:cNvGrpSpPr/>
          <p:nvPr/>
        </p:nvGrpSpPr>
        <p:grpSpPr>
          <a:xfrm rot="1800000">
            <a:off x="3414049" y="997256"/>
            <a:ext cx="5449101" cy="5449101"/>
            <a:chOff x="3471150" y="815897"/>
            <a:chExt cx="5449101" cy="5449101"/>
          </a:xfrm>
          <a:solidFill>
            <a:schemeClr val="tx1"/>
          </a:solidFill>
        </p:grpSpPr>
        <p:grpSp>
          <p:nvGrpSpPr>
            <p:cNvPr id="24" name="Groep 23"/>
            <p:cNvGrpSpPr/>
            <p:nvPr/>
          </p:nvGrpSpPr>
          <p:grpSpPr>
            <a:xfrm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28" name="Rechthoek 27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29" name="Rechthoek 28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5" name="Groep 24"/>
            <p:cNvGrpSpPr/>
            <p:nvPr/>
          </p:nvGrpSpPr>
          <p:grpSpPr>
            <a:xfrm rot="16200000"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26" name="Rechthoek 25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27" name="Rechthoek 26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30" name="Groep 29"/>
          <p:cNvGrpSpPr/>
          <p:nvPr/>
        </p:nvGrpSpPr>
        <p:grpSpPr>
          <a:xfrm rot="3600000">
            <a:off x="3414048" y="997256"/>
            <a:ext cx="5449101" cy="5449101"/>
            <a:chOff x="3471150" y="815897"/>
            <a:chExt cx="5449101" cy="5449101"/>
          </a:xfrm>
          <a:solidFill>
            <a:schemeClr val="tx1"/>
          </a:solidFill>
        </p:grpSpPr>
        <p:grpSp>
          <p:nvGrpSpPr>
            <p:cNvPr id="31" name="Groep 30"/>
            <p:cNvGrpSpPr/>
            <p:nvPr/>
          </p:nvGrpSpPr>
          <p:grpSpPr>
            <a:xfrm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35" name="Rechthoek 34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36" name="Rechthoek 35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2" name="Groep 31"/>
            <p:cNvGrpSpPr/>
            <p:nvPr/>
          </p:nvGrpSpPr>
          <p:grpSpPr>
            <a:xfrm rot="16200000"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33" name="Rechthoek 32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34" name="Rechthoek 33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48" name="Groep 47"/>
          <p:cNvGrpSpPr/>
          <p:nvPr/>
        </p:nvGrpSpPr>
        <p:grpSpPr>
          <a:xfrm>
            <a:off x="6419899" y="1035938"/>
            <a:ext cx="769435" cy="748034"/>
            <a:chOff x="6477001" y="854579"/>
            <a:chExt cx="769435" cy="748034"/>
          </a:xfrm>
        </p:grpSpPr>
        <p:cxnSp>
          <p:nvCxnSpPr>
            <p:cNvPr id="37" name="Rechte verbindingslijn 36"/>
            <p:cNvCxnSpPr/>
            <p:nvPr/>
          </p:nvCxnSpPr>
          <p:spPr>
            <a:xfrm flipH="1">
              <a:off x="6477001" y="854579"/>
              <a:ext cx="97125" cy="602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/>
            <p:cNvCxnSpPr/>
            <p:nvPr/>
          </p:nvCxnSpPr>
          <p:spPr>
            <a:xfrm flipH="1">
              <a:off x="6728193" y="917487"/>
              <a:ext cx="111774" cy="539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/>
            <p:cNvCxnSpPr/>
            <p:nvPr/>
          </p:nvCxnSpPr>
          <p:spPr>
            <a:xfrm flipH="1">
              <a:off x="6872587" y="1005253"/>
              <a:ext cx="163514" cy="523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chte verbindingslijn 41"/>
            <p:cNvCxnSpPr/>
            <p:nvPr/>
          </p:nvCxnSpPr>
          <p:spPr>
            <a:xfrm flipH="1">
              <a:off x="7013134" y="1039245"/>
              <a:ext cx="233302" cy="563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ep 49"/>
          <p:cNvGrpSpPr/>
          <p:nvPr/>
        </p:nvGrpSpPr>
        <p:grpSpPr>
          <a:xfrm rot="19800000">
            <a:off x="5209657" y="1025956"/>
            <a:ext cx="769435" cy="748034"/>
            <a:chOff x="6477001" y="854579"/>
            <a:chExt cx="769435" cy="748034"/>
          </a:xfrm>
        </p:grpSpPr>
        <p:cxnSp>
          <p:nvCxnSpPr>
            <p:cNvPr id="51" name="Rechte verbindingslijn 50"/>
            <p:cNvCxnSpPr/>
            <p:nvPr/>
          </p:nvCxnSpPr>
          <p:spPr>
            <a:xfrm flipH="1">
              <a:off x="6477001" y="854579"/>
              <a:ext cx="97125" cy="602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 flipH="1">
              <a:off x="6728193" y="917487"/>
              <a:ext cx="111774" cy="539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52"/>
            <p:cNvCxnSpPr/>
            <p:nvPr/>
          </p:nvCxnSpPr>
          <p:spPr>
            <a:xfrm flipH="1">
              <a:off x="6872587" y="1005253"/>
              <a:ext cx="163514" cy="523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53"/>
            <p:cNvCxnSpPr/>
            <p:nvPr/>
          </p:nvCxnSpPr>
          <p:spPr>
            <a:xfrm flipH="1">
              <a:off x="7013134" y="1039245"/>
              <a:ext cx="233302" cy="563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ep 55"/>
          <p:cNvGrpSpPr/>
          <p:nvPr/>
        </p:nvGrpSpPr>
        <p:grpSpPr>
          <a:xfrm rot="3600000">
            <a:off x="7175171" y="2232439"/>
            <a:ext cx="1979677" cy="758016"/>
            <a:chOff x="8142846" y="844597"/>
            <a:chExt cx="1979677" cy="758016"/>
          </a:xfrm>
        </p:grpSpPr>
        <p:grpSp>
          <p:nvGrpSpPr>
            <p:cNvPr id="68" name="Groep 67"/>
            <p:cNvGrpSpPr/>
            <p:nvPr/>
          </p:nvGrpSpPr>
          <p:grpSpPr>
            <a:xfrm>
              <a:off x="9353088" y="854579"/>
              <a:ext cx="769435" cy="748034"/>
              <a:chOff x="6477001" y="854579"/>
              <a:chExt cx="769435" cy="748034"/>
            </a:xfrm>
          </p:grpSpPr>
          <p:cxnSp>
            <p:nvCxnSpPr>
              <p:cNvPr id="69" name="Rechte verbindingslijn 68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Rechte verbindingslijn 69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Rechte verbindingslijn 70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Rechte verbindingslijn 71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ep 72"/>
            <p:cNvGrpSpPr/>
            <p:nvPr/>
          </p:nvGrpSpPr>
          <p:grpSpPr>
            <a:xfrm rot="19800000">
              <a:off x="8142846" y="844597"/>
              <a:ext cx="769435" cy="748034"/>
              <a:chOff x="6477001" y="854579"/>
              <a:chExt cx="769435" cy="748034"/>
            </a:xfrm>
          </p:grpSpPr>
          <p:cxnSp>
            <p:nvCxnSpPr>
              <p:cNvPr id="74" name="Rechte verbindingslijn 73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Rechte verbindingslijn 74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Rechte verbindingslijn 75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Rechte verbindingslijn 76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rapezium 13"/>
          <p:cNvSpPr/>
          <p:nvPr/>
        </p:nvSpPr>
        <p:spPr>
          <a:xfrm rot="4500000">
            <a:off x="7049668" y="2071113"/>
            <a:ext cx="261475" cy="2743425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grpSp>
        <p:nvGrpSpPr>
          <p:cNvPr id="80" name="Groep 79"/>
          <p:cNvGrpSpPr/>
          <p:nvPr/>
        </p:nvGrpSpPr>
        <p:grpSpPr>
          <a:xfrm rot="14400000">
            <a:off x="2939145" y="2546393"/>
            <a:ext cx="3334361" cy="2575329"/>
            <a:chOff x="5419159" y="996997"/>
            <a:chExt cx="3334361" cy="2575329"/>
          </a:xfrm>
        </p:grpSpPr>
        <p:grpSp>
          <p:nvGrpSpPr>
            <p:cNvPr id="81" name="Groep 80"/>
            <p:cNvGrpSpPr/>
            <p:nvPr/>
          </p:nvGrpSpPr>
          <p:grpSpPr>
            <a:xfrm>
              <a:off x="6629401" y="1006979"/>
              <a:ext cx="769435" cy="748034"/>
              <a:chOff x="6477001" y="854579"/>
              <a:chExt cx="769435" cy="748034"/>
            </a:xfrm>
          </p:grpSpPr>
          <p:cxnSp>
            <p:nvCxnSpPr>
              <p:cNvPr id="82" name="Rechte verbindingslijn 81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Rechte verbindingslijn 82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Rechte verbindingslijn 83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Rechte verbindingslijn 84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ep 85"/>
            <p:cNvGrpSpPr/>
            <p:nvPr/>
          </p:nvGrpSpPr>
          <p:grpSpPr>
            <a:xfrm rot="19800000">
              <a:off x="5419159" y="996997"/>
              <a:ext cx="769435" cy="748034"/>
              <a:chOff x="6477001" y="854579"/>
              <a:chExt cx="769435" cy="748034"/>
            </a:xfrm>
          </p:grpSpPr>
          <p:cxnSp>
            <p:nvCxnSpPr>
              <p:cNvPr id="87" name="Rechte verbindingslijn 86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Rechte verbindingslijn 87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Rechte verbindingslijn 88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Rechte verbindingslijn 89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ep 90"/>
            <p:cNvGrpSpPr/>
            <p:nvPr/>
          </p:nvGrpSpPr>
          <p:grpSpPr>
            <a:xfrm rot="3600000">
              <a:off x="7384673" y="2203480"/>
              <a:ext cx="1979677" cy="758016"/>
              <a:chOff x="8142846" y="844597"/>
              <a:chExt cx="1979677" cy="758016"/>
            </a:xfrm>
          </p:grpSpPr>
          <p:grpSp>
            <p:nvGrpSpPr>
              <p:cNvPr id="92" name="Groep 91"/>
              <p:cNvGrpSpPr/>
              <p:nvPr/>
            </p:nvGrpSpPr>
            <p:grpSpPr>
              <a:xfrm>
                <a:off x="9353088" y="854579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98" name="Rechte verbindingslijn 97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Rechte verbindingslijn 98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Rechte verbindingslijn 99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Rechte verbindingslijn 100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ep 92"/>
              <p:cNvGrpSpPr/>
              <p:nvPr/>
            </p:nvGrpSpPr>
            <p:grpSpPr>
              <a:xfrm rot="19800000">
                <a:off x="8142846" y="844597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94" name="Rechte verbindingslijn 93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Rechte verbindingslijn 94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Rechte verbindingslijn 95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Rechte verbindingslijn 96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3" name="Groep 102"/>
          <p:cNvGrpSpPr/>
          <p:nvPr/>
        </p:nvGrpSpPr>
        <p:grpSpPr>
          <a:xfrm rot="6994642">
            <a:off x="5374873" y="3794787"/>
            <a:ext cx="3334361" cy="2575329"/>
            <a:chOff x="5419159" y="996997"/>
            <a:chExt cx="3334361" cy="2575329"/>
          </a:xfrm>
        </p:grpSpPr>
        <p:grpSp>
          <p:nvGrpSpPr>
            <p:cNvPr id="104" name="Groep 103"/>
            <p:cNvGrpSpPr/>
            <p:nvPr/>
          </p:nvGrpSpPr>
          <p:grpSpPr>
            <a:xfrm>
              <a:off x="6629401" y="1006979"/>
              <a:ext cx="769435" cy="748034"/>
              <a:chOff x="6477001" y="854579"/>
              <a:chExt cx="769435" cy="748034"/>
            </a:xfrm>
          </p:grpSpPr>
          <p:cxnSp>
            <p:nvCxnSpPr>
              <p:cNvPr id="121" name="Rechte verbindingslijn 120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ep 104"/>
            <p:cNvGrpSpPr/>
            <p:nvPr/>
          </p:nvGrpSpPr>
          <p:grpSpPr>
            <a:xfrm rot="19800000">
              <a:off x="5419159" y="996997"/>
              <a:ext cx="769435" cy="748034"/>
              <a:chOff x="6477001" y="854579"/>
              <a:chExt cx="769435" cy="748034"/>
            </a:xfrm>
          </p:grpSpPr>
          <p:cxnSp>
            <p:nvCxnSpPr>
              <p:cNvPr id="117" name="Rechte verbindingslijn 116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chte verbindingslijn 119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ep 105"/>
            <p:cNvGrpSpPr/>
            <p:nvPr/>
          </p:nvGrpSpPr>
          <p:grpSpPr>
            <a:xfrm rot="3600000">
              <a:off x="7384673" y="2203480"/>
              <a:ext cx="1979677" cy="758016"/>
              <a:chOff x="8142846" y="844597"/>
              <a:chExt cx="1979677" cy="758016"/>
            </a:xfrm>
          </p:grpSpPr>
          <p:grpSp>
            <p:nvGrpSpPr>
              <p:cNvPr id="107" name="Groep 106"/>
              <p:cNvGrpSpPr/>
              <p:nvPr/>
            </p:nvGrpSpPr>
            <p:grpSpPr>
              <a:xfrm>
                <a:off x="9353088" y="854579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113" name="Rechte verbindingslijn 112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Rechte verbindingslijn 113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Rechte verbindingslijn 114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Rechte verbindingslijn 115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ep 107"/>
              <p:cNvGrpSpPr/>
              <p:nvPr/>
            </p:nvGrpSpPr>
            <p:grpSpPr>
              <a:xfrm rot="19800000">
                <a:off x="8142846" y="844597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109" name="Rechte verbindingslijn 108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Rechte verbindingslijn 109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Rechte verbindingslijn 110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Rechte verbindingslijn 111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024" name="Rechte verbindingslijn 1023"/>
          <p:cNvCxnSpPr/>
          <p:nvPr/>
        </p:nvCxnSpPr>
        <p:spPr>
          <a:xfrm>
            <a:off x="4284870" y="1739896"/>
            <a:ext cx="2023214" cy="21842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al 127"/>
          <p:cNvSpPr/>
          <p:nvPr/>
        </p:nvSpPr>
        <p:spPr>
          <a:xfrm>
            <a:off x="4308953" y="1778318"/>
            <a:ext cx="353076" cy="353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Trapezium 124"/>
          <p:cNvSpPr/>
          <p:nvPr/>
        </p:nvSpPr>
        <p:spPr>
          <a:xfrm rot="8723658">
            <a:off x="6282254" y="3387713"/>
            <a:ext cx="261475" cy="156834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025" name="Tekstvak 1024"/>
          <p:cNvSpPr txBox="1"/>
          <p:nvPr/>
        </p:nvSpPr>
        <p:spPr>
          <a:xfrm>
            <a:off x="5535210" y="2212307"/>
            <a:ext cx="1115820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endParaRPr lang="nl-BE" sz="2400" dirty="0" smtClean="0"/>
          </a:p>
          <a:p>
            <a:pPr algn="ctr">
              <a:lnSpc>
                <a:spcPts val="2000"/>
              </a:lnSpc>
            </a:pPr>
            <a:r>
              <a:rPr lang="nl-BE" sz="3600" dirty="0" smtClean="0">
                <a:latin typeface="Arial Black" panose="020B0A04020102020204" pitchFamily="34" charset="0"/>
              </a:rPr>
              <a:t>13</a:t>
            </a:r>
            <a:endParaRPr lang="nl-BE" sz="2400" dirty="0" smtClean="0">
              <a:latin typeface="Arial Black" panose="020B0A04020102020204" pitchFamily="34" charset="0"/>
            </a:endParaRPr>
          </a:p>
          <a:p>
            <a:pPr algn="ctr">
              <a:lnSpc>
                <a:spcPts val="2000"/>
              </a:lnSpc>
            </a:pPr>
            <a:endParaRPr lang="nl-BE" sz="2400" dirty="0"/>
          </a:p>
        </p:txBody>
      </p:sp>
      <p:sp>
        <p:nvSpPr>
          <p:cNvPr id="1027" name="Rechthoek 1026"/>
          <p:cNvSpPr/>
          <p:nvPr/>
        </p:nvSpPr>
        <p:spPr>
          <a:xfrm>
            <a:off x="5726535" y="2038456"/>
            <a:ext cx="776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 err="1" smtClean="0"/>
              <a:t>monday</a:t>
            </a:r>
            <a:endParaRPr lang="nl-BE" sz="1400" dirty="0"/>
          </a:p>
        </p:txBody>
      </p:sp>
      <p:sp>
        <p:nvSpPr>
          <p:cNvPr id="1028" name="Rechthoek 1027"/>
          <p:cNvSpPr/>
          <p:nvPr/>
        </p:nvSpPr>
        <p:spPr>
          <a:xfrm>
            <a:off x="5741042" y="2641469"/>
            <a:ext cx="775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 smtClean="0"/>
              <a:t>march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92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3334334" y="656105"/>
            <a:ext cx="5657316" cy="5657316"/>
          </a:xfrm>
          <a:prstGeom prst="ellipse">
            <a:avLst/>
          </a:prstGeom>
          <a:noFill/>
          <a:ln w="98425" cmpd="thinThick">
            <a:solidFill>
              <a:schemeClr val="tx1"/>
            </a:solidFill>
          </a:ln>
          <a:effectLst>
            <a:innerShdw blurRad="330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4800" dirty="0">
              <a:ln w="73025" cmpd="thickThin">
                <a:noFill/>
              </a:ln>
              <a:solidFill>
                <a:sysClr val="windowText" lastClr="000000"/>
              </a:solidFill>
              <a:effectLst>
                <a:glow rad="101600">
                  <a:schemeClr val="bg1">
                    <a:lumMod val="75000"/>
                    <a:alpha val="60000"/>
                  </a:schemeClr>
                </a:glow>
              </a:effectLst>
            </a:endParaRPr>
          </a:p>
        </p:txBody>
      </p:sp>
      <p:grpSp>
        <p:nvGrpSpPr>
          <p:cNvPr id="5" name="Groep 4"/>
          <p:cNvGrpSpPr/>
          <p:nvPr/>
        </p:nvGrpSpPr>
        <p:grpSpPr>
          <a:xfrm>
            <a:off x="3340744" y="631134"/>
            <a:ext cx="5650906" cy="5727458"/>
            <a:chOff x="6245962" y="785845"/>
            <a:chExt cx="5737262" cy="5814983"/>
          </a:xfrm>
        </p:grpSpPr>
        <p:sp>
          <p:nvSpPr>
            <p:cNvPr id="6" name="Blokboog 5"/>
            <p:cNvSpPr/>
            <p:nvPr/>
          </p:nvSpPr>
          <p:spPr>
            <a:xfrm rot="12737216">
              <a:off x="6245962" y="785845"/>
              <a:ext cx="5716106" cy="5716106"/>
            </a:xfrm>
            <a:prstGeom prst="blockArc">
              <a:avLst>
                <a:gd name="adj1" fmla="val 8260503"/>
                <a:gd name="adj2" fmla="val 9342284"/>
                <a:gd name="adj3" fmla="val 34163"/>
              </a:avLst>
            </a:prstGeom>
            <a:solidFill>
              <a:srgbClr val="C00000">
                <a:alpha val="25098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7" name="Blokboog 6"/>
            <p:cNvSpPr/>
            <p:nvPr/>
          </p:nvSpPr>
          <p:spPr>
            <a:xfrm>
              <a:off x="6267118" y="884722"/>
              <a:ext cx="5716106" cy="5716106"/>
            </a:xfrm>
            <a:prstGeom prst="blockArc">
              <a:avLst>
                <a:gd name="adj1" fmla="val 10288072"/>
                <a:gd name="adj2" fmla="val 20332893"/>
                <a:gd name="adj3" fmla="val 34275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8" name="Blokboog 7"/>
            <p:cNvSpPr/>
            <p:nvPr/>
          </p:nvSpPr>
          <p:spPr>
            <a:xfrm rot="12737216">
              <a:off x="6252112" y="794225"/>
              <a:ext cx="5716106" cy="5716106"/>
            </a:xfrm>
            <a:prstGeom prst="blockArc">
              <a:avLst>
                <a:gd name="adj1" fmla="val 2146977"/>
                <a:gd name="adj2" fmla="val 3622738"/>
                <a:gd name="adj3" fmla="val 34244"/>
              </a:avLst>
            </a:prstGeom>
            <a:solidFill>
              <a:srgbClr val="C00000">
                <a:alpha val="25098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Blokboog 8"/>
            <p:cNvSpPr/>
            <p:nvPr/>
          </p:nvSpPr>
          <p:spPr>
            <a:xfrm rot="15906291">
              <a:off x="6265713" y="816354"/>
              <a:ext cx="5716106" cy="5716106"/>
            </a:xfrm>
            <a:prstGeom prst="blockArc">
              <a:avLst>
                <a:gd name="adj1" fmla="val 11153296"/>
                <a:gd name="adj2" fmla="val 14749989"/>
                <a:gd name="adj3" fmla="val 34400"/>
              </a:avLst>
            </a:prstGeom>
            <a:solidFill>
              <a:srgbClr val="FFFF00">
                <a:alpha val="6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Ovaal 9"/>
            <p:cNvSpPr/>
            <p:nvPr/>
          </p:nvSpPr>
          <p:spPr>
            <a:xfrm>
              <a:off x="7131388" y="1703237"/>
              <a:ext cx="3960000" cy="396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Ovaal 10"/>
            <p:cNvSpPr/>
            <p:nvPr/>
          </p:nvSpPr>
          <p:spPr>
            <a:xfrm>
              <a:off x="7491388" y="2063237"/>
              <a:ext cx="3240000" cy="324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2" name="Ovaal 11"/>
            <p:cNvSpPr/>
            <p:nvPr/>
          </p:nvSpPr>
          <p:spPr>
            <a:xfrm>
              <a:off x="6411388" y="983237"/>
              <a:ext cx="5400000" cy="540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3" name="Ovaal 12"/>
            <p:cNvSpPr/>
            <p:nvPr/>
          </p:nvSpPr>
          <p:spPr>
            <a:xfrm>
              <a:off x="7851388" y="2423237"/>
              <a:ext cx="2520000" cy="252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4" name="Ovaal 13"/>
            <p:cNvSpPr/>
            <p:nvPr/>
          </p:nvSpPr>
          <p:spPr>
            <a:xfrm>
              <a:off x="6771388" y="1343237"/>
              <a:ext cx="4680000" cy="468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5" name="Ovaal 14"/>
            <p:cNvSpPr/>
            <p:nvPr/>
          </p:nvSpPr>
          <p:spPr>
            <a:xfrm>
              <a:off x="8211388" y="2783237"/>
              <a:ext cx="1800000" cy="180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ep 15"/>
            <p:cNvGrpSpPr/>
            <p:nvPr/>
          </p:nvGrpSpPr>
          <p:grpSpPr>
            <a:xfrm>
              <a:off x="6268592" y="844682"/>
              <a:ext cx="5666878" cy="5677112"/>
              <a:chOff x="6268592" y="844682"/>
              <a:chExt cx="5666878" cy="5677112"/>
            </a:xfrm>
          </p:grpSpPr>
          <p:grpSp>
            <p:nvGrpSpPr>
              <p:cNvPr id="141" name="Groep 140"/>
              <p:cNvGrpSpPr/>
              <p:nvPr/>
            </p:nvGrpSpPr>
            <p:grpSpPr>
              <a:xfrm>
                <a:off x="6278154" y="844682"/>
                <a:ext cx="5657316" cy="5667213"/>
                <a:chOff x="6278154" y="844682"/>
                <a:chExt cx="5657316" cy="5667213"/>
              </a:xfrm>
            </p:grpSpPr>
            <p:grpSp>
              <p:nvGrpSpPr>
                <p:cNvPr id="157" name="Groep 156"/>
                <p:cNvGrpSpPr/>
                <p:nvPr/>
              </p:nvGrpSpPr>
              <p:grpSpPr>
                <a:xfrm>
                  <a:off x="6282730" y="844682"/>
                  <a:ext cx="2828658" cy="5657316"/>
                  <a:chOff x="6282730" y="844682"/>
                  <a:chExt cx="2828658" cy="5657316"/>
                </a:xfrm>
              </p:grpSpPr>
              <p:cxnSp>
                <p:nvCxnSpPr>
                  <p:cNvPr id="165" name="Rechte verbindingslijn 164"/>
                  <p:cNvCxnSpPr/>
                  <p:nvPr/>
                </p:nvCxnSpPr>
                <p:spPr>
                  <a:xfrm>
                    <a:off x="6282730" y="3683236"/>
                    <a:ext cx="1928658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6" name="Groep 165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67" name="Rechte verbindingslijn 166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Rechte verbindingslijn 167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8" name="Groep 157"/>
                <p:cNvGrpSpPr/>
                <p:nvPr/>
              </p:nvGrpSpPr>
              <p:grpSpPr>
                <a:xfrm rot="2700000">
                  <a:off x="6278154" y="854579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159" name="Groep 158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63" name="Rechte verbindingslijn 162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Rechte verbindingslijn 163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0" name="Groep 159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61" name="Rechte verbindingslijn 160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Rechte verbindingslijn 161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42" name="Groep 141"/>
              <p:cNvGrpSpPr/>
              <p:nvPr/>
            </p:nvGrpSpPr>
            <p:grpSpPr>
              <a:xfrm rot="20179115">
                <a:off x="6268592" y="854581"/>
                <a:ext cx="5661892" cy="5667213"/>
                <a:chOff x="6278154" y="844682"/>
                <a:chExt cx="5661892" cy="5667213"/>
              </a:xfrm>
            </p:grpSpPr>
            <p:grpSp>
              <p:nvGrpSpPr>
                <p:cNvPr id="143" name="Groep 142"/>
                <p:cNvGrpSpPr/>
                <p:nvPr/>
              </p:nvGrpSpPr>
              <p:grpSpPr>
                <a:xfrm>
                  <a:off x="6282730" y="844682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151" name="Groep 150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55" name="Rechte verbindingslijn 154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Rechte verbindingslijn 155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2" name="Groep 151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53" name="Rechte verbindingslijn 152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Rechte verbindingslijn 153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4" name="Groep 143"/>
                <p:cNvGrpSpPr/>
                <p:nvPr/>
              </p:nvGrpSpPr>
              <p:grpSpPr>
                <a:xfrm rot="2700000">
                  <a:off x="6278154" y="854579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145" name="Groep 144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49" name="Rechte verbindingslijn 148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Rechte verbindingslijn 149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6" name="Groep 145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47" name="Rechte verbindingslijn 146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Rechte verbindingslijn 147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7" name="Groep 16"/>
            <p:cNvGrpSpPr/>
            <p:nvPr/>
          </p:nvGrpSpPr>
          <p:grpSpPr>
            <a:xfrm rot="228255">
              <a:off x="6275661" y="844681"/>
              <a:ext cx="5671454" cy="5677112"/>
              <a:chOff x="6268592" y="844682"/>
              <a:chExt cx="5671454" cy="5677112"/>
            </a:xfrm>
          </p:grpSpPr>
          <p:grpSp>
            <p:nvGrpSpPr>
              <p:cNvPr id="111" name="Groep 110"/>
              <p:cNvGrpSpPr/>
              <p:nvPr/>
            </p:nvGrpSpPr>
            <p:grpSpPr>
              <a:xfrm>
                <a:off x="6278154" y="844682"/>
                <a:ext cx="5661892" cy="5667213"/>
                <a:chOff x="6278154" y="844682"/>
                <a:chExt cx="5661892" cy="5667213"/>
              </a:xfrm>
            </p:grpSpPr>
            <p:grpSp>
              <p:nvGrpSpPr>
                <p:cNvPr id="127" name="Groep 126"/>
                <p:cNvGrpSpPr/>
                <p:nvPr/>
              </p:nvGrpSpPr>
              <p:grpSpPr>
                <a:xfrm>
                  <a:off x="6282730" y="844682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135" name="Groep 134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39" name="Rechte verbindingslijn 138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Rechte verbindingslijn 139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" name="Groep 135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37" name="Rechte verbindingslijn 136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Rechte verbindingslijn 137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8" name="Groep 127"/>
                <p:cNvGrpSpPr/>
                <p:nvPr/>
              </p:nvGrpSpPr>
              <p:grpSpPr>
                <a:xfrm rot="2700000">
                  <a:off x="6278154" y="854579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129" name="Groep 128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33" name="Rechte verbindingslijn 132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Rechte verbindingslijn 133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" name="Groep 129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31" name="Rechte verbindingslijn 130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Rechte verbindingslijn 131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2" name="Groep 111"/>
              <p:cNvGrpSpPr/>
              <p:nvPr/>
            </p:nvGrpSpPr>
            <p:grpSpPr>
              <a:xfrm rot="20179115">
                <a:off x="6268592" y="854581"/>
                <a:ext cx="5661892" cy="5667213"/>
                <a:chOff x="6278154" y="844682"/>
                <a:chExt cx="5661892" cy="5667213"/>
              </a:xfrm>
            </p:grpSpPr>
            <p:grpSp>
              <p:nvGrpSpPr>
                <p:cNvPr id="113" name="Groep 112"/>
                <p:cNvGrpSpPr/>
                <p:nvPr/>
              </p:nvGrpSpPr>
              <p:grpSpPr>
                <a:xfrm>
                  <a:off x="6282730" y="844682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121" name="Groep 120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25" name="Rechte verbindingslijn 124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Rechte verbindingslijn 125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" name="Groep 121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23" name="Rechte verbindingslijn 122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Rechte verbindingslijn 123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ep 113"/>
                <p:cNvGrpSpPr/>
                <p:nvPr/>
              </p:nvGrpSpPr>
              <p:grpSpPr>
                <a:xfrm rot="2700000">
                  <a:off x="6278154" y="854579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115" name="Groep 114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19" name="Rechte verbindingslijn 118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Rechte verbindingslijn 119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" name="Groep 115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17" name="Rechte verbindingslijn 116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Rechte verbindingslijn 117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8" name="Groep 17"/>
            <p:cNvGrpSpPr/>
            <p:nvPr/>
          </p:nvGrpSpPr>
          <p:grpSpPr>
            <a:xfrm rot="535366">
              <a:off x="6279420" y="844681"/>
              <a:ext cx="5671454" cy="5677112"/>
              <a:chOff x="6268592" y="844682"/>
              <a:chExt cx="5671454" cy="5677112"/>
            </a:xfrm>
          </p:grpSpPr>
          <p:grpSp>
            <p:nvGrpSpPr>
              <p:cNvPr id="81" name="Groep 80"/>
              <p:cNvGrpSpPr/>
              <p:nvPr/>
            </p:nvGrpSpPr>
            <p:grpSpPr>
              <a:xfrm>
                <a:off x="6278154" y="844682"/>
                <a:ext cx="5661892" cy="5667213"/>
                <a:chOff x="6278154" y="844682"/>
                <a:chExt cx="5661892" cy="5667213"/>
              </a:xfrm>
            </p:grpSpPr>
            <p:grpSp>
              <p:nvGrpSpPr>
                <p:cNvPr id="97" name="Groep 96"/>
                <p:cNvGrpSpPr/>
                <p:nvPr/>
              </p:nvGrpSpPr>
              <p:grpSpPr>
                <a:xfrm>
                  <a:off x="6282730" y="844682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105" name="Groep 104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09" name="Rechte verbindingslijn 108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Rechte verbindingslijn 109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Groep 105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07" name="Rechte verbindingslijn 106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Rechte verbindingslijn 107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8" name="Groep 97"/>
                <p:cNvGrpSpPr/>
                <p:nvPr/>
              </p:nvGrpSpPr>
              <p:grpSpPr>
                <a:xfrm rot="2700000">
                  <a:off x="6278154" y="854579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99" name="Groep 98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03" name="Rechte verbindingslijn 102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Rechte verbindingslijn 103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0" name="Groep 99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101" name="Rechte verbindingslijn 100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Rechte verbindingslijn 101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2" name="Groep 81"/>
              <p:cNvGrpSpPr/>
              <p:nvPr/>
            </p:nvGrpSpPr>
            <p:grpSpPr>
              <a:xfrm rot="20179115">
                <a:off x="6268592" y="854581"/>
                <a:ext cx="5661892" cy="5667213"/>
                <a:chOff x="6278154" y="844682"/>
                <a:chExt cx="5661892" cy="5667213"/>
              </a:xfrm>
            </p:grpSpPr>
            <p:grpSp>
              <p:nvGrpSpPr>
                <p:cNvPr id="83" name="Groep 82"/>
                <p:cNvGrpSpPr/>
                <p:nvPr/>
              </p:nvGrpSpPr>
              <p:grpSpPr>
                <a:xfrm>
                  <a:off x="6282730" y="844682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91" name="Groep 90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95" name="Rechte verbindingslijn 94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Rechte verbindingslijn 95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" name="Groep 91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93" name="Rechte verbindingslijn 92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Rechte verbindingslijn 93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ep 83"/>
                <p:cNvGrpSpPr/>
                <p:nvPr/>
              </p:nvGrpSpPr>
              <p:grpSpPr>
                <a:xfrm rot="2700000">
                  <a:off x="6278154" y="854579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85" name="Groep 84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89" name="Rechte verbindingslijn 88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Rechte verbindingslijn 89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Groep 85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87" name="Rechte verbindingslijn 86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Rechte verbindingslijn 87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9" name="Groep 18"/>
            <p:cNvGrpSpPr/>
            <p:nvPr/>
          </p:nvGrpSpPr>
          <p:grpSpPr>
            <a:xfrm rot="807307">
              <a:off x="6279134" y="844680"/>
              <a:ext cx="5671454" cy="5677112"/>
              <a:chOff x="6268592" y="844682"/>
              <a:chExt cx="5671454" cy="5677112"/>
            </a:xfrm>
          </p:grpSpPr>
          <p:grpSp>
            <p:nvGrpSpPr>
              <p:cNvPr id="51" name="Groep 50"/>
              <p:cNvGrpSpPr/>
              <p:nvPr/>
            </p:nvGrpSpPr>
            <p:grpSpPr>
              <a:xfrm>
                <a:off x="6278154" y="844682"/>
                <a:ext cx="5661892" cy="5667213"/>
                <a:chOff x="6278154" y="844682"/>
                <a:chExt cx="5661892" cy="5667213"/>
              </a:xfrm>
            </p:grpSpPr>
            <p:grpSp>
              <p:nvGrpSpPr>
                <p:cNvPr id="67" name="Groep 66"/>
                <p:cNvGrpSpPr/>
                <p:nvPr/>
              </p:nvGrpSpPr>
              <p:grpSpPr>
                <a:xfrm>
                  <a:off x="6282730" y="844682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75" name="Groep 74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79" name="Rechte verbindingslijn 78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Rechte verbindingslijn 79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ep 75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77" name="Rechte verbindingslijn 76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Rechte verbindingslijn 77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8" name="Groep 67"/>
                <p:cNvGrpSpPr/>
                <p:nvPr/>
              </p:nvGrpSpPr>
              <p:grpSpPr>
                <a:xfrm rot="2700000">
                  <a:off x="6278154" y="854579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69" name="Groep 68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73" name="Rechte verbindingslijn 72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Rechte verbindingslijn 73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Groep 69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71" name="Rechte verbindingslijn 70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Rechte verbindingslijn 71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52" name="Groep 51"/>
              <p:cNvGrpSpPr/>
              <p:nvPr/>
            </p:nvGrpSpPr>
            <p:grpSpPr>
              <a:xfrm rot="20179115">
                <a:off x="6268592" y="854581"/>
                <a:ext cx="5661892" cy="5667213"/>
                <a:chOff x="6278154" y="844682"/>
                <a:chExt cx="5661892" cy="5667213"/>
              </a:xfrm>
            </p:grpSpPr>
            <p:grpSp>
              <p:nvGrpSpPr>
                <p:cNvPr id="53" name="Groep 52"/>
                <p:cNvGrpSpPr/>
                <p:nvPr/>
              </p:nvGrpSpPr>
              <p:grpSpPr>
                <a:xfrm>
                  <a:off x="6282730" y="844682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61" name="Groep 60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65" name="Rechte verbindingslijn 64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Rechte verbindingslijn 65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" name="Groep 61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63" name="Rechte verbindingslijn 62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Rechte verbindingslijn 63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4" name="Groep 53"/>
                <p:cNvGrpSpPr/>
                <p:nvPr/>
              </p:nvGrpSpPr>
              <p:grpSpPr>
                <a:xfrm rot="2700000">
                  <a:off x="6278154" y="854579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55" name="Groep 54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59" name="Rechte verbindingslijn 58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Rechte verbindingslijn 59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ep 55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57" name="Rechte verbindingslijn 56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Rechte verbindingslijn 57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20" name="Groep 19"/>
            <p:cNvGrpSpPr/>
            <p:nvPr/>
          </p:nvGrpSpPr>
          <p:grpSpPr>
            <a:xfrm rot="1051957">
              <a:off x="6294518" y="844681"/>
              <a:ext cx="5671454" cy="5677112"/>
              <a:chOff x="6268592" y="844682"/>
              <a:chExt cx="5671454" cy="5677112"/>
            </a:xfrm>
          </p:grpSpPr>
          <p:grpSp>
            <p:nvGrpSpPr>
              <p:cNvPr id="21" name="Groep 20"/>
              <p:cNvGrpSpPr/>
              <p:nvPr/>
            </p:nvGrpSpPr>
            <p:grpSpPr>
              <a:xfrm>
                <a:off x="6278154" y="844682"/>
                <a:ext cx="5661892" cy="5667213"/>
                <a:chOff x="6278154" y="844682"/>
                <a:chExt cx="5661892" cy="5667213"/>
              </a:xfrm>
            </p:grpSpPr>
            <p:grpSp>
              <p:nvGrpSpPr>
                <p:cNvPr id="37" name="Groep 36"/>
                <p:cNvGrpSpPr/>
                <p:nvPr/>
              </p:nvGrpSpPr>
              <p:grpSpPr>
                <a:xfrm>
                  <a:off x="6282730" y="844682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45" name="Groep 44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49" name="Rechte verbindingslijn 48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Rechte verbindingslijn 49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" name="Groep 45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47" name="Rechte verbindingslijn 46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Rechte verbindingslijn 47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8" name="Groep 37"/>
                <p:cNvGrpSpPr/>
                <p:nvPr/>
              </p:nvGrpSpPr>
              <p:grpSpPr>
                <a:xfrm rot="2700000">
                  <a:off x="6278154" y="854579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39" name="Groep 38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43" name="Rechte verbindingslijn 42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Rechte verbindingslijn 43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" name="Groep 39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41" name="Rechte verbindingslijn 40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Rechte verbindingslijn 41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2" name="Groep 21"/>
              <p:cNvGrpSpPr/>
              <p:nvPr/>
            </p:nvGrpSpPr>
            <p:grpSpPr>
              <a:xfrm rot="20179115">
                <a:off x="6268592" y="854581"/>
                <a:ext cx="5661892" cy="5667213"/>
                <a:chOff x="6278154" y="844682"/>
                <a:chExt cx="5661892" cy="5667213"/>
              </a:xfrm>
            </p:grpSpPr>
            <p:grpSp>
              <p:nvGrpSpPr>
                <p:cNvPr id="23" name="Groep 22"/>
                <p:cNvGrpSpPr/>
                <p:nvPr/>
              </p:nvGrpSpPr>
              <p:grpSpPr>
                <a:xfrm>
                  <a:off x="6282730" y="844682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31" name="Groep 30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35" name="Rechte verbindingslijn 34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Rechte verbindingslijn 35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Groep 31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33" name="Rechte verbindingslijn 32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Rechte verbindingslijn 33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ep 23"/>
                <p:cNvGrpSpPr/>
                <p:nvPr/>
              </p:nvGrpSpPr>
              <p:grpSpPr>
                <a:xfrm rot="2700000">
                  <a:off x="6278154" y="854579"/>
                  <a:ext cx="5657316" cy="5657316"/>
                  <a:chOff x="6282730" y="844682"/>
                  <a:chExt cx="5657316" cy="5657316"/>
                </a:xfrm>
              </p:grpSpPr>
              <p:grpSp>
                <p:nvGrpSpPr>
                  <p:cNvPr id="25" name="Groep 24"/>
                  <p:cNvGrpSpPr/>
                  <p:nvPr/>
                </p:nvGrpSpPr>
                <p:grpSpPr>
                  <a:xfrm>
                    <a:off x="6282730" y="3683237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29" name="Rechte verbindingslijn 28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Rechte verbindingslijn 29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Groep 25"/>
                  <p:cNvGrpSpPr/>
                  <p:nvPr/>
                </p:nvGrpSpPr>
                <p:grpSpPr>
                  <a:xfrm rot="5400000">
                    <a:off x="6282730" y="3673340"/>
                    <a:ext cx="5657316" cy="0"/>
                    <a:chOff x="6282730" y="3683237"/>
                    <a:chExt cx="5657316" cy="0"/>
                  </a:xfrm>
                </p:grpSpPr>
                <p:cxnSp>
                  <p:nvCxnSpPr>
                    <p:cNvPr id="27" name="Rechte verbindingslijn 26"/>
                    <p:cNvCxnSpPr/>
                    <p:nvPr/>
                  </p:nvCxnSpPr>
                  <p:spPr>
                    <a:xfrm>
                      <a:off x="10011388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Rechte verbindingslijn 27"/>
                    <p:cNvCxnSpPr/>
                    <p:nvPr/>
                  </p:nvCxnSpPr>
                  <p:spPr>
                    <a:xfrm>
                      <a:off x="6282730" y="3683237"/>
                      <a:ext cx="1928658" cy="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169" name="Groep 168"/>
          <p:cNvGrpSpPr/>
          <p:nvPr/>
        </p:nvGrpSpPr>
        <p:grpSpPr>
          <a:xfrm>
            <a:off x="5069058" y="2393699"/>
            <a:ext cx="2204082" cy="2204082"/>
            <a:chOff x="-3112394" y="9145252"/>
            <a:chExt cx="5449102" cy="5449101"/>
          </a:xfrm>
          <a:noFill/>
        </p:grpSpPr>
        <p:grpSp>
          <p:nvGrpSpPr>
            <p:cNvPr id="170" name="Groep 169"/>
            <p:cNvGrpSpPr/>
            <p:nvPr/>
          </p:nvGrpSpPr>
          <p:grpSpPr>
            <a:xfrm>
              <a:off x="-3112394" y="9145252"/>
              <a:ext cx="5449101" cy="5449101"/>
              <a:chOff x="3471150" y="815897"/>
              <a:chExt cx="5449101" cy="5449101"/>
            </a:xfrm>
            <a:grpFill/>
          </p:grpSpPr>
          <p:grpSp>
            <p:nvGrpSpPr>
              <p:cNvPr id="185" name="Groep 184"/>
              <p:cNvGrpSpPr/>
              <p:nvPr/>
            </p:nvGrpSpPr>
            <p:grpSpPr>
              <a:xfrm>
                <a:off x="6114516" y="815897"/>
                <a:ext cx="162370" cy="5449101"/>
                <a:chOff x="6114516" y="815897"/>
                <a:chExt cx="162370" cy="5449101"/>
              </a:xfrm>
              <a:grpFill/>
            </p:grpSpPr>
            <p:sp>
              <p:nvSpPr>
                <p:cNvPr id="189" name="Rechthoek 188"/>
                <p:cNvSpPr/>
                <p:nvPr/>
              </p:nvSpPr>
              <p:spPr>
                <a:xfrm>
                  <a:off x="6114516" y="815897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JAN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hthoek 189"/>
                <p:cNvSpPr/>
                <p:nvPr/>
              </p:nvSpPr>
              <p:spPr>
                <a:xfrm>
                  <a:off x="6114516" y="5624063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JUL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6" name="Groep 185"/>
              <p:cNvGrpSpPr/>
              <p:nvPr/>
            </p:nvGrpSpPr>
            <p:grpSpPr>
              <a:xfrm rot="16200000">
                <a:off x="6114516" y="815897"/>
                <a:ext cx="162370" cy="5449101"/>
                <a:chOff x="6114516" y="815897"/>
                <a:chExt cx="162370" cy="5449101"/>
              </a:xfrm>
              <a:grpFill/>
            </p:grpSpPr>
            <p:sp>
              <p:nvSpPr>
                <p:cNvPr id="187" name="Rechthoek 186"/>
                <p:cNvSpPr/>
                <p:nvPr/>
              </p:nvSpPr>
              <p:spPr>
                <a:xfrm>
                  <a:off x="6114516" y="815897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OCT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hthoek 187"/>
                <p:cNvSpPr/>
                <p:nvPr/>
              </p:nvSpPr>
              <p:spPr>
                <a:xfrm>
                  <a:off x="6114516" y="5624063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APR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1" name="Groep 170"/>
            <p:cNvGrpSpPr/>
            <p:nvPr/>
          </p:nvGrpSpPr>
          <p:grpSpPr>
            <a:xfrm rot="1800000">
              <a:off x="-3112393" y="9145252"/>
              <a:ext cx="5449101" cy="5449101"/>
              <a:chOff x="3471150" y="815897"/>
              <a:chExt cx="5449101" cy="5449101"/>
            </a:xfrm>
            <a:grpFill/>
          </p:grpSpPr>
          <p:grpSp>
            <p:nvGrpSpPr>
              <p:cNvPr id="179" name="Groep 178"/>
              <p:cNvGrpSpPr/>
              <p:nvPr/>
            </p:nvGrpSpPr>
            <p:grpSpPr>
              <a:xfrm>
                <a:off x="6114516" y="815897"/>
                <a:ext cx="162370" cy="5449101"/>
                <a:chOff x="6114516" y="815897"/>
                <a:chExt cx="162370" cy="5449101"/>
              </a:xfrm>
              <a:grpFill/>
            </p:grpSpPr>
            <p:sp>
              <p:nvSpPr>
                <p:cNvPr id="183" name="Rechthoek 182"/>
                <p:cNvSpPr/>
                <p:nvPr/>
              </p:nvSpPr>
              <p:spPr>
                <a:xfrm>
                  <a:off x="6114516" y="815897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FEB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hthoek 183"/>
                <p:cNvSpPr/>
                <p:nvPr/>
              </p:nvSpPr>
              <p:spPr>
                <a:xfrm>
                  <a:off x="6114516" y="5624063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AUG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0" name="Groep 179"/>
              <p:cNvGrpSpPr/>
              <p:nvPr/>
            </p:nvGrpSpPr>
            <p:grpSpPr>
              <a:xfrm rot="16200000">
                <a:off x="6114516" y="815897"/>
                <a:ext cx="162370" cy="5449101"/>
                <a:chOff x="6114516" y="815897"/>
                <a:chExt cx="162370" cy="5449101"/>
              </a:xfrm>
              <a:grpFill/>
            </p:grpSpPr>
            <p:sp>
              <p:nvSpPr>
                <p:cNvPr id="181" name="Rechthoek 180"/>
                <p:cNvSpPr/>
                <p:nvPr/>
              </p:nvSpPr>
              <p:spPr>
                <a:xfrm>
                  <a:off x="6114516" y="815897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NOV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Rechthoek 181"/>
                <p:cNvSpPr/>
                <p:nvPr/>
              </p:nvSpPr>
              <p:spPr>
                <a:xfrm>
                  <a:off x="6114516" y="5624063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MAY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2" name="Groep 171"/>
            <p:cNvGrpSpPr/>
            <p:nvPr/>
          </p:nvGrpSpPr>
          <p:grpSpPr>
            <a:xfrm rot="3600000">
              <a:off x="-3112394" y="9145252"/>
              <a:ext cx="5449101" cy="5449101"/>
              <a:chOff x="3471150" y="815897"/>
              <a:chExt cx="5449101" cy="5449101"/>
            </a:xfrm>
            <a:grpFill/>
          </p:grpSpPr>
          <p:grpSp>
            <p:nvGrpSpPr>
              <p:cNvPr id="173" name="Groep 172"/>
              <p:cNvGrpSpPr/>
              <p:nvPr/>
            </p:nvGrpSpPr>
            <p:grpSpPr>
              <a:xfrm>
                <a:off x="6114516" y="815897"/>
                <a:ext cx="162370" cy="5449101"/>
                <a:chOff x="6114516" y="815897"/>
                <a:chExt cx="162370" cy="5449101"/>
              </a:xfrm>
              <a:grpFill/>
            </p:grpSpPr>
            <p:sp>
              <p:nvSpPr>
                <p:cNvPr id="177" name="Rechthoek 176"/>
                <p:cNvSpPr/>
                <p:nvPr/>
              </p:nvSpPr>
              <p:spPr>
                <a:xfrm>
                  <a:off x="6114516" y="815897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MAR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hthoek 177"/>
                <p:cNvSpPr/>
                <p:nvPr/>
              </p:nvSpPr>
              <p:spPr>
                <a:xfrm>
                  <a:off x="6114516" y="5624063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SEP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4" name="Groep 173"/>
              <p:cNvGrpSpPr/>
              <p:nvPr/>
            </p:nvGrpSpPr>
            <p:grpSpPr>
              <a:xfrm rot="16200000">
                <a:off x="6114516" y="815897"/>
                <a:ext cx="162370" cy="5449101"/>
                <a:chOff x="6114516" y="815897"/>
                <a:chExt cx="162370" cy="5449101"/>
              </a:xfrm>
              <a:grpFill/>
            </p:grpSpPr>
            <p:sp>
              <p:nvSpPr>
                <p:cNvPr id="175" name="Rechthoek 174"/>
                <p:cNvSpPr/>
                <p:nvPr/>
              </p:nvSpPr>
              <p:spPr>
                <a:xfrm>
                  <a:off x="6114516" y="815897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DEC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hthoek 175"/>
                <p:cNvSpPr/>
                <p:nvPr/>
              </p:nvSpPr>
              <p:spPr>
                <a:xfrm>
                  <a:off x="6114516" y="5624063"/>
                  <a:ext cx="162370" cy="6409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BE" sz="700" dirty="0" smtClean="0">
                      <a:solidFill>
                        <a:schemeClr val="tx1"/>
                      </a:solidFill>
                    </a:rPr>
                    <a:t>JUN</a:t>
                  </a:r>
                  <a:endParaRPr lang="nl-BE" sz="7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1" name="Groep 190"/>
          <p:cNvGrpSpPr/>
          <p:nvPr/>
        </p:nvGrpSpPr>
        <p:grpSpPr>
          <a:xfrm rot="10800000">
            <a:off x="6237166" y="3278054"/>
            <a:ext cx="1730063" cy="2419889"/>
            <a:chOff x="6665247" y="1693582"/>
            <a:chExt cx="1730063" cy="2419889"/>
          </a:xfrm>
        </p:grpSpPr>
        <p:cxnSp>
          <p:nvCxnSpPr>
            <p:cNvPr id="192" name="Rechte verbindingslijn 191"/>
            <p:cNvCxnSpPr/>
            <p:nvPr/>
          </p:nvCxnSpPr>
          <p:spPr>
            <a:xfrm rot="15644106" flipH="1">
              <a:off x="6400573" y="2118735"/>
              <a:ext cx="2419889" cy="15695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al 192"/>
            <p:cNvSpPr/>
            <p:nvPr/>
          </p:nvSpPr>
          <p:spPr>
            <a:xfrm>
              <a:off x="6665247" y="1874140"/>
              <a:ext cx="353076" cy="3530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4" name="Trapezium 193"/>
          <p:cNvSpPr/>
          <p:nvPr/>
        </p:nvSpPr>
        <p:spPr>
          <a:xfrm rot="4399786">
            <a:off x="6511414" y="2537896"/>
            <a:ext cx="261475" cy="156834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95" name="Trapezium 194"/>
          <p:cNvSpPr/>
          <p:nvPr/>
        </p:nvSpPr>
        <p:spPr>
          <a:xfrm rot="20493354" flipV="1">
            <a:off x="6388959" y="3159369"/>
            <a:ext cx="261475" cy="2743425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97" name="Tekstvak 196"/>
          <p:cNvSpPr txBox="1"/>
          <p:nvPr/>
        </p:nvSpPr>
        <p:spPr>
          <a:xfrm>
            <a:off x="5602004" y="2614152"/>
            <a:ext cx="1115820" cy="62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endParaRPr lang="nl-BE" sz="1600" dirty="0" smtClean="0"/>
          </a:p>
          <a:p>
            <a:pPr algn="ctr">
              <a:lnSpc>
                <a:spcPts val="2000"/>
              </a:lnSpc>
            </a:pPr>
            <a:r>
              <a:rPr lang="nl-BE" sz="2400" dirty="0" smtClean="0">
                <a:latin typeface="Arial Black" panose="020B0A04020102020204" pitchFamily="34" charset="0"/>
              </a:rPr>
              <a:t>16:34</a:t>
            </a:r>
            <a:endParaRPr lang="nl-BE" sz="16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21389" y="294796"/>
            <a:ext cx="12158817" cy="555964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-2632813" y="294796"/>
            <a:ext cx="5657316" cy="5657316"/>
          </a:xfrm>
          <a:prstGeom prst="ellipse">
            <a:avLst/>
          </a:prstGeom>
          <a:solidFill>
            <a:schemeClr val="bg1"/>
          </a:solidFill>
          <a:ln w="98425" cmpd="thinThick">
            <a:solidFill>
              <a:schemeClr val="tx1"/>
            </a:solidFill>
          </a:ln>
          <a:effectLst>
            <a:innerShdw blurRad="330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n w="73025" cmpd="thickThin">
                <a:solidFill>
                  <a:schemeClr val="tx1"/>
                </a:solidFill>
              </a:ln>
            </a:endParaRPr>
          </a:p>
        </p:txBody>
      </p:sp>
      <p:grpSp>
        <p:nvGrpSpPr>
          <p:cNvPr id="18" name="Groep 17"/>
          <p:cNvGrpSpPr/>
          <p:nvPr/>
        </p:nvGrpSpPr>
        <p:grpSpPr>
          <a:xfrm>
            <a:off x="-2572408" y="411644"/>
            <a:ext cx="5449101" cy="5449101"/>
            <a:chOff x="3471150" y="815897"/>
            <a:chExt cx="5449101" cy="5449101"/>
          </a:xfrm>
          <a:solidFill>
            <a:schemeClr val="tx1"/>
          </a:solidFill>
        </p:grpSpPr>
        <p:grpSp>
          <p:nvGrpSpPr>
            <p:cNvPr id="16" name="Groep 15"/>
            <p:cNvGrpSpPr/>
            <p:nvPr/>
          </p:nvGrpSpPr>
          <p:grpSpPr>
            <a:xfrm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15" name="Rechthoek 14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17" name="Rechthoek 16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9" name="Groep 18"/>
            <p:cNvGrpSpPr/>
            <p:nvPr/>
          </p:nvGrpSpPr>
          <p:grpSpPr>
            <a:xfrm rot="16200000"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20" name="Rechthoek 19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21" name="Rechthoek 20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3" name="Groep 22"/>
          <p:cNvGrpSpPr/>
          <p:nvPr/>
        </p:nvGrpSpPr>
        <p:grpSpPr>
          <a:xfrm rot="1800000">
            <a:off x="-2572407" y="411644"/>
            <a:ext cx="5449101" cy="5449101"/>
            <a:chOff x="3471150" y="815897"/>
            <a:chExt cx="5449101" cy="5449101"/>
          </a:xfrm>
          <a:solidFill>
            <a:schemeClr val="tx1"/>
          </a:solidFill>
        </p:grpSpPr>
        <p:grpSp>
          <p:nvGrpSpPr>
            <p:cNvPr id="24" name="Groep 23"/>
            <p:cNvGrpSpPr/>
            <p:nvPr/>
          </p:nvGrpSpPr>
          <p:grpSpPr>
            <a:xfrm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28" name="Rechthoek 27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29" name="Rechthoek 28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5" name="Groep 24"/>
            <p:cNvGrpSpPr/>
            <p:nvPr/>
          </p:nvGrpSpPr>
          <p:grpSpPr>
            <a:xfrm rot="16200000"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26" name="Rechthoek 25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27" name="Rechthoek 26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30" name="Groep 29"/>
          <p:cNvGrpSpPr/>
          <p:nvPr/>
        </p:nvGrpSpPr>
        <p:grpSpPr>
          <a:xfrm rot="3600000">
            <a:off x="-2572408" y="411644"/>
            <a:ext cx="5449101" cy="5449101"/>
            <a:chOff x="3471150" y="815897"/>
            <a:chExt cx="5449101" cy="5449101"/>
          </a:xfrm>
          <a:solidFill>
            <a:schemeClr val="tx1"/>
          </a:solidFill>
        </p:grpSpPr>
        <p:grpSp>
          <p:nvGrpSpPr>
            <p:cNvPr id="31" name="Groep 30"/>
            <p:cNvGrpSpPr/>
            <p:nvPr/>
          </p:nvGrpSpPr>
          <p:grpSpPr>
            <a:xfrm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35" name="Rechthoek 34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36" name="Rechthoek 35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2" name="Groep 31"/>
            <p:cNvGrpSpPr/>
            <p:nvPr/>
          </p:nvGrpSpPr>
          <p:grpSpPr>
            <a:xfrm rot="16200000"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33" name="Rechthoek 32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34" name="Rechthoek 33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48" name="Groep 47"/>
          <p:cNvGrpSpPr/>
          <p:nvPr/>
        </p:nvGrpSpPr>
        <p:grpSpPr>
          <a:xfrm>
            <a:off x="433443" y="450326"/>
            <a:ext cx="769435" cy="748034"/>
            <a:chOff x="6477001" y="854579"/>
            <a:chExt cx="769435" cy="748034"/>
          </a:xfrm>
        </p:grpSpPr>
        <p:cxnSp>
          <p:nvCxnSpPr>
            <p:cNvPr id="37" name="Rechte verbindingslijn 36"/>
            <p:cNvCxnSpPr/>
            <p:nvPr/>
          </p:nvCxnSpPr>
          <p:spPr>
            <a:xfrm flipH="1">
              <a:off x="6477001" y="854579"/>
              <a:ext cx="97125" cy="602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/>
            <p:cNvCxnSpPr/>
            <p:nvPr/>
          </p:nvCxnSpPr>
          <p:spPr>
            <a:xfrm flipH="1">
              <a:off x="6728193" y="917487"/>
              <a:ext cx="111774" cy="539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/>
            <p:cNvCxnSpPr/>
            <p:nvPr/>
          </p:nvCxnSpPr>
          <p:spPr>
            <a:xfrm flipH="1">
              <a:off x="6872587" y="1005253"/>
              <a:ext cx="163514" cy="523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chte verbindingslijn 41"/>
            <p:cNvCxnSpPr/>
            <p:nvPr/>
          </p:nvCxnSpPr>
          <p:spPr>
            <a:xfrm flipH="1">
              <a:off x="7013134" y="1039245"/>
              <a:ext cx="233302" cy="563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ep 49"/>
          <p:cNvGrpSpPr/>
          <p:nvPr/>
        </p:nvGrpSpPr>
        <p:grpSpPr>
          <a:xfrm rot="19800000">
            <a:off x="-776799" y="440344"/>
            <a:ext cx="769435" cy="748034"/>
            <a:chOff x="6477001" y="854579"/>
            <a:chExt cx="769435" cy="748034"/>
          </a:xfrm>
        </p:grpSpPr>
        <p:cxnSp>
          <p:nvCxnSpPr>
            <p:cNvPr id="51" name="Rechte verbindingslijn 50"/>
            <p:cNvCxnSpPr/>
            <p:nvPr/>
          </p:nvCxnSpPr>
          <p:spPr>
            <a:xfrm flipH="1">
              <a:off x="6477001" y="854579"/>
              <a:ext cx="97125" cy="602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 flipH="1">
              <a:off x="6728193" y="917487"/>
              <a:ext cx="111774" cy="539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52"/>
            <p:cNvCxnSpPr/>
            <p:nvPr/>
          </p:nvCxnSpPr>
          <p:spPr>
            <a:xfrm flipH="1">
              <a:off x="6872587" y="1005253"/>
              <a:ext cx="163514" cy="523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53"/>
            <p:cNvCxnSpPr/>
            <p:nvPr/>
          </p:nvCxnSpPr>
          <p:spPr>
            <a:xfrm flipH="1">
              <a:off x="7013134" y="1039245"/>
              <a:ext cx="233302" cy="563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ep 55"/>
          <p:cNvGrpSpPr/>
          <p:nvPr/>
        </p:nvGrpSpPr>
        <p:grpSpPr>
          <a:xfrm rot="3600000">
            <a:off x="1188715" y="1646827"/>
            <a:ext cx="1979677" cy="758016"/>
            <a:chOff x="8142846" y="844597"/>
            <a:chExt cx="1979677" cy="758016"/>
          </a:xfrm>
        </p:grpSpPr>
        <p:grpSp>
          <p:nvGrpSpPr>
            <p:cNvPr id="68" name="Groep 67"/>
            <p:cNvGrpSpPr/>
            <p:nvPr/>
          </p:nvGrpSpPr>
          <p:grpSpPr>
            <a:xfrm>
              <a:off x="9353088" y="854579"/>
              <a:ext cx="769435" cy="748034"/>
              <a:chOff x="6477001" y="854579"/>
              <a:chExt cx="769435" cy="748034"/>
            </a:xfrm>
          </p:grpSpPr>
          <p:cxnSp>
            <p:nvCxnSpPr>
              <p:cNvPr id="69" name="Rechte verbindingslijn 68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Rechte verbindingslijn 69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Rechte verbindingslijn 70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Rechte verbindingslijn 71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ep 72"/>
            <p:cNvGrpSpPr/>
            <p:nvPr/>
          </p:nvGrpSpPr>
          <p:grpSpPr>
            <a:xfrm rot="19800000">
              <a:off x="8142846" y="844597"/>
              <a:ext cx="769435" cy="748034"/>
              <a:chOff x="6477001" y="854579"/>
              <a:chExt cx="769435" cy="748034"/>
            </a:xfrm>
          </p:grpSpPr>
          <p:cxnSp>
            <p:nvCxnSpPr>
              <p:cNvPr id="74" name="Rechte verbindingslijn 73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Rechte verbindingslijn 74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Rechte verbindingslijn 75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Rechte verbindingslijn 76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rapezium 13"/>
          <p:cNvSpPr/>
          <p:nvPr/>
        </p:nvSpPr>
        <p:spPr>
          <a:xfrm rot="4500000">
            <a:off x="1063212" y="1485501"/>
            <a:ext cx="261475" cy="2743425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grpSp>
        <p:nvGrpSpPr>
          <p:cNvPr id="80" name="Groep 79"/>
          <p:cNvGrpSpPr/>
          <p:nvPr/>
        </p:nvGrpSpPr>
        <p:grpSpPr>
          <a:xfrm rot="14400000">
            <a:off x="-3047311" y="1960781"/>
            <a:ext cx="3334361" cy="2575329"/>
            <a:chOff x="5419159" y="996997"/>
            <a:chExt cx="3334361" cy="2575329"/>
          </a:xfrm>
        </p:grpSpPr>
        <p:grpSp>
          <p:nvGrpSpPr>
            <p:cNvPr id="81" name="Groep 80"/>
            <p:cNvGrpSpPr/>
            <p:nvPr/>
          </p:nvGrpSpPr>
          <p:grpSpPr>
            <a:xfrm>
              <a:off x="6629401" y="1006979"/>
              <a:ext cx="769435" cy="748034"/>
              <a:chOff x="6477001" y="854579"/>
              <a:chExt cx="769435" cy="748034"/>
            </a:xfrm>
          </p:grpSpPr>
          <p:cxnSp>
            <p:nvCxnSpPr>
              <p:cNvPr id="82" name="Rechte verbindingslijn 81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Rechte verbindingslijn 82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Rechte verbindingslijn 83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Rechte verbindingslijn 84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ep 85"/>
            <p:cNvGrpSpPr/>
            <p:nvPr/>
          </p:nvGrpSpPr>
          <p:grpSpPr>
            <a:xfrm rot="19800000">
              <a:off x="5419159" y="996997"/>
              <a:ext cx="769435" cy="748034"/>
              <a:chOff x="6477001" y="854579"/>
              <a:chExt cx="769435" cy="748034"/>
            </a:xfrm>
          </p:grpSpPr>
          <p:cxnSp>
            <p:nvCxnSpPr>
              <p:cNvPr id="87" name="Rechte verbindingslijn 86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Rechte verbindingslijn 87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Rechte verbindingslijn 88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Rechte verbindingslijn 89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ep 90"/>
            <p:cNvGrpSpPr/>
            <p:nvPr/>
          </p:nvGrpSpPr>
          <p:grpSpPr>
            <a:xfrm rot="3600000">
              <a:off x="7384673" y="2203480"/>
              <a:ext cx="1979677" cy="758016"/>
              <a:chOff x="8142846" y="844597"/>
              <a:chExt cx="1979677" cy="758016"/>
            </a:xfrm>
          </p:grpSpPr>
          <p:grpSp>
            <p:nvGrpSpPr>
              <p:cNvPr id="92" name="Groep 91"/>
              <p:cNvGrpSpPr/>
              <p:nvPr/>
            </p:nvGrpSpPr>
            <p:grpSpPr>
              <a:xfrm>
                <a:off x="9353088" y="854579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98" name="Rechte verbindingslijn 97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Rechte verbindingslijn 98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Rechte verbindingslijn 99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Rechte verbindingslijn 100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ep 92"/>
              <p:cNvGrpSpPr/>
              <p:nvPr/>
            </p:nvGrpSpPr>
            <p:grpSpPr>
              <a:xfrm rot="19800000">
                <a:off x="8142846" y="844597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94" name="Rechte verbindingslijn 93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Rechte verbindingslijn 94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Rechte verbindingslijn 95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Rechte verbindingslijn 96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3" name="Groep 102"/>
          <p:cNvGrpSpPr/>
          <p:nvPr/>
        </p:nvGrpSpPr>
        <p:grpSpPr>
          <a:xfrm rot="6994642">
            <a:off x="-611583" y="3209175"/>
            <a:ext cx="3334361" cy="2575329"/>
            <a:chOff x="5419159" y="996997"/>
            <a:chExt cx="3334361" cy="2575329"/>
          </a:xfrm>
        </p:grpSpPr>
        <p:grpSp>
          <p:nvGrpSpPr>
            <p:cNvPr id="104" name="Groep 103"/>
            <p:cNvGrpSpPr/>
            <p:nvPr/>
          </p:nvGrpSpPr>
          <p:grpSpPr>
            <a:xfrm>
              <a:off x="6629401" y="1006979"/>
              <a:ext cx="769435" cy="748034"/>
              <a:chOff x="6477001" y="854579"/>
              <a:chExt cx="769435" cy="748034"/>
            </a:xfrm>
          </p:grpSpPr>
          <p:cxnSp>
            <p:nvCxnSpPr>
              <p:cNvPr id="121" name="Rechte verbindingslijn 120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ep 104"/>
            <p:cNvGrpSpPr/>
            <p:nvPr/>
          </p:nvGrpSpPr>
          <p:grpSpPr>
            <a:xfrm rot="19800000">
              <a:off x="5419159" y="996997"/>
              <a:ext cx="769435" cy="748034"/>
              <a:chOff x="6477001" y="854579"/>
              <a:chExt cx="769435" cy="748034"/>
            </a:xfrm>
          </p:grpSpPr>
          <p:cxnSp>
            <p:nvCxnSpPr>
              <p:cNvPr id="117" name="Rechte verbindingslijn 116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chte verbindingslijn 119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ep 105"/>
            <p:cNvGrpSpPr/>
            <p:nvPr/>
          </p:nvGrpSpPr>
          <p:grpSpPr>
            <a:xfrm rot="3600000">
              <a:off x="7384673" y="2203480"/>
              <a:ext cx="1979677" cy="758016"/>
              <a:chOff x="8142846" y="844597"/>
              <a:chExt cx="1979677" cy="758016"/>
            </a:xfrm>
          </p:grpSpPr>
          <p:grpSp>
            <p:nvGrpSpPr>
              <p:cNvPr id="107" name="Groep 106"/>
              <p:cNvGrpSpPr/>
              <p:nvPr/>
            </p:nvGrpSpPr>
            <p:grpSpPr>
              <a:xfrm>
                <a:off x="9353088" y="854579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113" name="Rechte verbindingslijn 112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Rechte verbindingslijn 113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Rechte verbindingslijn 114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Rechte verbindingslijn 115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ep 107"/>
              <p:cNvGrpSpPr/>
              <p:nvPr/>
            </p:nvGrpSpPr>
            <p:grpSpPr>
              <a:xfrm rot="19800000">
                <a:off x="8142846" y="844597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109" name="Rechte verbindingslijn 108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Rechte verbindingslijn 109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Rechte verbindingslijn 110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Rechte verbindingslijn 111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024" name="Rechte verbindingslijn 1023"/>
          <p:cNvCxnSpPr/>
          <p:nvPr/>
        </p:nvCxnSpPr>
        <p:spPr>
          <a:xfrm>
            <a:off x="-1701586" y="1154284"/>
            <a:ext cx="2023214" cy="21842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al 127"/>
          <p:cNvSpPr/>
          <p:nvPr/>
        </p:nvSpPr>
        <p:spPr>
          <a:xfrm>
            <a:off x="-1677503" y="1192706"/>
            <a:ext cx="353076" cy="3530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Trapezium 124"/>
          <p:cNvSpPr/>
          <p:nvPr/>
        </p:nvSpPr>
        <p:spPr>
          <a:xfrm rot="8723658">
            <a:off x="295798" y="2802101"/>
            <a:ext cx="261475" cy="156834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380742" y="590425"/>
            <a:ext cx="771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err="1" smtClean="0">
                <a:solidFill>
                  <a:schemeClr val="bg1"/>
                </a:solidFill>
              </a:rPr>
              <a:t>Today</a:t>
            </a:r>
            <a:r>
              <a:rPr lang="nl-BE" sz="3200" b="1" dirty="0" smtClean="0">
                <a:solidFill>
                  <a:schemeClr val="bg1"/>
                </a:solidFill>
              </a:rPr>
              <a:t> 14:30 - My event</a:t>
            </a:r>
          </a:p>
          <a:p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</a:t>
            </a:r>
            <a:r>
              <a:rPr lang="nl-BE" sz="3200" i="1" dirty="0" err="1" smtClean="0">
                <a:solidFill>
                  <a:schemeClr val="bg1"/>
                </a:solidFill>
              </a:rPr>
              <a:t>eve</a:t>
            </a:r>
            <a:r>
              <a:rPr lang="nl-BE" sz="3200" i="1" dirty="0" smtClean="0">
                <a:solidFill>
                  <a:schemeClr val="bg1"/>
                </a:solidFill>
              </a:rPr>
              <a:t> ...</a:t>
            </a:r>
            <a:endParaRPr lang="nl-BE" sz="3200" i="1" dirty="0">
              <a:solidFill>
                <a:schemeClr val="bg1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8057" y="1336147"/>
            <a:ext cx="1555382" cy="1452122"/>
          </a:xfrm>
          <a:prstGeom prst="rect">
            <a:avLst/>
          </a:prstGeom>
        </p:spPr>
      </p:pic>
      <p:sp>
        <p:nvSpPr>
          <p:cNvPr id="13" name="Gelijkbenige driehoek 12"/>
          <p:cNvSpPr/>
          <p:nvPr/>
        </p:nvSpPr>
        <p:spPr>
          <a:xfrm>
            <a:off x="-30451" y="4093787"/>
            <a:ext cx="239346" cy="23542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233328" y="4090387"/>
            <a:ext cx="56809" cy="2478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9" name="Traan 38"/>
          <p:cNvSpPr/>
          <p:nvPr/>
        </p:nvSpPr>
        <p:spPr>
          <a:xfrm rot="13500000">
            <a:off x="225053" y="4087429"/>
            <a:ext cx="188222" cy="188222"/>
          </a:xfrm>
          <a:prstGeom prst="teardrop">
            <a:avLst>
              <a:gd name="adj" fmla="val 481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cxnSp>
        <p:nvCxnSpPr>
          <p:cNvPr id="44" name="Rechte verbindingslijn 43"/>
          <p:cNvCxnSpPr/>
          <p:nvPr/>
        </p:nvCxnSpPr>
        <p:spPr>
          <a:xfrm>
            <a:off x="11774890" y="751452"/>
            <a:ext cx="0" cy="4528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al 310"/>
          <p:cNvSpPr/>
          <p:nvPr/>
        </p:nvSpPr>
        <p:spPr>
          <a:xfrm>
            <a:off x="11598352" y="2611731"/>
            <a:ext cx="353076" cy="35307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7" name="Rechte verbindingslijn 46"/>
          <p:cNvCxnSpPr/>
          <p:nvPr/>
        </p:nvCxnSpPr>
        <p:spPr>
          <a:xfrm>
            <a:off x="3540090" y="2327702"/>
            <a:ext cx="7730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Rechte verbindingslijn 336"/>
          <p:cNvCxnSpPr/>
          <p:nvPr/>
        </p:nvCxnSpPr>
        <p:spPr>
          <a:xfrm>
            <a:off x="3598147" y="4079747"/>
            <a:ext cx="7730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kstvak 338"/>
          <p:cNvSpPr txBox="1"/>
          <p:nvPr/>
        </p:nvSpPr>
        <p:spPr>
          <a:xfrm>
            <a:off x="3380742" y="2397526"/>
            <a:ext cx="771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err="1" smtClean="0">
                <a:solidFill>
                  <a:schemeClr val="bg1"/>
                </a:solidFill>
              </a:rPr>
              <a:t>Today</a:t>
            </a:r>
            <a:r>
              <a:rPr lang="nl-BE" sz="3200" b="1" dirty="0" smtClean="0">
                <a:solidFill>
                  <a:schemeClr val="bg1"/>
                </a:solidFill>
              </a:rPr>
              <a:t> 15:30 - My event</a:t>
            </a:r>
          </a:p>
          <a:p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</a:t>
            </a:r>
            <a:r>
              <a:rPr lang="nl-BE" sz="3200" i="1" dirty="0" err="1" smtClean="0">
                <a:solidFill>
                  <a:schemeClr val="bg1"/>
                </a:solidFill>
              </a:rPr>
              <a:t>eve</a:t>
            </a:r>
            <a:r>
              <a:rPr lang="nl-BE" sz="3200" i="1" dirty="0" smtClean="0">
                <a:solidFill>
                  <a:schemeClr val="bg1"/>
                </a:solidFill>
              </a:rPr>
              <a:t> ...</a:t>
            </a:r>
            <a:endParaRPr lang="nl-BE" sz="3200" i="1" dirty="0">
              <a:solidFill>
                <a:schemeClr val="bg1"/>
              </a:solidFill>
            </a:endParaRPr>
          </a:p>
        </p:txBody>
      </p:sp>
      <p:sp>
        <p:nvSpPr>
          <p:cNvPr id="340" name="Tekstvak 339"/>
          <p:cNvSpPr txBox="1"/>
          <p:nvPr/>
        </p:nvSpPr>
        <p:spPr>
          <a:xfrm>
            <a:off x="3380742" y="4189477"/>
            <a:ext cx="771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err="1" smtClean="0">
                <a:solidFill>
                  <a:schemeClr val="bg1"/>
                </a:solidFill>
              </a:rPr>
              <a:t>Today</a:t>
            </a:r>
            <a:r>
              <a:rPr lang="nl-BE" sz="3200" b="1" dirty="0" smtClean="0">
                <a:solidFill>
                  <a:schemeClr val="bg1"/>
                </a:solidFill>
              </a:rPr>
              <a:t> 16:30 - My event</a:t>
            </a:r>
          </a:p>
          <a:p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</a:t>
            </a:r>
            <a:r>
              <a:rPr lang="nl-BE" sz="3200" i="1" dirty="0" err="1" smtClean="0">
                <a:solidFill>
                  <a:schemeClr val="bg1"/>
                </a:solidFill>
              </a:rPr>
              <a:t>eve</a:t>
            </a:r>
            <a:r>
              <a:rPr lang="nl-BE" sz="3200" i="1" dirty="0" smtClean="0">
                <a:solidFill>
                  <a:schemeClr val="bg1"/>
                </a:solidFill>
              </a:rPr>
              <a:t> ...</a:t>
            </a:r>
            <a:endParaRPr lang="nl-BE" sz="3200" i="1" dirty="0">
              <a:solidFill>
                <a:schemeClr val="bg1"/>
              </a:solidFill>
            </a:endParaRPr>
          </a:p>
        </p:txBody>
      </p:sp>
      <p:sp>
        <p:nvSpPr>
          <p:cNvPr id="341" name="Rechthoek 340"/>
          <p:cNvSpPr/>
          <p:nvPr/>
        </p:nvSpPr>
        <p:spPr>
          <a:xfrm>
            <a:off x="3076343" y="309233"/>
            <a:ext cx="9103863" cy="647508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42" name="Rechthoek 341"/>
          <p:cNvSpPr/>
          <p:nvPr/>
        </p:nvSpPr>
        <p:spPr>
          <a:xfrm rot="10800000">
            <a:off x="3088137" y="5028134"/>
            <a:ext cx="9103863" cy="647508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55" name="Rechte verbindingslijn 54"/>
          <p:cNvCxnSpPr/>
          <p:nvPr/>
        </p:nvCxnSpPr>
        <p:spPr>
          <a:xfrm>
            <a:off x="3281136" y="2494630"/>
            <a:ext cx="0" cy="137045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fgeronde rechthoek 56"/>
          <p:cNvSpPr/>
          <p:nvPr/>
        </p:nvSpPr>
        <p:spPr>
          <a:xfrm>
            <a:off x="7573096" y="2504244"/>
            <a:ext cx="1000115" cy="44009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BE" sz="2800" dirty="0" err="1" smtClean="0">
                <a:solidFill>
                  <a:srgbClr val="C00000"/>
                </a:solidFill>
              </a:rPr>
              <a:t>Untis</a:t>
            </a:r>
            <a:endParaRPr lang="nl-BE" sz="2800" dirty="0">
              <a:solidFill>
                <a:srgbClr val="C00000"/>
              </a:solidFill>
            </a:endParaRPr>
          </a:p>
        </p:txBody>
      </p:sp>
      <p:sp>
        <p:nvSpPr>
          <p:cNvPr id="343" name="Afgeronde rechthoek 342"/>
          <p:cNvSpPr/>
          <p:nvPr/>
        </p:nvSpPr>
        <p:spPr>
          <a:xfrm>
            <a:off x="8749749" y="2504244"/>
            <a:ext cx="1370426" cy="440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BE" sz="2800" dirty="0" smtClean="0">
                <a:solidFill>
                  <a:srgbClr val="C00000"/>
                </a:solidFill>
              </a:rPr>
              <a:t>Outlook</a:t>
            </a:r>
            <a:endParaRPr lang="nl-BE" sz="2800" dirty="0">
              <a:solidFill>
                <a:srgbClr val="C00000"/>
              </a:solidFill>
            </a:endParaRPr>
          </a:p>
        </p:txBody>
      </p:sp>
      <p:sp>
        <p:nvSpPr>
          <p:cNvPr id="344" name="Afgeronde rechthoek 343"/>
          <p:cNvSpPr/>
          <p:nvPr/>
        </p:nvSpPr>
        <p:spPr>
          <a:xfrm>
            <a:off x="7585507" y="683996"/>
            <a:ext cx="1370426" cy="440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BE" sz="2800" dirty="0" smtClean="0">
                <a:solidFill>
                  <a:srgbClr val="C00000"/>
                </a:solidFill>
              </a:rPr>
              <a:t>Outlook</a:t>
            </a:r>
            <a:endParaRPr lang="nl-BE" sz="2800" dirty="0">
              <a:solidFill>
                <a:srgbClr val="C00000"/>
              </a:solidFill>
            </a:endParaRPr>
          </a:p>
        </p:txBody>
      </p:sp>
      <p:sp>
        <p:nvSpPr>
          <p:cNvPr id="345" name="Afgeronde rechthoek 344"/>
          <p:cNvSpPr/>
          <p:nvPr/>
        </p:nvSpPr>
        <p:spPr>
          <a:xfrm>
            <a:off x="7573096" y="4256288"/>
            <a:ext cx="1176653" cy="44009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l-BE" sz="2800" dirty="0" smtClean="0">
                <a:solidFill>
                  <a:srgbClr val="C00000"/>
                </a:solidFill>
              </a:rPr>
              <a:t>Google</a:t>
            </a:r>
            <a:endParaRPr lang="nl-B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503035"/>
            <a:ext cx="12158817" cy="555964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-2654202" y="503035"/>
            <a:ext cx="5657316" cy="5657316"/>
          </a:xfrm>
          <a:prstGeom prst="ellipse">
            <a:avLst/>
          </a:prstGeom>
          <a:solidFill>
            <a:schemeClr val="bg1"/>
          </a:solidFill>
          <a:ln w="98425" cmpd="thinThick">
            <a:solidFill>
              <a:schemeClr val="tx1"/>
            </a:solidFill>
          </a:ln>
          <a:effectLst>
            <a:innerShdw blurRad="330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n w="73025" cmpd="thickThin">
                <a:solidFill>
                  <a:schemeClr val="tx1"/>
                </a:solidFill>
              </a:ln>
            </a:endParaRPr>
          </a:p>
        </p:txBody>
      </p:sp>
      <p:grpSp>
        <p:nvGrpSpPr>
          <p:cNvPr id="18" name="Groep 17"/>
          <p:cNvGrpSpPr/>
          <p:nvPr/>
        </p:nvGrpSpPr>
        <p:grpSpPr>
          <a:xfrm>
            <a:off x="-2593797" y="619883"/>
            <a:ext cx="5449101" cy="5449101"/>
            <a:chOff x="3471150" y="815897"/>
            <a:chExt cx="5449101" cy="5449101"/>
          </a:xfrm>
          <a:solidFill>
            <a:schemeClr val="tx1"/>
          </a:solidFill>
        </p:grpSpPr>
        <p:grpSp>
          <p:nvGrpSpPr>
            <p:cNvPr id="16" name="Groep 15"/>
            <p:cNvGrpSpPr/>
            <p:nvPr/>
          </p:nvGrpSpPr>
          <p:grpSpPr>
            <a:xfrm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15" name="Rechthoek 14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17" name="Rechthoek 16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9" name="Groep 18"/>
            <p:cNvGrpSpPr/>
            <p:nvPr/>
          </p:nvGrpSpPr>
          <p:grpSpPr>
            <a:xfrm rot="16200000"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20" name="Rechthoek 19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21" name="Rechthoek 20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3" name="Groep 22"/>
          <p:cNvGrpSpPr/>
          <p:nvPr/>
        </p:nvGrpSpPr>
        <p:grpSpPr>
          <a:xfrm rot="1800000">
            <a:off x="-2593796" y="619883"/>
            <a:ext cx="5449101" cy="5449101"/>
            <a:chOff x="3471150" y="815897"/>
            <a:chExt cx="5449101" cy="5449101"/>
          </a:xfrm>
          <a:solidFill>
            <a:schemeClr val="tx1"/>
          </a:solidFill>
        </p:grpSpPr>
        <p:grpSp>
          <p:nvGrpSpPr>
            <p:cNvPr id="24" name="Groep 23"/>
            <p:cNvGrpSpPr/>
            <p:nvPr/>
          </p:nvGrpSpPr>
          <p:grpSpPr>
            <a:xfrm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28" name="Rechthoek 27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29" name="Rechthoek 28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5" name="Groep 24"/>
            <p:cNvGrpSpPr/>
            <p:nvPr/>
          </p:nvGrpSpPr>
          <p:grpSpPr>
            <a:xfrm rot="16200000"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26" name="Rechthoek 25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27" name="Rechthoek 26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30" name="Groep 29"/>
          <p:cNvGrpSpPr/>
          <p:nvPr/>
        </p:nvGrpSpPr>
        <p:grpSpPr>
          <a:xfrm rot="3600000">
            <a:off x="-2593797" y="619883"/>
            <a:ext cx="5449101" cy="5449101"/>
            <a:chOff x="3471150" y="815897"/>
            <a:chExt cx="5449101" cy="5449101"/>
          </a:xfrm>
          <a:solidFill>
            <a:schemeClr val="tx1"/>
          </a:solidFill>
        </p:grpSpPr>
        <p:grpSp>
          <p:nvGrpSpPr>
            <p:cNvPr id="31" name="Groep 30"/>
            <p:cNvGrpSpPr/>
            <p:nvPr/>
          </p:nvGrpSpPr>
          <p:grpSpPr>
            <a:xfrm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35" name="Rechthoek 34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36" name="Rechthoek 35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32" name="Groep 31"/>
            <p:cNvGrpSpPr/>
            <p:nvPr/>
          </p:nvGrpSpPr>
          <p:grpSpPr>
            <a:xfrm rot="16200000">
              <a:off x="6114516" y="815897"/>
              <a:ext cx="162370" cy="5449101"/>
              <a:chOff x="6114516" y="815897"/>
              <a:chExt cx="162370" cy="5449101"/>
            </a:xfrm>
            <a:grpFill/>
          </p:grpSpPr>
          <p:sp>
            <p:nvSpPr>
              <p:cNvPr id="33" name="Rechthoek 32"/>
              <p:cNvSpPr/>
              <p:nvPr/>
            </p:nvSpPr>
            <p:spPr>
              <a:xfrm>
                <a:off x="6114516" y="815897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34" name="Rechthoek 33"/>
              <p:cNvSpPr/>
              <p:nvPr/>
            </p:nvSpPr>
            <p:spPr>
              <a:xfrm>
                <a:off x="6114516" y="5624063"/>
                <a:ext cx="162370" cy="640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48" name="Groep 47"/>
          <p:cNvGrpSpPr/>
          <p:nvPr/>
        </p:nvGrpSpPr>
        <p:grpSpPr>
          <a:xfrm>
            <a:off x="412054" y="658565"/>
            <a:ext cx="769435" cy="748034"/>
            <a:chOff x="6477001" y="854579"/>
            <a:chExt cx="769435" cy="748034"/>
          </a:xfrm>
        </p:grpSpPr>
        <p:cxnSp>
          <p:nvCxnSpPr>
            <p:cNvPr id="37" name="Rechte verbindingslijn 36"/>
            <p:cNvCxnSpPr/>
            <p:nvPr/>
          </p:nvCxnSpPr>
          <p:spPr>
            <a:xfrm flipH="1">
              <a:off x="6477001" y="854579"/>
              <a:ext cx="97125" cy="602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/>
            <p:cNvCxnSpPr/>
            <p:nvPr/>
          </p:nvCxnSpPr>
          <p:spPr>
            <a:xfrm flipH="1">
              <a:off x="6728193" y="917487"/>
              <a:ext cx="111774" cy="539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/>
            <p:cNvCxnSpPr/>
            <p:nvPr/>
          </p:nvCxnSpPr>
          <p:spPr>
            <a:xfrm flipH="1">
              <a:off x="6872587" y="1005253"/>
              <a:ext cx="163514" cy="523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chte verbindingslijn 41"/>
            <p:cNvCxnSpPr/>
            <p:nvPr/>
          </p:nvCxnSpPr>
          <p:spPr>
            <a:xfrm flipH="1">
              <a:off x="7013134" y="1039245"/>
              <a:ext cx="233302" cy="563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ep 49"/>
          <p:cNvGrpSpPr/>
          <p:nvPr/>
        </p:nvGrpSpPr>
        <p:grpSpPr>
          <a:xfrm rot="19800000">
            <a:off x="-798188" y="648583"/>
            <a:ext cx="769435" cy="748034"/>
            <a:chOff x="6477001" y="854579"/>
            <a:chExt cx="769435" cy="748034"/>
          </a:xfrm>
        </p:grpSpPr>
        <p:cxnSp>
          <p:nvCxnSpPr>
            <p:cNvPr id="51" name="Rechte verbindingslijn 50"/>
            <p:cNvCxnSpPr/>
            <p:nvPr/>
          </p:nvCxnSpPr>
          <p:spPr>
            <a:xfrm flipH="1">
              <a:off x="6477001" y="854579"/>
              <a:ext cx="97125" cy="602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Rechte verbindingslijn 51"/>
            <p:cNvCxnSpPr/>
            <p:nvPr/>
          </p:nvCxnSpPr>
          <p:spPr>
            <a:xfrm flipH="1">
              <a:off x="6728193" y="917487"/>
              <a:ext cx="111774" cy="539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52"/>
            <p:cNvCxnSpPr/>
            <p:nvPr/>
          </p:nvCxnSpPr>
          <p:spPr>
            <a:xfrm flipH="1">
              <a:off x="6872587" y="1005253"/>
              <a:ext cx="163514" cy="523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53"/>
            <p:cNvCxnSpPr/>
            <p:nvPr/>
          </p:nvCxnSpPr>
          <p:spPr>
            <a:xfrm flipH="1">
              <a:off x="7013134" y="1039245"/>
              <a:ext cx="233302" cy="563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ep 55"/>
          <p:cNvGrpSpPr/>
          <p:nvPr/>
        </p:nvGrpSpPr>
        <p:grpSpPr>
          <a:xfrm rot="3600000">
            <a:off x="1167326" y="1855066"/>
            <a:ext cx="1979677" cy="758016"/>
            <a:chOff x="8142846" y="844597"/>
            <a:chExt cx="1979677" cy="758016"/>
          </a:xfrm>
        </p:grpSpPr>
        <p:grpSp>
          <p:nvGrpSpPr>
            <p:cNvPr id="68" name="Groep 67"/>
            <p:cNvGrpSpPr/>
            <p:nvPr/>
          </p:nvGrpSpPr>
          <p:grpSpPr>
            <a:xfrm>
              <a:off x="9353088" y="854579"/>
              <a:ext cx="769435" cy="748034"/>
              <a:chOff x="6477001" y="854579"/>
              <a:chExt cx="769435" cy="748034"/>
            </a:xfrm>
          </p:grpSpPr>
          <p:cxnSp>
            <p:nvCxnSpPr>
              <p:cNvPr id="69" name="Rechte verbindingslijn 68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Rechte verbindingslijn 69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Rechte verbindingslijn 70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Rechte verbindingslijn 71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ep 72"/>
            <p:cNvGrpSpPr/>
            <p:nvPr/>
          </p:nvGrpSpPr>
          <p:grpSpPr>
            <a:xfrm rot="19800000">
              <a:off x="8142846" y="844597"/>
              <a:ext cx="769435" cy="748034"/>
              <a:chOff x="6477001" y="854579"/>
              <a:chExt cx="769435" cy="748034"/>
            </a:xfrm>
          </p:grpSpPr>
          <p:cxnSp>
            <p:nvCxnSpPr>
              <p:cNvPr id="74" name="Rechte verbindingslijn 73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Rechte verbindingslijn 74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Rechte verbindingslijn 75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Rechte verbindingslijn 76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rapezium 13"/>
          <p:cNvSpPr/>
          <p:nvPr/>
        </p:nvSpPr>
        <p:spPr>
          <a:xfrm rot="4500000">
            <a:off x="1041823" y="1693740"/>
            <a:ext cx="261475" cy="2743425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grpSp>
        <p:nvGrpSpPr>
          <p:cNvPr id="80" name="Groep 79"/>
          <p:cNvGrpSpPr/>
          <p:nvPr/>
        </p:nvGrpSpPr>
        <p:grpSpPr>
          <a:xfrm rot="14400000">
            <a:off x="-3068700" y="2169020"/>
            <a:ext cx="3334361" cy="2575329"/>
            <a:chOff x="5419159" y="996997"/>
            <a:chExt cx="3334361" cy="2575329"/>
          </a:xfrm>
        </p:grpSpPr>
        <p:grpSp>
          <p:nvGrpSpPr>
            <p:cNvPr id="81" name="Groep 80"/>
            <p:cNvGrpSpPr/>
            <p:nvPr/>
          </p:nvGrpSpPr>
          <p:grpSpPr>
            <a:xfrm>
              <a:off x="6629401" y="1006979"/>
              <a:ext cx="769435" cy="748034"/>
              <a:chOff x="6477001" y="854579"/>
              <a:chExt cx="769435" cy="748034"/>
            </a:xfrm>
          </p:grpSpPr>
          <p:cxnSp>
            <p:nvCxnSpPr>
              <p:cNvPr id="82" name="Rechte verbindingslijn 81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Rechte verbindingslijn 82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Rechte verbindingslijn 83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Rechte verbindingslijn 84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ep 85"/>
            <p:cNvGrpSpPr/>
            <p:nvPr/>
          </p:nvGrpSpPr>
          <p:grpSpPr>
            <a:xfrm rot="19800000">
              <a:off x="5419159" y="996997"/>
              <a:ext cx="769435" cy="748034"/>
              <a:chOff x="6477001" y="854579"/>
              <a:chExt cx="769435" cy="748034"/>
            </a:xfrm>
          </p:grpSpPr>
          <p:cxnSp>
            <p:nvCxnSpPr>
              <p:cNvPr id="87" name="Rechte verbindingslijn 86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Rechte verbindingslijn 87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Rechte verbindingslijn 88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Rechte verbindingslijn 89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ep 90"/>
            <p:cNvGrpSpPr/>
            <p:nvPr/>
          </p:nvGrpSpPr>
          <p:grpSpPr>
            <a:xfrm rot="3600000">
              <a:off x="7384673" y="2203480"/>
              <a:ext cx="1979677" cy="758016"/>
              <a:chOff x="8142846" y="844597"/>
              <a:chExt cx="1979677" cy="758016"/>
            </a:xfrm>
          </p:grpSpPr>
          <p:grpSp>
            <p:nvGrpSpPr>
              <p:cNvPr id="92" name="Groep 91"/>
              <p:cNvGrpSpPr/>
              <p:nvPr/>
            </p:nvGrpSpPr>
            <p:grpSpPr>
              <a:xfrm>
                <a:off x="9353088" y="854579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98" name="Rechte verbindingslijn 97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Rechte verbindingslijn 98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Rechte verbindingslijn 99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Rechte verbindingslijn 100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ep 92"/>
              <p:cNvGrpSpPr/>
              <p:nvPr/>
            </p:nvGrpSpPr>
            <p:grpSpPr>
              <a:xfrm rot="19800000">
                <a:off x="8142846" y="844597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94" name="Rechte verbindingslijn 93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Rechte verbindingslijn 94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Rechte verbindingslijn 95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Rechte verbindingslijn 96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3" name="Groep 102"/>
          <p:cNvGrpSpPr/>
          <p:nvPr/>
        </p:nvGrpSpPr>
        <p:grpSpPr>
          <a:xfrm rot="6994642">
            <a:off x="-632972" y="3417414"/>
            <a:ext cx="3334361" cy="2575329"/>
            <a:chOff x="5419159" y="996997"/>
            <a:chExt cx="3334361" cy="2575329"/>
          </a:xfrm>
        </p:grpSpPr>
        <p:grpSp>
          <p:nvGrpSpPr>
            <p:cNvPr id="104" name="Groep 103"/>
            <p:cNvGrpSpPr/>
            <p:nvPr/>
          </p:nvGrpSpPr>
          <p:grpSpPr>
            <a:xfrm>
              <a:off x="6629401" y="1006979"/>
              <a:ext cx="769435" cy="748034"/>
              <a:chOff x="6477001" y="854579"/>
              <a:chExt cx="769435" cy="748034"/>
            </a:xfrm>
          </p:grpSpPr>
          <p:cxnSp>
            <p:nvCxnSpPr>
              <p:cNvPr id="121" name="Rechte verbindingslijn 120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ep 104"/>
            <p:cNvGrpSpPr/>
            <p:nvPr/>
          </p:nvGrpSpPr>
          <p:grpSpPr>
            <a:xfrm rot="19800000">
              <a:off x="5419159" y="996997"/>
              <a:ext cx="769435" cy="748034"/>
              <a:chOff x="6477001" y="854579"/>
              <a:chExt cx="769435" cy="748034"/>
            </a:xfrm>
          </p:grpSpPr>
          <p:cxnSp>
            <p:nvCxnSpPr>
              <p:cNvPr id="117" name="Rechte verbindingslijn 116"/>
              <p:cNvCxnSpPr/>
              <p:nvPr/>
            </p:nvCxnSpPr>
            <p:spPr>
              <a:xfrm flipH="1">
                <a:off x="6477001" y="854579"/>
                <a:ext cx="97125" cy="602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>
              <a:xfrm flipH="1">
                <a:off x="6728193" y="917487"/>
                <a:ext cx="111774" cy="5393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>
              <a:xfrm flipH="1">
                <a:off x="6872587" y="1005253"/>
                <a:ext cx="163514" cy="523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chte verbindingslijn 119"/>
              <p:cNvCxnSpPr/>
              <p:nvPr/>
            </p:nvCxnSpPr>
            <p:spPr>
              <a:xfrm flipH="1">
                <a:off x="7013134" y="1039245"/>
                <a:ext cx="233302" cy="5633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ep 105"/>
            <p:cNvGrpSpPr/>
            <p:nvPr/>
          </p:nvGrpSpPr>
          <p:grpSpPr>
            <a:xfrm rot="3600000">
              <a:off x="7384673" y="2203480"/>
              <a:ext cx="1979677" cy="758016"/>
              <a:chOff x="8142846" y="844597"/>
              <a:chExt cx="1979677" cy="758016"/>
            </a:xfrm>
          </p:grpSpPr>
          <p:grpSp>
            <p:nvGrpSpPr>
              <p:cNvPr id="107" name="Groep 106"/>
              <p:cNvGrpSpPr/>
              <p:nvPr/>
            </p:nvGrpSpPr>
            <p:grpSpPr>
              <a:xfrm>
                <a:off x="9353088" y="854579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113" name="Rechte verbindingslijn 112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Rechte verbindingslijn 113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Rechte verbindingslijn 114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Rechte verbindingslijn 115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ep 107"/>
              <p:cNvGrpSpPr/>
              <p:nvPr/>
            </p:nvGrpSpPr>
            <p:grpSpPr>
              <a:xfrm rot="19800000">
                <a:off x="8142846" y="844597"/>
                <a:ext cx="769435" cy="748034"/>
                <a:chOff x="6477001" y="854579"/>
                <a:chExt cx="769435" cy="748034"/>
              </a:xfrm>
            </p:grpSpPr>
            <p:cxnSp>
              <p:nvCxnSpPr>
                <p:cNvPr id="109" name="Rechte verbindingslijn 108"/>
                <p:cNvCxnSpPr/>
                <p:nvPr/>
              </p:nvCxnSpPr>
              <p:spPr>
                <a:xfrm flipH="1">
                  <a:off x="6477001" y="854579"/>
                  <a:ext cx="97125" cy="602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Rechte verbindingslijn 109"/>
                <p:cNvCxnSpPr/>
                <p:nvPr/>
              </p:nvCxnSpPr>
              <p:spPr>
                <a:xfrm flipH="1">
                  <a:off x="6728193" y="917487"/>
                  <a:ext cx="111774" cy="5393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Rechte verbindingslijn 110"/>
                <p:cNvCxnSpPr/>
                <p:nvPr/>
              </p:nvCxnSpPr>
              <p:spPr>
                <a:xfrm flipH="1">
                  <a:off x="6872587" y="1005253"/>
                  <a:ext cx="163514" cy="523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Rechte verbindingslijn 111"/>
                <p:cNvCxnSpPr/>
                <p:nvPr/>
              </p:nvCxnSpPr>
              <p:spPr>
                <a:xfrm flipH="1">
                  <a:off x="7013134" y="1039245"/>
                  <a:ext cx="233302" cy="56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024" name="Rechte verbindingslijn 1023"/>
          <p:cNvCxnSpPr/>
          <p:nvPr/>
        </p:nvCxnSpPr>
        <p:spPr>
          <a:xfrm>
            <a:off x="-1722975" y="1362523"/>
            <a:ext cx="2023214" cy="21842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al 127"/>
          <p:cNvSpPr/>
          <p:nvPr/>
        </p:nvSpPr>
        <p:spPr>
          <a:xfrm>
            <a:off x="-1698892" y="1400945"/>
            <a:ext cx="353076" cy="3530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Trapezium 124"/>
          <p:cNvSpPr/>
          <p:nvPr/>
        </p:nvSpPr>
        <p:spPr>
          <a:xfrm rot="8723658">
            <a:off x="274409" y="3010340"/>
            <a:ext cx="261475" cy="156834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3359353" y="1894408"/>
            <a:ext cx="771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err="1" smtClean="0">
                <a:solidFill>
                  <a:schemeClr val="bg1"/>
                </a:solidFill>
              </a:rPr>
              <a:t>Today</a:t>
            </a:r>
            <a:r>
              <a:rPr lang="nl-BE" sz="3200" b="1" dirty="0" smtClean="0">
                <a:solidFill>
                  <a:schemeClr val="bg1"/>
                </a:solidFill>
              </a:rPr>
              <a:t>    18:30      My event</a:t>
            </a:r>
            <a:endParaRPr lang="nl-BE" sz="3200" i="1" dirty="0">
              <a:solidFill>
                <a:schemeClr val="bg1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9446" y="1544386"/>
            <a:ext cx="1555382" cy="1452122"/>
          </a:xfrm>
          <a:prstGeom prst="rect">
            <a:avLst/>
          </a:prstGeom>
        </p:spPr>
      </p:pic>
      <p:sp>
        <p:nvSpPr>
          <p:cNvPr id="13" name="Gelijkbenige driehoek 12"/>
          <p:cNvSpPr/>
          <p:nvPr/>
        </p:nvSpPr>
        <p:spPr>
          <a:xfrm>
            <a:off x="-51840" y="4302026"/>
            <a:ext cx="239346" cy="23542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22" name="Rechthoek 21"/>
          <p:cNvSpPr/>
          <p:nvPr/>
        </p:nvSpPr>
        <p:spPr>
          <a:xfrm>
            <a:off x="211939" y="4298626"/>
            <a:ext cx="56809" cy="2478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39" name="Traan 38"/>
          <p:cNvSpPr/>
          <p:nvPr/>
        </p:nvSpPr>
        <p:spPr>
          <a:xfrm rot="13500000">
            <a:off x="203664" y="4295668"/>
            <a:ext cx="188222" cy="188222"/>
          </a:xfrm>
          <a:prstGeom prst="teardrop">
            <a:avLst>
              <a:gd name="adj" fmla="val 481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cxnSp>
        <p:nvCxnSpPr>
          <p:cNvPr id="44" name="Rechte verbindingslijn 43"/>
          <p:cNvCxnSpPr/>
          <p:nvPr/>
        </p:nvCxnSpPr>
        <p:spPr>
          <a:xfrm>
            <a:off x="11753501" y="959691"/>
            <a:ext cx="0" cy="4528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al 310"/>
          <p:cNvSpPr/>
          <p:nvPr/>
        </p:nvSpPr>
        <p:spPr>
          <a:xfrm>
            <a:off x="11576963" y="4567328"/>
            <a:ext cx="353076" cy="35307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7" name="Rechte verbindingslijn 46"/>
          <p:cNvCxnSpPr/>
          <p:nvPr/>
        </p:nvCxnSpPr>
        <p:spPr>
          <a:xfrm>
            <a:off x="3518701" y="2626230"/>
            <a:ext cx="7730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Rechte verbindingslijn 336"/>
          <p:cNvCxnSpPr/>
          <p:nvPr/>
        </p:nvCxnSpPr>
        <p:spPr>
          <a:xfrm>
            <a:off x="3576758" y="5666491"/>
            <a:ext cx="7730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kstvak 338"/>
          <p:cNvSpPr txBox="1"/>
          <p:nvPr/>
        </p:nvSpPr>
        <p:spPr>
          <a:xfrm>
            <a:off x="3359353" y="2584144"/>
            <a:ext cx="7715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</a:t>
            </a:r>
            <a:r>
              <a:rPr lang="nl-BE" sz="3200" i="1" dirty="0" err="1" smtClean="0">
                <a:solidFill>
                  <a:schemeClr val="bg1"/>
                </a:solidFill>
              </a:rPr>
              <a:t>eve</a:t>
            </a:r>
            <a:r>
              <a:rPr lang="nl-BE" sz="3200" i="1" dirty="0" smtClean="0">
                <a:solidFill>
                  <a:schemeClr val="bg1"/>
                </a:solidFill>
              </a:rPr>
              <a:t>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</a:t>
            </a:r>
            <a:r>
              <a:rPr lang="nl-BE" sz="3200" i="1" dirty="0" err="1" smtClean="0">
                <a:solidFill>
                  <a:schemeClr val="bg1"/>
                </a:solidFill>
              </a:rPr>
              <a:t>eve</a:t>
            </a:r>
            <a:r>
              <a:rPr lang="nl-BE" sz="3200" i="1" dirty="0" smtClean="0">
                <a:solidFill>
                  <a:schemeClr val="bg1"/>
                </a:solidFill>
              </a:rPr>
              <a:t>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event </a:t>
            </a:r>
            <a:r>
              <a:rPr lang="nl-BE" sz="3200" i="1" dirty="0" err="1" smtClean="0">
                <a:solidFill>
                  <a:schemeClr val="bg1"/>
                </a:solidFill>
              </a:rPr>
              <a:t>my</a:t>
            </a:r>
            <a:r>
              <a:rPr lang="nl-BE" sz="3200" i="1" dirty="0" smtClean="0">
                <a:solidFill>
                  <a:schemeClr val="bg1"/>
                </a:solidFill>
              </a:rPr>
              <a:t> </a:t>
            </a:r>
            <a:r>
              <a:rPr lang="nl-BE" sz="3200" i="1" dirty="0" err="1" smtClean="0">
                <a:solidFill>
                  <a:schemeClr val="bg1"/>
                </a:solidFill>
              </a:rPr>
              <a:t>eve</a:t>
            </a:r>
            <a:r>
              <a:rPr lang="nl-BE" sz="3200" dirty="0" smtClean="0">
                <a:solidFill>
                  <a:schemeClr val="bg1"/>
                </a:solidFill>
              </a:rPr>
              <a:t>|</a:t>
            </a:r>
            <a:endParaRPr lang="nl-BE" sz="3200" i="1" dirty="0">
              <a:solidFill>
                <a:schemeClr val="bg1"/>
              </a:solidFill>
            </a:endParaRPr>
          </a:p>
        </p:txBody>
      </p:sp>
      <p:sp>
        <p:nvSpPr>
          <p:cNvPr id="341" name="Rechthoek 340"/>
          <p:cNvSpPr/>
          <p:nvPr/>
        </p:nvSpPr>
        <p:spPr>
          <a:xfrm>
            <a:off x="3262369" y="2752142"/>
            <a:ext cx="8299762" cy="647508"/>
          </a:xfrm>
          <a:prstGeom prst="rect">
            <a:avLst/>
          </a:prstGeom>
          <a:gradFill flip="none" rotWithShape="1">
            <a:gsLst>
              <a:gs pos="0">
                <a:srgbClr val="C00000">
                  <a:alpha val="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126" name="Rechte verbindingslijn 125"/>
          <p:cNvCxnSpPr/>
          <p:nvPr/>
        </p:nvCxnSpPr>
        <p:spPr>
          <a:xfrm>
            <a:off x="3518701" y="1811089"/>
            <a:ext cx="7730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fgeronde rechthoek 131"/>
          <p:cNvSpPr/>
          <p:nvPr/>
        </p:nvSpPr>
        <p:spPr>
          <a:xfrm>
            <a:off x="3429222" y="1009314"/>
            <a:ext cx="1370426" cy="440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800" dirty="0" smtClean="0">
                <a:solidFill>
                  <a:srgbClr val="C00000"/>
                </a:solidFill>
              </a:rPr>
              <a:t>Outlook</a:t>
            </a:r>
            <a:endParaRPr lang="nl-BE" sz="2800" dirty="0">
              <a:solidFill>
                <a:srgbClr val="C00000"/>
              </a:solidFill>
            </a:endParaRPr>
          </a:p>
        </p:txBody>
      </p:sp>
      <p:sp>
        <p:nvSpPr>
          <p:cNvPr id="133" name="Afgeronde rechthoek 132"/>
          <p:cNvSpPr/>
          <p:nvPr/>
        </p:nvSpPr>
        <p:spPr>
          <a:xfrm>
            <a:off x="4985898" y="1019495"/>
            <a:ext cx="1176653" cy="44009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800" dirty="0" smtClean="0">
                <a:solidFill>
                  <a:srgbClr val="C00000"/>
                </a:solidFill>
              </a:rPr>
              <a:t>Google</a:t>
            </a:r>
            <a:endParaRPr lang="nl-BE" sz="2800" dirty="0">
              <a:solidFill>
                <a:srgbClr val="C00000"/>
              </a:solidFill>
            </a:endParaRPr>
          </a:p>
        </p:txBody>
      </p:sp>
      <p:sp>
        <p:nvSpPr>
          <p:cNvPr id="4" name="Kruis 3"/>
          <p:cNvSpPr/>
          <p:nvPr/>
        </p:nvSpPr>
        <p:spPr>
          <a:xfrm>
            <a:off x="6445606" y="1010643"/>
            <a:ext cx="442406" cy="442406"/>
          </a:xfrm>
          <a:prstGeom prst="plus">
            <a:avLst>
              <a:gd name="adj" fmla="val 408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134" name="Afgeronde rechthoek 133"/>
          <p:cNvSpPr/>
          <p:nvPr/>
        </p:nvSpPr>
        <p:spPr>
          <a:xfrm>
            <a:off x="10055910" y="902838"/>
            <a:ext cx="1292276" cy="5050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3600" dirty="0" smtClean="0">
                <a:solidFill>
                  <a:srgbClr val="C00000"/>
                </a:solidFill>
              </a:rPr>
              <a:t>SEND</a:t>
            </a:r>
            <a:endParaRPr lang="nl-BE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Breedbeeld</PresentationFormat>
  <Paragraphs>34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>Artesis Plantijn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dhaesedavid@gmail.com</dc:creator>
  <cp:lastModifiedBy>dhaesedavid@gmail.com</cp:lastModifiedBy>
  <cp:revision>17</cp:revision>
  <dcterms:created xsi:type="dcterms:W3CDTF">2019-03-02T09:56:03Z</dcterms:created>
  <dcterms:modified xsi:type="dcterms:W3CDTF">2019-03-02T13:30:17Z</dcterms:modified>
</cp:coreProperties>
</file>