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4"/>
    <p:restoredTop sz="94740"/>
  </p:normalViewPr>
  <p:slideViewPr>
    <p:cSldViewPr snapToGrid="0">
      <p:cViewPr varScale="1">
        <p:scale>
          <a:sx n="109" d="100"/>
          <a:sy n="109" d="100"/>
        </p:scale>
        <p:origin x="19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4D44-7FE3-D413-5E0F-EF6A4F433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975BB-DE36-94B7-B69A-06B23DD86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B02FE-381A-705A-C544-90DC5B44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B114-C738-EC4A-82EA-5D5041F1A1F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A037E-3C18-0559-DDFF-CD297C3C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3A946-0B38-6775-4DB3-FB07F231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0F89-5B2C-5347-9C5F-79C229EB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3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8662-9E33-3CDE-673D-1FA3FDB7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14F5B-17FE-038E-3674-85F5A1370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43E58-D63E-C435-BC48-E2BF79F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B114-C738-EC4A-82EA-5D5041F1A1F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03083-ACD1-D51A-461D-7C2E2F8A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95CE8-C97D-6DAD-1F5E-1A3D351F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0F89-5B2C-5347-9C5F-79C229EB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FCDC6-94F6-2D4C-3B60-FCFF9361D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4C111-6CC3-EF17-60F9-84EA2DEEA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08AB-3111-B952-8A70-3963A58A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B114-C738-EC4A-82EA-5D5041F1A1F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B966-E975-7A93-4EBD-8F6E22BC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FCF7D-8A3B-F10F-12AC-F9958A14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0F89-5B2C-5347-9C5F-79C229EB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6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B7BD-0D06-0FFE-7372-F2791997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4997D-67DE-76A9-A88D-DA06A02B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40433-4737-C5AA-9138-DFBB23FC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B114-C738-EC4A-82EA-5D5041F1A1F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258B0-AB32-9F86-41BE-CFDA0F89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2C9E-BDE0-7694-2F2C-18034B8E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0F89-5B2C-5347-9C5F-79C229EB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1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4B67-058E-1F9C-C74F-F05F932A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D88D0-4719-9E1B-EB8D-B48F8FCC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4728F-D95D-5EFE-DD04-E49C7156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B114-C738-EC4A-82EA-5D5041F1A1F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880E3-5E33-6C51-85A4-29428243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425DC-9160-A968-4249-BA4ACA98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0F89-5B2C-5347-9C5F-79C229EB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9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9111-95EE-E384-933E-4753D08A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7C768-5B7D-59C0-992F-40ED9F7E5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6052E-7E0F-6E2B-59CF-6401A3294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31A87-CA9F-92BC-8653-9EFD7B57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B114-C738-EC4A-82EA-5D5041F1A1F4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480DF-FF54-2DC0-9583-21836A2F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EAAB8-CDC3-5111-0380-174AFBA4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0F89-5B2C-5347-9C5F-79C229EB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5DCE-AA9D-262C-5FB2-786AF86A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FBAAE-2E14-651E-FF4D-675EF499D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D6735-8A3A-F819-9FCB-358A0349B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52FFE-1ABF-2943-5870-E2C5AF32D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4AC63-B816-8863-67B8-B8ED159C9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1953D-F3A4-22EF-2C83-7F3013D8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B114-C738-EC4A-82EA-5D5041F1A1F4}" type="datetimeFigureOut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B3ACE-EE47-3CF0-E6B0-B786BEDB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D9068-A45D-3E1A-6EC1-F7FC9A62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0F89-5B2C-5347-9C5F-79C229EB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7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CCD5-52EB-08A8-8D43-85CDE1D7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07E41-0317-5E1B-5BDF-C26D7A39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B114-C738-EC4A-82EA-5D5041F1A1F4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52650-4667-5596-CC6E-2E75C370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9C175-1AD1-DF43-3C45-AB49F769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0F89-5B2C-5347-9C5F-79C229EB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0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E1C2E-0EAF-41BB-4883-7FD6AD7D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B114-C738-EC4A-82EA-5D5041F1A1F4}" type="datetimeFigureOut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C00A2-EF41-B7CF-FBBB-0040063A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9A140-B92F-88ED-6D32-4BDEEA49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0F89-5B2C-5347-9C5F-79C229EB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0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2D12-3203-9D0C-EFA9-42677C9C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3D721-ACF9-3320-2398-8D2792859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E03F0-DDCB-D6B2-4298-196FDFD36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5D1CC-D130-4AF9-B49C-B53E295A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B114-C738-EC4A-82EA-5D5041F1A1F4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59DBC-594B-4580-44C6-C0B9B78F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48359-9C6E-0573-75D3-EC3090FE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0F89-5B2C-5347-9C5F-79C229EB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F78C-973A-30C5-9F05-1E093268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B7F73-35F1-E47C-935B-B35FE045B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F899D-6103-C3DF-C65D-A40934F27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E0CB5-C6A7-8B14-B279-7F6EA889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B114-C738-EC4A-82EA-5D5041F1A1F4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F7248-6A87-9CE7-0435-33A5083B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5C6B2-3DBB-F581-7277-0E7A0594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A0F89-5B2C-5347-9C5F-79C229EB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1F5D1-A035-8B16-176E-567ECCFC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7F4B0-8226-06C2-4FE6-13A200712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0D31E-2F0F-FD37-373B-EC119EE0F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B8B114-C738-EC4A-82EA-5D5041F1A1F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AD0B6-351B-429A-4466-CE954517E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002C7-AEEF-2B60-880D-CB0FE8068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4A0F89-5B2C-5347-9C5F-79C229EB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travel distance distribution&#10;&#10;Description automatically generated">
            <a:extLst>
              <a:ext uri="{FF2B5EF4-FFF2-40B4-BE49-F238E27FC236}">
                <a16:creationId xmlns:a16="http://schemas.microsoft.com/office/drawing/2014/main" id="{998F3A67-D9E9-6F7B-6A93-573719B51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22" y="269631"/>
            <a:ext cx="7772400" cy="55017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16EBC7-652C-737E-B245-5B7B69829648}"/>
              </a:ext>
            </a:extLst>
          </p:cNvPr>
          <p:cNvSpPr txBox="1"/>
          <p:nvPr/>
        </p:nvSpPr>
        <p:spPr>
          <a:xfrm>
            <a:off x="1254370" y="518090"/>
            <a:ext cx="4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94460-E6FF-5816-0DD2-C9904638385C}"/>
              </a:ext>
            </a:extLst>
          </p:cNvPr>
          <p:cNvSpPr txBox="1"/>
          <p:nvPr/>
        </p:nvSpPr>
        <p:spPr>
          <a:xfrm>
            <a:off x="1259103" y="293660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C8212-0982-515C-6C95-9DB04D75A4E1}"/>
              </a:ext>
            </a:extLst>
          </p:cNvPr>
          <p:cNvSpPr txBox="1"/>
          <p:nvPr/>
        </p:nvSpPr>
        <p:spPr>
          <a:xfrm>
            <a:off x="1255396" y="49740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67155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9343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376acf77, 5c549370</dc:creator>
  <cp:lastModifiedBy>376acf77, 5c549370</cp:lastModifiedBy>
  <cp:revision>1</cp:revision>
  <dcterms:created xsi:type="dcterms:W3CDTF">2025-05-06T02:33:30Z</dcterms:created>
  <dcterms:modified xsi:type="dcterms:W3CDTF">2025-05-12T14:17:19Z</dcterms:modified>
</cp:coreProperties>
</file>