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385F-AD44-4209-AB5A-C57D8DE5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B3CC8-1153-4A1E-9F74-35BDAAFD7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EA367-137E-4961-AFDB-397865A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AA98-B52A-4A0B-A9B7-C89B7DB6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0BC4-8C38-4E90-9847-DFA7076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387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44D3-5E8E-42D3-96E1-50FC39B8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92C32-B4F2-4D27-BECD-07780468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3842-580C-4983-A3F7-135EACF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4843-D2ED-4E1F-96A6-23FB8384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3FA5-AAAE-4DB3-8C4F-9760F096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936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2DF5A-7E96-4E3B-82CD-773EA8878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BD4E-D32B-4D47-AA09-3F8957166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D606-4936-4DA3-A8A7-7A52153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FCAF-573B-45B6-93D2-3FCE372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EF50-6152-4BC1-AF89-67EC92DC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7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D46F-A15E-4C1B-9529-3739E1E5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6D20-CB50-49B3-A022-7DE246FFD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3687-3727-4453-80F1-5A65EDB6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9058-DBE9-4354-8FDE-A81FF108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4844-1BAA-4DFF-963E-C0E1DC95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5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158C-E8BB-497E-AAE3-6B34121C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07E3D-62E8-488A-8AC3-F120E5EB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71C4-C0E5-4C73-8A91-EF6599D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89B2-2AB9-4C28-8C0B-53711C93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6C583-40B1-4FDA-A8F2-A4412CF1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8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92A2-5853-422A-884A-61AA7688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4274-D2A3-4F55-8092-D6111BD7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AF1ED-8430-494F-BFCD-6FA664DB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A41B1-2B4B-4A10-8736-115B2E15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CC6F-0BEC-4D2E-BBCE-ED6A9223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F4C3F-E2E7-4AD1-89D7-B5D388E4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0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340C-10D2-4257-B9B2-462C115A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2063-8EAE-4C71-9B93-2E2CF15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8CB3-D121-4F4D-8BF0-33BF7C63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86A9-4200-41E3-9DF2-0D14F3DD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2D76B-A1C5-4723-A0B3-188E3B21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E3D83-CD43-489C-ACEF-A5506AD5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693C7-0B4B-46FC-8A88-3A2ACC92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02B99-2BCE-4C9B-9C18-61E944E8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64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3B49-72DD-4158-8872-3AE20A60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F6A60-A8C3-4BB4-A6E3-9BAAFE36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6119E-CA40-4EAD-B658-F739E7F9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9BAEF-97FC-443C-84CF-0DDE5C46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09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97C98A-0EB7-4D32-912C-C5BBB542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553DA-ABA5-4269-89B5-557C738F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3C494-88DE-4683-8FE5-56EC2B68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63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02A6-D5CB-428A-A965-22C386A2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C897-69AC-4DAC-980E-0F78EAB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34F6-E94B-47F4-BA7F-CDCBB55A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29321-22DA-47FA-8BE5-EE60CFD5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BF4F-3BA5-47B9-913E-61633215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C5EB-7D65-4A42-8E60-47B401CA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502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ED14-73DD-4D2A-981D-4D5B6117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63CBF-4E57-4CB6-8E7B-82AF8C3CB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B56B2-BEB2-4D0F-8FC2-323AB40B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68BB5-2334-4E91-83FD-EADEC6BE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9EAF9-EBDB-450B-B059-C452027F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368FE-982B-4CD1-B327-65894FC2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721B6-22F0-4819-B07E-E45092134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2562-E486-4AD3-BA29-8DE1F8AE7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A8E53-0EA5-4DEE-8776-0FCAA8808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0039-13A7-4E07-97BE-0A0361DBDB74}" type="datetimeFigureOut">
              <a:rPr lang="LID4096" smtClean="0"/>
              <a:t>06/17/2021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239C8-6FB5-4417-8F59-9B415C8FC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CA72-A9E4-4EF8-8BF0-2A2F0ED11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2CDE-EDA3-4FCD-A12B-0BDF10A1A5E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844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2D62-02DB-4F85-8851-5143F167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First-person movement game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4A73-09FE-4C87-8BDF-FEA0753FB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First person shooter waarbij movement centraal staat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1558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E2CC-D11A-4661-A929-A5F6C4D2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Movement focus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11A5-53A0-4375-96A4-A9F2C2CA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Standaard WASD movement + sprint</a:t>
            </a:r>
          </a:p>
          <a:p>
            <a:r>
              <a:rPr lang="nl-NL" dirty="0"/>
              <a:t>(Dubbel) jumpen</a:t>
            </a:r>
          </a:p>
          <a:p>
            <a:r>
              <a:rPr lang="nl-NL" dirty="0"/>
              <a:t>Wallrun</a:t>
            </a:r>
          </a:p>
          <a:p>
            <a:r>
              <a:rPr lang="nl-NL" dirty="0"/>
              <a:t>Teleporteren</a:t>
            </a:r>
          </a:p>
          <a:p>
            <a:r>
              <a:rPr lang="nl-NL" dirty="0"/>
              <a:t>Slide</a:t>
            </a:r>
          </a:p>
          <a:p>
            <a:endParaRPr lang="nl-NL" dirty="0"/>
          </a:p>
          <a:p>
            <a:r>
              <a:rPr lang="nl-NL" dirty="0"/>
              <a:t>Items</a:t>
            </a:r>
          </a:p>
          <a:p>
            <a:pPr lvl="1"/>
            <a:r>
              <a:rPr lang="nl-NL" dirty="0"/>
              <a:t>Grappling hook</a:t>
            </a:r>
          </a:p>
          <a:p>
            <a:pPr lvl="1"/>
            <a:r>
              <a:rPr lang="nl-NL" dirty="0"/>
              <a:t>Hover</a:t>
            </a:r>
          </a:p>
        </p:txBody>
      </p:sp>
    </p:spTree>
    <p:extLst>
      <p:ext uri="{BB962C8B-B14F-4D97-AF65-F5344CB8AC3E}">
        <p14:creationId xmlns:p14="http://schemas.microsoft.com/office/powerpoint/2010/main" val="11745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DF38-49D3-407F-98EA-766AB486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en obstakels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28B9-95E9-418A-A0CA-3D9FB25A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Door middel van verschillende movement technieken vijanden ontwijken</a:t>
            </a:r>
          </a:p>
          <a:p>
            <a:r>
              <a:rPr lang="nl-NL" dirty="0"/>
              <a:t>Vijanden verslaan d.m</a:t>
            </a:r>
            <a:r>
              <a:rPr lang="nl-NL"/>
              <a:t>.v. </a:t>
            </a:r>
            <a:r>
              <a:rPr lang="nl-NL" dirty="0"/>
              <a:t>wapens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0991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First-person movement game</vt:lpstr>
      <vt:lpstr>Movement focus</vt:lpstr>
      <vt:lpstr>Doel en obstakels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</dc:title>
  <dc:creator>Jori Kos</dc:creator>
  <cp:lastModifiedBy>Jori Kos</cp:lastModifiedBy>
  <cp:revision>5</cp:revision>
  <dcterms:created xsi:type="dcterms:W3CDTF">2021-06-10T08:39:05Z</dcterms:created>
  <dcterms:modified xsi:type="dcterms:W3CDTF">2021-06-17T08:19:54Z</dcterms:modified>
</cp:coreProperties>
</file>