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69"/>
    <p:restoredTop sz="94631"/>
  </p:normalViewPr>
  <p:slideViewPr>
    <p:cSldViewPr snapToGrid="0" snapToObjects="1">
      <p:cViewPr varScale="1">
        <p:scale>
          <a:sx n="73" d="100"/>
          <a:sy n="73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0A26A-BAB1-D941-8264-697ED12A5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BECA4D-9FE1-294B-BEB7-110BBC7B3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10AF7-E305-0740-9A65-9E879887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1AE-9D81-5A4B-AC06-27043438D12C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47C6-10F9-EB47-94CF-C29D6FB9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8142C-F05E-3043-BF2D-51C7DFA5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ADFF-224E-104E-A50F-B2771BBD2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474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A2263-83A5-F347-BCDB-EED1AE08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41E8FA-D405-B447-BA2C-A624DDAE5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67418-0F3C-E740-B77B-77B4262F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1AE-9D81-5A4B-AC06-27043438D12C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3133E-3567-1C4D-9031-79759549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55322-3827-F442-ACD2-5CB7EDEB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ADFF-224E-104E-A50F-B2771BBD2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464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EDCAC2-1016-DC4F-8A6E-396F253FF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87411C-6B71-DB49-B810-F6446FDC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E0B08-E1FE-3044-8994-F18EAE40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1AE-9D81-5A4B-AC06-27043438D12C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A87DB-79F1-DB42-A6EE-BB397284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301B9-A43C-5647-B515-60207FEF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ADFF-224E-104E-A50F-B2771BBD2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220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49EFD-BD24-4847-894C-23A6E021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AA112-C8AD-584D-9B76-0BB96E0A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04CB0-46AD-E14B-9532-D6EEBC28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1AE-9D81-5A4B-AC06-27043438D12C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BB611-3622-4545-808B-073DD46E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222A5-0798-894C-B3A4-81C90A98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ADFF-224E-104E-A50F-B2771BBD2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624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C928B-423E-7844-B5A9-F2DE6436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E2980D-B31E-A44E-A404-2A82070F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C2C54-D464-4A40-9184-823C3C78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1AE-9D81-5A4B-AC06-27043438D12C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5847A-F9A8-A340-9A5A-65AE70D5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73AC3-989B-BE4E-8CF4-41D3BB79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ADFF-224E-104E-A50F-B2771BBD2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830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8767A-005E-4A40-8EEE-69A3B72C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ED2A0-E3A4-F047-A6FC-4ABD540BE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9EF59-D12A-8C4C-90AD-0F6038064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8D03E1-D330-1641-AD6D-9829211E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1AE-9D81-5A4B-AC06-27043438D12C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8B273-3140-0E46-8196-09282044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F22356-1639-8143-9087-A00988B3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ADFF-224E-104E-A50F-B2771BBD2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919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835B0-39DB-6B4C-9F27-8540BD6E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25846-DA81-9E41-BDA7-6A8ED4D42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6E96A4-8D48-5E48-98AC-B7B968C48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15B3B3-5E7E-DA4D-B25A-84178AA56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7C6355-513E-044B-A6A6-3D4F89D7D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0AE5C7-F808-6849-B195-12B854D3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1AE-9D81-5A4B-AC06-27043438D12C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D7EAAA-BF80-894A-8F11-F4D7FF24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D1A3B0-0194-F045-A76A-8CAA4859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ADFF-224E-104E-A50F-B2771BBD2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029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F59C1-DD58-4341-92C1-6A87B0D4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03C247-0460-2D41-B779-C267E579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1AE-9D81-5A4B-AC06-27043438D12C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E7EB44-26C0-504C-A3C0-43836369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0791DD-BE3C-B942-BE75-ADD4EF88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ADFF-224E-104E-A50F-B2771BBD2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495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DE65BC-EF63-D14A-8A2C-9D04CF6D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1AE-9D81-5A4B-AC06-27043438D12C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D24905-7D1E-6A41-A647-FEB16EE4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D99E93-E922-2842-963B-25AAC96E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ADFF-224E-104E-A50F-B2771BBD2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70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B9541-0E10-B048-80C8-0FD1DE83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B9C72-FAE3-A042-92D7-01EDFED70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601D1-F7B5-B641-AFD8-455EF525C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44FB4-6E30-3144-8882-E02EC90B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1AE-9D81-5A4B-AC06-27043438D12C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C0D15-7C75-814C-AD34-79050C9A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92B68-6B30-E342-BA3D-CFC43353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ADFF-224E-104E-A50F-B2771BBD2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996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36A80-DE3D-5D46-84F5-BD22FDD7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FB6848-D341-134B-8CDE-4506051ED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BEBCA1-D738-5249-A1EF-13DBF257D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5C199B-DE7A-C04A-9830-BCA8441F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1AE-9D81-5A4B-AC06-27043438D12C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637BAF-58C0-C54F-AD15-5CF8F77B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FB73A-090D-6B4A-8A34-32917924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ADFF-224E-104E-A50F-B2771BBD2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379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137EB5-1CF1-F548-8B45-4FB38B8F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D8F4B-3479-3C46-B231-6FFE73284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846BC-C9B0-B240-8C23-78FF46965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051AE-9D81-5A4B-AC06-27043438D12C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948F5-8DB4-BE4C-8852-CF454A2FF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86A09-8BE7-224D-B496-CA330B180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ADFF-224E-104E-A50F-B2771BBD2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317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A7554-C694-F843-8E1A-E0DDE640C85A}"/>
              </a:ext>
            </a:extLst>
          </p:cNvPr>
          <p:cNvSpPr txBox="1"/>
          <p:nvPr/>
        </p:nvSpPr>
        <p:spPr>
          <a:xfrm>
            <a:off x="1752600" y="1536700"/>
            <a:ext cx="166370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COMPAS</a:t>
            </a:r>
            <a:endParaRPr kumimoji="1" lang="ko-Kore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0ED26-985F-0244-80CA-073DCA13B4C5}"/>
              </a:ext>
            </a:extLst>
          </p:cNvPr>
          <p:cNvSpPr txBox="1"/>
          <p:nvPr/>
        </p:nvSpPr>
        <p:spPr>
          <a:xfrm>
            <a:off x="5264150" y="1536700"/>
            <a:ext cx="166370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Local</a:t>
            </a:r>
            <a:endParaRPr kumimoji="1" lang="ko-Kore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07CD1-B195-1F4A-9BF5-501D6335F485}"/>
              </a:ext>
            </a:extLst>
          </p:cNvPr>
          <p:cNvSpPr txBox="1"/>
          <p:nvPr/>
        </p:nvSpPr>
        <p:spPr>
          <a:xfrm>
            <a:off x="8775702" y="1536700"/>
            <a:ext cx="166370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Git</a:t>
            </a:r>
            <a:endParaRPr kumimoji="1" lang="ko-Kore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85A87-956B-9D48-8B44-AE6AC8EE22BA}"/>
              </a:ext>
            </a:extLst>
          </p:cNvPr>
          <p:cNvSpPr txBox="1"/>
          <p:nvPr/>
        </p:nvSpPr>
        <p:spPr>
          <a:xfrm>
            <a:off x="1206500" y="236220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코드</a:t>
            </a:r>
            <a:r>
              <a:rPr kumimoji="1" lang="en-US" altLang="ko-KR" sz="1200" dirty="0"/>
              <a:t>(</a:t>
            </a:r>
            <a:r>
              <a:rPr kumimoji="1" lang="en-US" altLang="ko-Kore-KR" sz="1200" dirty="0" err="1"/>
              <a:t>Compas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notebook)</a:t>
            </a:r>
            <a:endParaRPr kumimoji="1" lang="ko-Kore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92111-1DC9-AA4E-BE32-85355E925D3B}"/>
              </a:ext>
            </a:extLst>
          </p:cNvPr>
          <p:cNvSpPr txBox="1"/>
          <p:nvPr/>
        </p:nvSpPr>
        <p:spPr>
          <a:xfrm>
            <a:off x="1206500" y="3897702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/>
              <a:t>생성파일</a:t>
            </a:r>
            <a:endParaRPr kumimoji="1" lang="en-US" alt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57F12-83AE-9548-8EC7-4748C4E80721}"/>
              </a:ext>
            </a:extLst>
          </p:cNvPr>
          <p:cNvSpPr txBox="1"/>
          <p:nvPr/>
        </p:nvSpPr>
        <p:spPr>
          <a:xfrm>
            <a:off x="1206500" y="3165121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원본파일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4F1CC-8BEE-D049-AF67-5D966C7406AE}"/>
              </a:ext>
            </a:extLst>
          </p:cNvPr>
          <p:cNvSpPr txBox="1"/>
          <p:nvPr/>
        </p:nvSpPr>
        <p:spPr>
          <a:xfrm>
            <a:off x="5264150" y="3767772"/>
            <a:ext cx="166370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Slack</a:t>
            </a:r>
            <a:endParaRPr kumimoji="1" lang="ko-Kore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8C89A9-256A-D543-936B-F806DE81B9E0}"/>
              </a:ext>
            </a:extLst>
          </p:cNvPr>
          <p:cNvSpPr txBox="1"/>
          <p:nvPr/>
        </p:nvSpPr>
        <p:spPr>
          <a:xfrm>
            <a:off x="4667250" y="2419866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코드</a:t>
            </a:r>
            <a:r>
              <a:rPr kumimoji="1" lang="en-US" altLang="ko-KR" dirty="0"/>
              <a:t> </a:t>
            </a:r>
            <a:r>
              <a:rPr kumimoji="1" lang="ko-KR" altLang="en-US" dirty="0"/>
              <a:t>복사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백업</a:t>
            </a:r>
            <a:r>
              <a:rPr kumimoji="1" lang="en-US" altLang="ko-KR" sz="1200" dirty="0"/>
              <a:t>1)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CB0F4E-39C3-4944-B7AB-383004ADCA6A}"/>
              </a:ext>
            </a:extLst>
          </p:cNvPr>
          <p:cNvSpPr txBox="1"/>
          <p:nvPr/>
        </p:nvSpPr>
        <p:spPr>
          <a:xfrm>
            <a:off x="8178802" y="2414955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코드 업로드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백업</a:t>
            </a:r>
            <a:r>
              <a:rPr kumimoji="1" lang="en-US" altLang="ko-KR" sz="1200" dirty="0"/>
              <a:t>2)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23CBF-6A00-FD40-A3EF-50A4050CDBE6}"/>
              </a:ext>
            </a:extLst>
          </p:cNvPr>
          <p:cNvSpPr txBox="1"/>
          <p:nvPr/>
        </p:nvSpPr>
        <p:spPr>
          <a:xfrm>
            <a:off x="4667250" y="4542473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/>
              <a:t>생성파일</a:t>
            </a:r>
            <a:r>
              <a:rPr kumimoji="1" lang="ko-KR" altLang="en-US" dirty="0"/>
              <a:t> 백업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비공개자료포함</a:t>
            </a:r>
            <a:r>
              <a:rPr kumimoji="1" lang="en-US" altLang="ko-KR" sz="1200" dirty="0"/>
              <a:t>)</a:t>
            </a:r>
            <a:endParaRPr kumimoji="1" lang="en-US" altLang="ko-Kore-KR" sz="1200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28C3C19-AFED-7549-8E47-70DA901BA433}"/>
              </a:ext>
            </a:extLst>
          </p:cNvPr>
          <p:cNvSpPr/>
          <p:nvPr/>
        </p:nvSpPr>
        <p:spPr>
          <a:xfrm>
            <a:off x="1536700" y="2242065"/>
            <a:ext cx="2197100" cy="2180273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0D50794E-4CCE-0E46-A201-8ADC4D3D9F03}"/>
              </a:ext>
            </a:extLst>
          </p:cNvPr>
          <p:cNvSpPr/>
          <p:nvPr/>
        </p:nvSpPr>
        <p:spPr>
          <a:xfrm>
            <a:off x="4997450" y="2242065"/>
            <a:ext cx="2197100" cy="684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891DF4B-C87F-094B-924E-44B3BE74F307}"/>
              </a:ext>
            </a:extLst>
          </p:cNvPr>
          <p:cNvSpPr/>
          <p:nvPr/>
        </p:nvSpPr>
        <p:spPr>
          <a:xfrm>
            <a:off x="8509002" y="2242065"/>
            <a:ext cx="2197100" cy="684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DF93F6C6-DB47-B548-92FD-8820DA5C87D3}"/>
              </a:ext>
            </a:extLst>
          </p:cNvPr>
          <p:cNvSpPr/>
          <p:nvPr/>
        </p:nvSpPr>
        <p:spPr>
          <a:xfrm>
            <a:off x="4667250" y="4385139"/>
            <a:ext cx="2857500" cy="684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93E2FAA-9CA5-B141-B938-B9C6F99E21F6}"/>
              </a:ext>
            </a:extLst>
          </p:cNvPr>
          <p:cNvCxnSpPr>
            <a:cxnSpLocks/>
          </p:cNvCxnSpPr>
          <p:nvPr/>
        </p:nvCxnSpPr>
        <p:spPr>
          <a:xfrm>
            <a:off x="3587262" y="2602523"/>
            <a:ext cx="113079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18C02EC-1191-094B-B319-7C6BFC1169B0}"/>
              </a:ext>
            </a:extLst>
          </p:cNvPr>
          <p:cNvCxnSpPr>
            <a:cxnSpLocks/>
          </p:cNvCxnSpPr>
          <p:nvPr/>
        </p:nvCxnSpPr>
        <p:spPr>
          <a:xfrm>
            <a:off x="7403615" y="2590801"/>
            <a:ext cx="827942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72A4821-4868-C34F-A6D6-CEC8E6BD3727}"/>
              </a:ext>
            </a:extLst>
          </p:cNvPr>
          <p:cNvCxnSpPr>
            <a:cxnSpLocks/>
          </p:cNvCxnSpPr>
          <p:nvPr/>
        </p:nvCxnSpPr>
        <p:spPr>
          <a:xfrm>
            <a:off x="3290277" y="4117538"/>
            <a:ext cx="1176215" cy="6096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911B4FF-B173-6C46-A631-C591F5FC4F9E}"/>
              </a:ext>
            </a:extLst>
          </p:cNvPr>
          <p:cNvSpPr txBox="1"/>
          <p:nvPr/>
        </p:nvSpPr>
        <p:spPr>
          <a:xfrm>
            <a:off x="1536700" y="5558246"/>
            <a:ext cx="839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 err="1"/>
              <a:t>Geopandas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등 가상환경 통일을 위해 </a:t>
            </a:r>
            <a:r>
              <a:rPr kumimoji="1" lang="en-US" altLang="ko-KR" dirty="0"/>
              <a:t>COMPAS</a:t>
            </a:r>
            <a:r>
              <a:rPr kumimoji="1" lang="ko-KR" altLang="en-US" dirty="0"/>
              <a:t>에서 작업</a:t>
            </a:r>
            <a:endParaRPr kumimoji="1" lang="en-US" altLang="ko-KR" dirty="0"/>
          </a:p>
          <a:p>
            <a:r>
              <a:rPr kumimoji="1" lang="en-US" altLang="ko-Kore-KR" dirty="0"/>
              <a:t>-</a:t>
            </a:r>
            <a:r>
              <a:rPr kumimoji="1" lang="ko-KR" altLang="en-US" dirty="0"/>
              <a:t> 출력물까지 같이 복사해서 </a:t>
            </a:r>
            <a:r>
              <a:rPr kumimoji="1" lang="en-US" altLang="ko-KR" dirty="0"/>
              <a:t>git</a:t>
            </a:r>
            <a:r>
              <a:rPr kumimoji="1" lang="ko-KR" altLang="en-US" dirty="0"/>
              <a:t>에 업로드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8502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44</Words>
  <Application>Microsoft Macintosh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16239</dc:creator>
  <cp:lastModifiedBy>16239</cp:lastModifiedBy>
  <cp:revision>9</cp:revision>
  <dcterms:created xsi:type="dcterms:W3CDTF">2021-11-24T06:29:28Z</dcterms:created>
  <dcterms:modified xsi:type="dcterms:W3CDTF">2021-11-24T07:26:52Z</dcterms:modified>
</cp:coreProperties>
</file>