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51"/>
    <p:restoredTop sz="94640"/>
  </p:normalViewPr>
  <p:slideViewPr>
    <p:cSldViewPr snapToGrid="0" snapToObjects="1">
      <p:cViewPr varScale="1">
        <p:scale>
          <a:sx n="107" d="100"/>
          <a:sy n="107" d="100"/>
        </p:scale>
        <p:origin x="37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93790D-B05C-1244-8DCB-BF021C002F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441DDA-512D-DA40-A7C6-0A3E9F9B9E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0" indent="0" algn="ctr">
              <a:buNone/>
              <a:defRPr sz="2000"/>
            </a:lvl2pPr>
            <a:lvl3pPr marL="914420" indent="0" algn="ctr">
              <a:buNone/>
              <a:defRPr sz="1800"/>
            </a:lvl3pPr>
            <a:lvl4pPr marL="1371630" indent="0" algn="ctr">
              <a:buNone/>
              <a:defRPr sz="1600"/>
            </a:lvl4pPr>
            <a:lvl5pPr marL="1828839" indent="0" algn="ctr">
              <a:buNone/>
              <a:defRPr sz="1600"/>
            </a:lvl5pPr>
            <a:lvl6pPr marL="2286049" indent="0" algn="ctr">
              <a:buNone/>
              <a:defRPr sz="1600"/>
            </a:lvl6pPr>
            <a:lvl7pPr marL="2743259" indent="0" algn="ctr">
              <a:buNone/>
              <a:defRPr sz="1600"/>
            </a:lvl7pPr>
            <a:lvl8pPr marL="3200468" indent="0" algn="ctr">
              <a:buNone/>
              <a:defRPr sz="1600"/>
            </a:lvl8pPr>
            <a:lvl9pPr marL="3657678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355699-5092-934B-B7FF-35F666D23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6175-F73D-BF4E-A2C5-CEC0D7BFA88C}" type="datetimeFigureOut">
              <a:rPr kumimoji="1" lang="ko-Kore-KR" altLang="en-US" smtClean="0"/>
              <a:t>2021. 11. 23.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CC0BB5-8040-F04D-BEC8-1097FBC3D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30ED5C-19F2-DF48-A812-1C4C6505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20E78-BFFC-854F-9BB7-0667FC3BBB7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6373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954AE3-D388-464D-802B-6F41318E9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C278C1-2B78-FB43-AE54-B7071B3F7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D2DAD3-3AD1-7A46-8280-05A4BEBE1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6175-F73D-BF4E-A2C5-CEC0D7BFA88C}" type="datetimeFigureOut">
              <a:rPr kumimoji="1" lang="ko-Kore-KR" altLang="en-US" smtClean="0"/>
              <a:t>2021. 11. 23.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A88F3-5D12-A042-9709-C7A1BD5B6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E2F7EC-2615-2240-A3C6-DFB4DA647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20E78-BFFC-854F-9BB7-0667FC3BBB7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16413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CFAEB17-D9E1-854F-8426-C57076D782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E1BAD8-4177-4949-9859-3A6973EA0C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7166A9-D9AF-D04E-AD9A-9F2D0CDAF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6175-F73D-BF4E-A2C5-CEC0D7BFA88C}" type="datetimeFigureOut">
              <a:rPr kumimoji="1" lang="ko-Kore-KR" altLang="en-US" smtClean="0"/>
              <a:t>2021. 11. 23.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6D3B0A-0627-A345-8A32-20067E65D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F2A65B-13E0-8E44-9F71-E6C22EAE4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20E78-BFFC-854F-9BB7-0667FC3BBB7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2405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4E04E7-E1A3-794B-9B32-2256899BB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E338EE-3214-1E4B-A404-F61B2B636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ACA45C-FB98-0B4C-9B5B-38FDBEC39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6175-F73D-BF4E-A2C5-CEC0D7BFA88C}" type="datetimeFigureOut">
              <a:rPr kumimoji="1" lang="ko-Kore-KR" altLang="en-US" smtClean="0"/>
              <a:t>2021. 11. 23.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7D4AD2-65E7-5648-B92B-DE27F11EF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EF1EFA-28F6-6244-9449-9E431B82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20E78-BFFC-854F-9BB7-0667FC3BBB7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77044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ED7906-48E4-174A-A38D-3C50F692C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CC5A58-E207-574F-B72C-7E41D45DD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3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5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AB7C6E-3331-B04B-93C7-DE8F2D5D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6175-F73D-BF4E-A2C5-CEC0D7BFA88C}" type="datetimeFigureOut">
              <a:rPr kumimoji="1" lang="ko-Kore-KR" altLang="en-US" smtClean="0"/>
              <a:t>2021. 11. 23.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6C0A03-CEE5-8C46-ADAA-6C5B436F2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DEE82C-2FBE-F245-84FE-E92A6E738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20E78-BFFC-854F-9BB7-0667FC3BBB7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42559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A01DA1-62F7-6A4B-97C8-397882D10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0F21D2-0F1B-E641-87AF-1B36F1A8BC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3348DE-B74E-6E4A-8DC0-F1BF8C579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ABB92B-42C8-634C-80E7-AC7673BE1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6175-F73D-BF4E-A2C5-CEC0D7BFA88C}" type="datetimeFigureOut">
              <a:rPr kumimoji="1" lang="ko-Kore-KR" altLang="en-US" smtClean="0"/>
              <a:t>2021. 11. 23.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22CF37-B3C9-EC40-82C6-8998730D6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1B2FB7-0AC9-9A4F-87C2-935D667E1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20E78-BFFC-854F-9BB7-0667FC3BBB7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90220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52141F-D3F9-BD44-843C-C07B3A76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6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1429FE-AB0E-0E44-9F1C-46242ECD5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0" indent="0">
              <a:buNone/>
              <a:defRPr sz="2000" b="1"/>
            </a:lvl2pPr>
            <a:lvl3pPr marL="914420" indent="0">
              <a:buNone/>
              <a:defRPr sz="1800" b="1"/>
            </a:lvl3pPr>
            <a:lvl4pPr marL="1371630" indent="0">
              <a:buNone/>
              <a:defRPr sz="1600" b="1"/>
            </a:lvl4pPr>
            <a:lvl5pPr marL="1828839" indent="0">
              <a:buNone/>
              <a:defRPr sz="1600" b="1"/>
            </a:lvl5pPr>
            <a:lvl6pPr marL="2286049" indent="0">
              <a:buNone/>
              <a:defRPr sz="1600" b="1"/>
            </a:lvl6pPr>
            <a:lvl7pPr marL="2743259" indent="0">
              <a:buNone/>
              <a:defRPr sz="1600" b="1"/>
            </a:lvl7pPr>
            <a:lvl8pPr marL="3200468" indent="0">
              <a:buNone/>
              <a:defRPr sz="1600" b="1"/>
            </a:lvl8pPr>
            <a:lvl9pPr marL="3657678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B9DF0D-A093-4743-8456-C738EFE53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D5456B7-C537-EA47-B7A1-2E85C3C7E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0" indent="0">
              <a:buNone/>
              <a:defRPr sz="2000" b="1"/>
            </a:lvl2pPr>
            <a:lvl3pPr marL="914420" indent="0">
              <a:buNone/>
              <a:defRPr sz="1800" b="1"/>
            </a:lvl3pPr>
            <a:lvl4pPr marL="1371630" indent="0">
              <a:buNone/>
              <a:defRPr sz="1600" b="1"/>
            </a:lvl4pPr>
            <a:lvl5pPr marL="1828839" indent="0">
              <a:buNone/>
              <a:defRPr sz="1600" b="1"/>
            </a:lvl5pPr>
            <a:lvl6pPr marL="2286049" indent="0">
              <a:buNone/>
              <a:defRPr sz="1600" b="1"/>
            </a:lvl6pPr>
            <a:lvl7pPr marL="2743259" indent="0">
              <a:buNone/>
              <a:defRPr sz="1600" b="1"/>
            </a:lvl7pPr>
            <a:lvl8pPr marL="3200468" indent="0">
              <a:buNone/>
              <a:defRPr sz="1600" b="1"/>
            </a:lvl8pPr>
            <a:lvl9pPr marL="3657678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5CCFDD9-160E-5444-8037-F4612CA5A4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A4A0E5F-7F02-064E-B564-FD19D33B9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6175-F73D-BF4E-A2C5-CEC0D7BFA88C}" type="datetimeFigureOut">
              <a:rPr kumimoji="1" lang="ko-Kore-KR" altLang="en-US" smtClean="0"/>
              <a:t>2021. 11. 23.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EB40E1-F9F3-264D-A410-7E17947B6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B57E3A3-204F-9A4C-A991-FB520731A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20E78-BFFC-854F-9BB7-0667FC3BBB7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30158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79FE89-42F8-AD44-914A-6913ECDBD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01C7143-C69D-8A4A-917A-D5D5B5C17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6175-F73D-BF4E-A2C5-CEC0D7BFA88C}" type="datetimeFigureOut">
              <a:rPr kumimoji="1" lang="ko-Kore-KR" altLang="en-US" smtClean="0"/>
              <a:t>2021. 11. 23.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520E52-0139-C640-9D30-43E059EEF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2210D35-079C-1147-A1DF-B1087F43D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20E78-BFFC-854F-9BB7-0667FC3BBB7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15282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E42D256-C209-6C4D-92D6-0C6A67F15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6175-F73D-BF4E-A2C5-CEC0D7BFA88C}" type="datetimeFigureOut">
              <a:rPr kumimoji="1" lang="ko-Kore-KR" altLang="en-US" smtClean="0"/>
              <a:t>2021. 11. 23.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F8B0BD0-24D2-F541-9209-F67252099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C2D8E4-AA3D-C440-9BEE-221EE5FA1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20E78-BFFC-854F-9BB7-0667FC3BBB7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23541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B46728-F657-8D41-95C2-A55C83B54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1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2CE15C-6A1B-DF45-B836-1231FC2AC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33A0F2-AE95-5144-89E4-9555286226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0" indent="0">
              <a:buNone/>
              <a:defRPr sz="1400"/>
            </a:lvl2pPr>
            <a:lvl3pPr marL="914420" indent="0">
              <a:buNone/>
              <a:defRPr sz="1200"/>
            </a:lvl3pPr>
            <a:lvl4pPr marL="1371630" indent="0">
              <a:buNone/>
              <a:defRPr sz="1000"/>
            </a:lvl4pPr>
            <a:lvl5pPr marL="1828839" indent="0">
              <a:buNone/>
              <a:defRPr sz="1000"/>
            </a:lvl5pPr>
            <a:lvl6pPr marL="2286049" indent="0">
              <a:buNone/>
              <a:defRPr sz="1000"/>
            </a:lvl6pPr>
            <a:lvl7pPr marL="2743259" indent="0">
              <a:buNone/>
              <a:defRPr sz="1000"/>
            </a:lvl7pPr>
            <a:lvl8pPr marL="3200468" indent="0">
              <a:buNone/>
              <a:defRPr sz="1000"/>
            </a:lvl8pPr>
            <a:lvl9pPr marL="3657678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26695F-8B2A-DD4D-B4CA-4C7B6444A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6175-F73D-BF4E-A2C5-CEC0D7BFA88C}" type="datetimeFigureOut">
              <a:rPr kumimoji="1" lang="ko-Kore-KR" altLang="en-US" smtClean="0"/>
              <a:t>2021. 11. 23.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4E3180-BD64-2E4B-898F-530F97803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138956-C040-0D4B-B0BA-4B67FE2C3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20E78-BFFC-854F-9BB7-0667FC3BBB7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14088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BFB88C-F657-924F-AA6B-D247244B2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1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A96772E-A70A-B845-A2E4-125111B130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0" indent="0">
              <a:buNone/>
              <a:defRPr sz="2800"/>
            </a:lvl2pPr>
            <a:lvl3pPr marL="914420" indent="0">
              <a:buNone/>
              <a:defRPr sz="2400"/>
            </a:lvl3pPr>
            <a:lvl4pPr marL="1371630" indent="0">
              <a:buNone/>
              <a:defRPr sz="2000"/>
            </a:lvl4pPr>
            <a:lvl5pPr marL="1828839" indent="0">
              <a:buNone/>
              <a:defRPr sz="2000"/>
            </a:lvl5pPr>
            <a:lvl6pPr marL="2286049" indent="0">
              <a:buNone/>
              <a:defRPr sz="2000"/>
            </a:lvl6pPr>
            <a:lvl7pPr marL="2743259" indent="0">
              <a:buNone/>
              <a:defRPr sz="2000"/>
            </a:lvl7pPr>
            <a:lvl8pPr marL="3200468" indent="0">
              <a:buNone/>
              <a:defRPr sz="2000"/>
            </a:lvl8pPr>
            <a:lvl9pPr marL="3657678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7D8F84-E414-B44C-985F-6C47BC43C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0" indent="0">
              <a:buNone/>
              <a:defRPr sz="1400"/>
            </a:lvl2pPr>
            <a:lvl3pPr marL="914420" indent="0">
              <a:buNone/>
              <a:defRPr sz="1200"/>
            </a:lvl3pPr>
            <a:lvl4pPr marL="1371630" indent="0">
              <a:buNone/>
              <a:defRPr sz="1000"/>
            </a:lvl4pPr>
            <a:lvl5pPr marL="1828839" indent="0">
              <a:buNone/>
              <a:defRPr sz="1000"/>
            </a:lvl5pPr>
            <a:lvl6pPr marL="2286049" indent="0">
              <a:buNone/>
              <a:defRPr sz="1000"/>
            </a:lvl6pPr>
            <a:lvl7pPr marL="2743259" indent="0">
              <a:buNone/>
              <a:defRPr sz="1000"/>
            </a:lvl7pPr>
            <a:lvl8pPr marL="3200468" indent="0">
              <a:buNone/>
              <a:defRPr sz="1000"/>
            </a:lvl8pPr>
            <a:lvl9pPr marL="3657678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E6C66C-69B1-204A-AEC6-135634126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6175-F73D-BF4E-A2C5-CEC0D7BFA88C}" type="datetimeFigureOut">
              <a:rPr kumimoji="1" lang="ko-Kore-KR" altLang="en-US" smtClean="0"/>
              <a:t>2021. 11. 23.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D5C7A0-BE0E-3D42-9B81-15C326CD9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E438DF-499F-6243-A60C-DBC33DB8C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20E78-BFFC-854F-9BB7-0667FC3BBB7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01370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D0C621-8B34-0942-BBB4-6967A05DD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617019-80B6-3E46-A409-48C9B469C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C031CD-8E86-824C-B6B4-CFE53CC6B8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B6175-F73D-BF4E-A2C5-CEC0D7BFA88C}" type="datetimeFigureOut">
              <a:rPr kumimoji="1" lang="ko-Kore-KR" altLang="en-US" smtClean="0"/>
              <a:t>2021. 11. 23.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7B878B-5D76-D34B-B855-53E3752E2B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85943C-2196-A84F-94D1-07D4A567EE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20E78-BFFC-854F-9BB7-0667FC3BBB7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92103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4" indent="-228605" algn="l" defTabSz="9144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4" indent="-228605" algn="l" defTabSz="9144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34" indent="-228605" algn="l" defTabSz="9144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44" indent="-228605" algn="l" defTabSz="9144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54" indent="-228605" algn="l" defTabSz="9144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63" indent="-228605" algn="l" defTabSz="9144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73" indent="-228605" algn="l" defTabSz="9144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83" indent="-228605" algn="l" defTabSz="9144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0" algn="l" defTabSz="9144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0" algn="l" defTabSz="9144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0" algn="l" defTabSz="9144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9" algn="l" defTabSz="9144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9" algn="l" defTabSz="9144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59" algn="l" defTabSz="9144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68" algn="l" defTabSz="9144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78" algn="l" defTabSz="9144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2FA22F-81CC-AF47-99A0-324A1EEB640F}"/>
              </a:ext>
            </a:extLst>
          </p:cNvPr>
          <p:cNvSpPr txBox="1"/>
          <p:nvPr/>
        </p:nvSpPr>
        <p:spPr>
          <a:xfrm>
            <a:off x="4425230" y="622108"/>
            <a:ext cx="3040083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dirty="0"/>
              <a:t>수상작</a:t>
            </a:r>
            <a:r>
              <a:rPr kumimoji="1" lang="ko-KR" altLang="en-US" dirty="0"/>
              <a:t> </a:t>
            </a:r>
            <a:r>
              <a:rPr kumimoji="1" lang="en-US" altLang="ko-KR" dirty="0"/>
              <a:t>Review</a:t>
            </a:r>
          </a:p>
          <a:p>
            <a:pPr algn="ctr"/>
            <a:endParaRPr kumimoji="1" lang="en-US" altLang="ko-KR" sz="1200" dirty="0"/>
          </a:p>
          <a:p>
            <a:pPr algn="ctr"/>
            <a:r>
              <a:rPr kumimoji="1" lang="ko-KR" altLang="en-US" sz="1200" dirty="0"/>
              <a:t>화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</a:t>
            </a:r>
            <a:r>
              <a:rPr kumimoji="1" lang="ko-KR" altLang="en-US" sz="1200" dirty="0" err="1"/>
              <a:t>크라임씬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/</a:t>
            </a:r>
            <a:r>
              <a:rPr kumimoji="1" lang="ko-KR" altLang="en-US" sz="1200" dirty="0"/>
              <a:t> 수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LH</a:t>
            </a:r>
          </a:p>
          <a:p>
            <a:pPr algn="ctr"/>
            <a:r>
              <a:rPr kumimoji="1" lang="ko-KR" altLang="en-US" sz="1200" dirty="0"/>
              <a:t>목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</a:t>
            </a:r>
            <a:r>
              <a:rPr kumimoji="1" lang="ko-KR" altLang="en-US" sz="1200" dirty="0" err="1"/>
              <a:t>쿵은파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/</a:t>
            </a:r>
            <a:r>
              <a:rPr kumimoji="1" lang="ko-KR" altLang="en-US" sz="1200" dirty="0"/>
              <a:t> 금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최우수상</a:t>
            </a:r>
            <a:endParaRPr kumimoji="1" lang="ko-Kore-KR" alt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14A751-DE84-994D-B662-0CF53803F1E1}"/>
              </a:ext>
            </a:extLst>
          </p:cNvPr>
          <p:cNvSpPr txBox="1"/>
          <p:nvPr/>
        </p:nvSpPr>
        <p:spPr>
          <a:xfrm>
            <a:off x="8495124" y="822163"/>
            <a:ext cx="3040083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PDF</a:t>
            </a:r>
            <a:r>
              <a:rPr kumimoji="1" lang="ko-KR" altLang="en-US" sz="1400" dirty="0"/>
              <a:t> 리뷰 </a:t>
            </a:r>
            <a:r>
              <a:rPr kumimoji="1" lang="en-US" altLang="ko-KR" sz="1400" dirty="0"/>
              <a:t>–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분석순서</a:t>
            </a:r>
            <a:r>
              <a:rPr kumimoji="1" lang="ko-KR" altLang="en-US" sz="1400" dirty="0"/>
              <a:t> 숙지</a:t>
            </a:r>
            <a:endParaRPr kumimoji="1" lang="en-US" altLang="ko-KR" sz="1400" dirty="0"/>
          </a:p>
          <a:p>
            <a:pPr algn="ctr"/>
            <a:r>
              <a:rPr kumimoji="1" lang="en-US" altLang="ko-KR" sz="1400" dirty="0"/>
              <a:t>Code </a:t>
            </a:r>
            <a:r>
              <a:rPr kumimoji="1" lang="ko-KR" altLang="en-US" sz="1400" dirty="0"/>
              <a:t>리뷰 </a:t>
            </a:r>
            <a:r>
              <a:rPr kumimoji="1" lang="en-US" altLang="ko-KR" sz="1400" dirty="0"/>
              <a:t>–</a:t>
            </a:r>
            <a:r>
              <a:rPr kumimoji="1" lang="ko-KR" altLang="en-US" sz="1400" dirty="0"/>
              <a:t> 오전</a:t>
            </a:r>
            <a:r>
              <a:rPr kumimoji="1" lang="en-US" altLang="ko-KR" sz="1400" dirty="0"/>
              <a:t>:</a:t>
            </a:r>
            <a:r>
              <a:rPr kumimoji="1" lang="ko-KR" altLang="en-US" sz="1400" dirty="0"/>
              <a:t> 전체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오후</a:t>
            </a:r>
            <a:r>
              <a:rPr kumimoji="1" lang="en-US" altLang="ko-KR" sz="1400" dirty="0"/>
              <a:t>:</a:t>
            </a:r>
            <a:r>
              <a:rPr kumimoji="1" lang="ko-KR" altLang="en-US" sz="1400" dirty="0"/>
              <a:t> 개인</a:t>
            </a:r>
            <a:endParaRPr kumimoji="1" lang="en-US" altLang="ko-KR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FA737D-6F24-9546-9636-D749DC347167}"/>
              </a:ext>
            </a:extLst>
          </p:cNvPr>
          <p:cNvSpPr txBox="1"/>
          <p:nvPr/>
        </p:nvSpPr>
        <p:spPr>
          <a:xfrm>
            <a:off x="4457886" y="2463117"/>
            <a:ext cx="297477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3</a:t>
            </a:r>
            <a:r>
              <a:rPr kumimoji="1" lang="ko-KR" altLang="en-US" dirty="0"/>
              <a:t>조 분석 전략 수립</a:t>
            </a:r>
            <a:endParaRPr kumimoji="1"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FBC0F4-337E-2447-A7C2-C3DE0FE87C24}"/>
              </a:ext>
            </a:extLst>
          </p:cNvPr>
          <p:cNvSpPr txBox="1"/>
          <p:nvPr/>
        </p:nvSpPr>
        <p:spPr>
          <a:xfrm>
            <a:off x="2186732" y="3471864"/>
            <a:ext cx="283820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dirty="0">
                <a:solidFill>
                  <a:srgbClr val="FF0000"/>
                </a:solidFill>
              </a:rPr>
              <a:t>기존데이터</a:t>
            </a:r>
            <a:r>
              <a:rPr kumimoji="1" lang="ko-KR" altLang="en-US" dirty="0">
                <a:solidFill>
                  <a:srgbClr val="FF0000"/>
                </a:solidFill>
              </a:rPr>
              <a:t> 전처리</a:t>
            </a:r>
            <a:endParaRPr kumimoji="1" lang="en-US" altLang="ko-KR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4D5AF6-0AED-D548-9D5B-67802061AA6D}"/>
              </a:ext>
            </a:extLst>
          </p:cNvPr>
          <p:cNvSpPr txBox="1"/>
          <p:nvPr/>
        </p:nvSpPr>
        <p:spPr>
          <a:xfrm>
            <a:off x="5300665" y="3519431"/>
            <a:ext cx="1468267" cy="27819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dirty="0"/>
              <a:t>추가</a:t>
            </a:r>
            <a:r>
              <a:rPr kumimoji="1" lang="ko-KR" altLang="en-US" sz="1200" dirty="0"/>
              <a:t> 데이터 확보</a:t>
            </a:r>
            <a:endParaRPr kumimoji="1" lang="ko-Kore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B41B4C-F067-9443-B866-AEE2E2712CF0}"/>
              </a:ext>
            </a:extLst>
          </p:cNvPr>
          <p:cNvSpPr txBox="1"/>
          <p:nvPr/>
        </p:nvSpPr>
        <p:spPr>
          <a:xfrm>
            <a:off x="5072434" y="4474505"/>
            <a:ext cx="187630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dirty="0"/>
              <a:t>모델링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9EA240-990D-8241-AA4F-E4BB27ACBC46}"/>
              </a:ext>
            </a:extLst>
          </p:cNvPr>
          <p:cNvSpPr txBox="1"/>
          <p:nvPr/>
        </p:nvSpPr>
        <p:spPr>
          <a:xfrm>
            <a:off x="5096184" y="5855159"/>
            <a:ext cx="182880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dirty="0"/>
              <a:t>발표준비</a:t>
            </a:r>
            <a:r>
              <a:rPr kumimoji="1" lang="en-US" altLang="ko-Kore-KR" dirty="0"/>
              <a:t>,</a:t>
            </a:r>
            <a:r>
              <a:rPr kumimoji="1" lang="ko-KR" altLang="en-US" dirty="0"/>
              <a:t> 발표</a:t>
            </a: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74B7F1-039E-7848-9DD9-CFDE4F3E6586}"/>
              </a:ext>
            </a:extLst>
          </p:cNvPr>
          <p:cNvSpPr txBox="1"/>
          <p:nvPr/>
        </p:nvSpPr>
        <p:spPr>
          <a:xfrm>
            <a:off x="2525178" y="1866255"/>
            <a:ext cx="2161309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수상작 </a:t>
            </a:r>
            <a:r>
              <a:rPr kumimoji="1" lang="ko-KR" altLang="en-US" dirty="0" err="1"/>
              <a:t>코드리뷰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40919A-2075-8640-A252-DA875CF1F719}"/>
              </a:ext>
            </a:extLst>
          </p:cNvPr>
          <p:cNvSpPr txBox="1"/>
          <p:nvPr/>
        </p:nvSpPr>
        <p:spPr>
          <a:xfrm>
            <a:off x="7175755" y="1844921"/>
            <a:ext cx="2384149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dirty="0">
                <a:solidFill>
                  <a:srgbClr val="FF0000"/>
                </a:solidFill>
              </a:rPr>
              <a:t>전략수정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F240E7B-E94A-DC4E-8805-EEEEB0C74E9E}"/>
              </a:ext>
            </a:extLst>
          </p:cNvPr>
          <p:cNvCxnSpPr>
            <a:cxnSpLocks/>
          </p:cNvCxnSpPr>
          <p:nvPr/>
        </p:nvCxnSpPr>
        <p:spPr>
          <a:xfrm>
            <a:off x="5945271" y="1665537"/>
            <a:ext cx="0" cy="7305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A5C1BEB-A67A-5147-85FE-DE0F25A3C632}"/>
              </a:ext>
            </a:extLst>
          </p:cNvPr>
          <p:cNvCxnSpPr>
            <a:cxnSpLocks/>
          </p:cNvCxnSpPr>
          <p:nvPr/>
        </p:nvCxnSpPr>
        <p:spPr>
          <a:xfrm flipH="1">
            <a:off x="3605833" y="2883068"/>
            <a:ext cx="2363556" cy="5459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08B73B2-9976-654B-B750-A77B690F90C6}"/>
              </a:ext>
            </a:extLst>
          </p:cNvPr>
          <p:cNvCxnSpPr>
            <a:cxnSpLocks/>
          </p:cNvCxnSpPr>
          <p:nvPr/>
        </p:nvCxnSpPr>
        <p:spPr>
          <a:xfrm>
            <a:off x="5983676" y="2883068"/>
            <a:ext cx="2384159" cy="5459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0F22C0E-E8F9-D045-B884-A316C9EE41B0}"/>
              </a:ext>
            </a:extLst>
          </p:cNvPr>
          <p:cNvCxnSpPr>
            <a:cxnSpLocks/>
          </p:cNvCxnSpPr>
          <p:nvPr/>
        </p:nvCxnSpPr>
        <p:spPr>
          <a:xfrm>
            <a:off x="3607500" y="3884060"/>
            <a:ext cx="2403084" cy="5618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6275929-6B40-0A4F-A384-78578B95677B}"/>
              </a:ext>
            </a:extLst>
          </p:cNvPr>
          <p:cNvCxnSpPr>
            <a:cxnSpLocks/>
          </p:cNvCxnSpPr>
          <p:nvPr/>
        </p:nvCxnSpPr>
        <p:spPr>
          <a:xfrm flipH="1">
            <a:off x="6010584" y="3899997"/>
            <a:ext cx="2484540" cy="5459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BDB4461-F180-4242-BCC3-08BF9790E8D7}"/>
              </a:ext>
            </a:extLst>
          </p:cNvPr>
          <p:cNvCxnSpPr>
            <a:cxnSpLocks/>
          </p:cNvCxnSpPr>
          <p:nvPr/>
        </p:nvCxnSpPr>
        <p:spPr>
          <a:xfrm>
            <a:off x="6034334" y="4942404"/>
            <a:ext cx="0" cy="7305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32EA710-042F-CA49-B473-EFF091747950}"/>
              </a:ext>
            </a:extLst>
          </p:cNvPr>
          <p:cNvCxnSpPr>
            <a:cxnSpLocks/>
          </p:cNvCxnSpPr>
          <p:nvPr/>
        </p:nvCxnSpPr>
        <p:spPr>
          <a:xfrm flipV="1">
            <a:off x="8367829" y="2316596"/>
            <a:ext cx="0" cy="98381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DC4A068-D987-0B41-A3D0-D3E265571396}"/>
              </a:ext>
            </a:extLst>
          </p:cNvPr>
          <p:cNvCxnSpPr>
            <a:cxnSpLocks/>
          </p:cNvCxnSpPr>
          <p:nvPr/>
        </p:nvCxnSpPr>
        <p:spPr>
          <a:xfrm flipV="1">
            <a:off x="3605832" y="2340540"/>
            <a:ext cx="0" cy="98381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97728FC7-2C7C-ED44-9A9D-61E5936E8CAA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4686487" y="2050921"/>
            <a:ext cx="1085667" cy="24668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41826AD-24BA-3446-BD8C-C6BBEE7BF1D5}"/>
              </a:ext>
            </a:extLst>
          </p:cNvPr>
          <p:cNvCxnSpPr>
            <a:cxnSpLocks/>
          </p:cNvCxnSpPr>
          <p:nvPr/>
        </p:nvCxnSpPr>
        <p:spPr>
          <a:xfrm flipH="1">
            <a:off x="6118389" y="2044976"/>
            <a:ext cx="1057366" cy="31957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[R] 44">
            <a:extLst>
              <a:ext uri="{FF2B5EF4-FFF2-40B4-BE49-F238E27FC236}">
                <a16:creationId xmlns:a16="http://schemas.microsoft.com/office/drawing/2014/main" id="{80FDC508-8D8A-8C42-8177-53C0A3E3C09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7465313" y="1083773"/>
            <a:ext cx="102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69CD624-B869-D246-B844-3967E25D9C13}"/>
              </a:ext>
            </a:extLst>
          </p:cNvPr>
          <p:cNvSpPr txBox="1"/>
          <p:nvPr/>
        </p:nvSpPr>
        <p:spPr>
          <a:xfrm>
            <a:off x="248235" y="1760294"/>
            <a:ext cx="1687769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11/22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11/28</a:t>
            </a:r>
            <a:endParaRPr kumimoji="1" lang="ko-Kore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2679AF7-A596-B340-9D4B-96D649C03E44}"/>
              </a:ext>
            </a:extLst>
          </p:cNvPr>
          <p:cNvSpPr txBox="1"/>
          <p:nvPr/>
        </p:nvSpPr>
        <p:spPr>
          <a:xfrm>
            <a:off x="276151" y="3475527"/>
            <a:ext cx="1687769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11/29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12/05</a:t>
            </a:r>
            <a:endParaRPr kumimoji="1" lang="ko-Kore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343963C-8E2D-F349-B906-68FF49096DC8}"/>
              </a:ext>
            </a:extLst>
          </p:cNvPr>
          <p:cNvSpPr txBox="1"/>
          <p:nvPr/>
        </p:nvSpPr>
        <p:spPr>
          <a:xfrm>
            <a:off x="276151" y="5265917"/>
            <a:ext cx="1687769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12/06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12/09</a:t>
            </a:r>
            <a:endParaRPr kumimoji="1" lang="ko-Kore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D684F49-D1EA-EE43-ACEE-E48927DB60E1}"/>
              </a:ext>
            </a:extLst>
          </p:cNvPr>
          <p:cNvSpPr txBox="1"/>
          <p:nvPr/>
        </p:nvSpPr>
        <p:spPr>
          <a:xfrm>
            <a:off x="7980218" y="5901325"/>
            <a:ext cx="1687769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발표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12/10</a:t>
            </a:r>
            <a:endParaRPr kumimoji="1" lang="ko-Kore-KR" altLang="en-US" sz="1200" dirty="0"/>
          </a:p>
        </p:txBody>
      </p: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348300A9-1FBA-054B-AC5A-44F77327B885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6925544" y="6039824"/>
            <a:ext cx="1054674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[R] 54">
            <a:extLst>
              <a:ext uri="{FF2B5EF4-FFF2-40B4-BE49-F238E27FC236}">
                <a16:creationId xmlns:a16="http://schemas.microsoft.com/office/drawing/2014/main" id="{28B77A8F-86A9-764F-92D8-660BEE59B75F}"/>
              </a:ext>
            </a:extLst>
          </p:cNvPr>
          <p:cNvCxnSpPr>
            <a:cxnSpLocks/>
          </p:cNvCxnSpPr>
          <p:nvPr/>
        </p:nvCxnSpPr>
        <p:spPr>
          <a:xfrm>
            <a:off x="2101004" y="255737"/>
            <a:ext cx="0" cy="63593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93A3B329-AE56-DA4C-8A07-B21756126C95}"/>
              </a:ext>
            </a:extLst>
          </p:cNvPr>
          <p:cNvCxnSpPr>
            <a:cxnSpLocks/>
          </p:cNvCxnSpPr>
          <p:nvPr/>
        </p:nvCxnSpPr>
        <p:spPr>
          <a:xfrm>
            <a:off x="1092119" y="2169084"/>
            <a:ext cx="0" cy="4679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3072B093-3798-6548-B4A9-E009B1F9DDDF}"/>
              </a:ext>
            </a:extLst>
          </p:cNvPr>
          <p:cNvCxnSpPr>
            <a:cxnSpLocks/>
          </p:cNvCxnSpPr>
          <p:nvPr/>
        </p:nvCxnSpPr>
        <p:spPr>
          <a:xfrm>
            <a:off x="1092119" y="4006541"/>
            <a:ext cx="0" cy="4679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C31B8461-5C35-3D41-BEF1-0CFA304BDE33}"/>
              </a:ext>
            </a:extLst>
          </p:cNvPr>
          <p:cNvCxnSpPr>
            <a:cxnSpLocks/>
          </p:cNvCxnSpPr>
          <p:nvPr/>
        </p:nvCxnSpPr>
        <p:spPr>
          <a:xfrm>
            <a:off x="1092119" y="5735481"/>
            <a:ext cx="0" cy="4679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CD3C331E-94A7-0240-950A-6B5D3D0EE47D}"/>
              </a:ext>
            </a:extLst>
          </p:cNvPr>
          <p:cNvCxnSpPr>
            <a:cxnSpLocks/>
          </p:cNvCxnSpPr>
          <p:nvPr/>
        </p:nvCxnSpPr>
        <p:spPr>
          <a:xfrm flipV="1">
            <a:off x="1092119" y="1168917"/>
            <a:ext cx="6268" cy="490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FE9ECF1A-028B-4E4F-8E56-AAE633566E18}"/>
              </a:ext>
            </a:extLst>
          </p:cNvPr>
          <p:cNvCxnSpPr>
            <a:cxnSpLocks/>
          </p:cNvCxnSpPr>
          <p:nvPr/>
        </p:nvCxnSpPr>
        <p:spPr>
          <a:xfrm flipV="1">
            <a:off x="1092119" y="2824886"/>
            <a:ext cx="6268" cy="490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2DE4B13D-458A-AE46-B892-BFD1DD9065C4}"/>
              </a:ext>
            </a:extLst>
          </p:cNvPr>
          <p:cNvCxnSpPr>
            <a:cxnSpLocks/>
          </p:cNvCxnSpPr>
          <p:nvPr/>
        </p:nvCxnSpPr>
        <p:spPr>
          <a:xfrm flipV="1">
            <a:off x="1085851" y="4711201"/>
            <a:ext cx="6268" cy="490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[R] 65">
            <a:extLst>
              <a:ext uri="{FF2B5EF4-FFF2-40B4-BE49-F238E27FC236}">
                <a16:creationId xmlns:a16="http://schemas.microsoft.com/office/drawing/2014/main" id="{5A7792A4-088A-3048-8A7B-8CE54A67CAFB}"/>
              </a:ext>
            </a:extLst>
          </p:cNvPr>
          <p:cNvCxnSpPr>
            <a:cxnSpLocks/>
          </p:cNvCxnSpPr>
          <p:nvPr/>
        </p:nvCxnSpPr>
        <p:spPr>
          <a:xfrm flipV="1">
            <a:off x="333617" y="1055197"/>
            <a:ext cx="4077325" cy="20962"/>
          </a:xfrm>
          <a:prstGeom prst="line">
            <a:avLst/>
          </a:prstGeom>
          <a:ln w="38100">
            <a:solidFill>
              <a:schemeClr val="tx1">
                <a:alpha val="33791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[R] 69">
            <a:extLst>
              <a:ext uri="{FF2B5EF4-FFF2-40B4-BE49-F238E27FC236}">
                <a16:creationId xmlns:a16="http://schemas.microsoft.com/office/drawing/2014/main" id="{D72EB822-E82D-0945-88E2-656079CC3FB5}"/>
              </a:ext>
            </a:extLst>
          </p:cNvPr>
          <p:cNvCxnSpPr>
            <a:cxnSpLocks/>
          </p:cNvCxnSpPr>
          <p:nvPr/>
        </p:nvCxnSpPr>
        <p:spPr>
          <a:xfrm flipV="1">
            <a:off x="347905" y="2640213"/>
            <a:ext cx="4077325" cy="20962"/>
          </a:xfrm>
          <a:prstGeom prst="line">
            <a:avLst/>
          </a:prstGeom>
          <a:ln w="38100">
            <a:solidFill>
              <a:schemeClr val="tx1">
                <a:alpha val="33791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[R] 70">
            <a:extLst>
              <a:ext uri="{FF2B5EF4-FFF2-40B4-BE49-F238E27FC236}">
                <a16:creationId xmlns:a16="http://schemas.microsoft.com/office/drawing/2014/main" id="{2FD3AADA-3D27-364B-B160-16E6A5306C59}"/>
              </a:ext>
            </a:extLst>
          </p:cNvPr>
          <p:cNvCxnSpPr>
            <a:cxnSpLocks/>
          </p:cNvCxnSpPr>
          <p:nvPr/>
        </p:nvCxnSpPr>
        <p:spPr>
          <a:xfrm flipV="1">
            <a:off x="347905" y="4655548"/>
            <a:ext cx="4677030" cy="7374"/>
          </a:xfrm>
          <a:prstGeom prst="line">
            <a:avLst/>
          </a:prstGeom>
          <a:ln w="38100">
            <a:solidFill>
              <a:schemeClr val="tx1">
                <a:alpha val="33791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B4EEF8E6-C73C-9841-86F7-0258BCFDAE46}"/>
              </a:ext>
            </a:extLst>
          </p:cNvPr>
          <p:cNvCxnSpPr>
            <a:cxnSpLocks/>
          </p:cNvCxnSpPr>
          <p:nvPr/>
        </p:nvCxnSpPr>
        <p:spPr>
          <a:xfrm flipV="1">
            <a:off x="6948734" y="4655548"/>
            <a:ext cx="4677030" cy="7374"/>
          </a:xfrm>
          <a:prstGeom prst="line">
            <a:avLst/>
          </a:prstGeom>
          <a:ln w="38100">
            <a:solidFill>
              <a:schemeClr val="tx1">
                <a:alpha val="33791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[R] 73">
            <a:extLst>
              <a:ext uri="{FF2B5EF4-FFF2-40B4-BE49-F238E27FC236}">
                <a16:creationId xmlns:a16="http://schemas.microsoft.com/office/drawing/2014/main" id="{BE9D72E0-8F7C-324F-AF69-4C9DBC4F00E2}"/>
              </a:ext>
            </a:extLst>
          </p:cNvPr>
          <p:cNvCxnSpPr>
            <a:cxnSpLocks/>
          </p:cNvCxnSpPr>
          <p:nvPr/>
        </p:nvCxnSpPr>
        <p:spPr>
          <a:xfrm>
            <a:off x="7465312" y="2634901"/>
            <a:ext cx="4069895" cy="0"/>
          </a:xfrm>
          <a:prstGeom prst="line">
            <a:avLst/>
          </a:prstGeom>
          <a:ln w="38100">
            <a:solidFill>
              <a:schemeClr val="tx1">
                <a:alpha val="33791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BD7AAB3-83C1-3440-A4BE-7852262AB6DA}"/>
              </a:ext>
            </a:extLst>
          </p:cNvPr>
          <p:cNvSpPr txBox="1"/>
          <p:nvPr/>
        </p:nvSpPr>
        <p:spPr>
          <a:xfrm>
            <a:off x="7175755" y="3471864"/>
            <a:ext cx="283820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애로사항확인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11144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61</Words>
  <Application>Microsoft Macintosh PowerPoint</Application>
  <PresentationFormat>와이드스크린</PresentationFormat>
  <Paragraphs>18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16239</dc:creator>
  <cp:lastModifiedBy>16239</cp:lastModifiedBy>
  <cp:revision>12</cp:revision>
  <dcterms:created xsi:type="dcterms:W3CDTF">2021-11-23T07:18:32Z</dcterms:created>
  <dcterms:modified xsi:type="dcterms:W3CDTF">2021-11-23T07:56:52Z</dcterms:modified>
</cp:coreProperties>
</file>