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1"/>
    <p:restoredTop sz="94640"/>
  </p:normalViewPr>
  <p:slideViewPr>
    <p:cSldViewPr snapToGrid="0" snapToObjects="1">
      <p:cViewPr varScale="1">
        <p:scale>
          <a:sx n="107" d="100"/>
          <a:sy n="107" d="100"/>
        </p:scale>
        <p:origin x="37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AB6F5D-E4E0-4644-AF48-B2789D582755}" type="datetimeFigureOut">
              <a:rPr kumimoji="1" lang="ko-Kore-KR" altLang="en-US" smtClean="0"/>
              <a:t>2021. 11. 25.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8B4CD-2F89-934F-8A63-6ABC666A3F9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1956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8B4CD-2F89-934F-8A63-6ABC666A3F97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01172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31A6C-3348-9D49-AAEB-1393A79C1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EB80C4-BEA6-D941-923C-5338FBB1C8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B64DAF-83E1-A04D-9EAE-CE4B6243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CEB2-8F8A-CC4B-AE35-D41B2AF0A291}" type="datetimeFigureOut">
              <a:rPr kumimoji="1" lang="ko-Kore-KR" altLang="en-US" smtClean="0"/>
              <a:t>2021. 11. 25.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CBAD5E-90D0-514A-97E8-C33488D54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81E69C-CEC4-9546-921B-6CE06A291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F24C-7D48-E24D-A6EC-C00D0E2F66E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0237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A04F6-5364-A144-9260-618398408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925943-70BD-8F43-A83B-7E6AB4DBE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3ABB21-8572-B547-BBCB-A6B2CF727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CEB2-8F8A-CC4B-AE35-D41B2AF0A291}" type="datetimeFigureOut">
              <a:rPr kumimoji="1" lang="ko-Kore-KR" altLang="en-US" smtClean="0"/>
              <a:t>2021. 11. 25.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F1CC26-230C-5F4F-892A-4441BB8F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ACC384-27EE-0F4D-9331-3171ADA0C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F24C-7D48-E24D-A6EC-C00D0E2F66E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70885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CB5356D-D134-7543-9CE2-B557494DAE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4399B0-04F8-9F45-A68E-379F6F7A1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B4BC22-E73C-7142-80DC-C65A65A4E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CEB2-8F8A-CC4B-AE35-D41B2AF0A291}" type="datetimeFigureOut">
              <a:rPr kumimoji="1" lang="ko-Kore-KR" altLang="en-US" smtClean="0"/>
              <a:t>2021. 11. 25.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F99340-06F9-324C-9022-885D405C5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89A361-5D31-464E-A7D8-619DB8279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F24C-7D48-E24D-A6EC-C00D0E2F66E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81218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C3122-6092-2348-BA83-CF104069B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192828-AB70-5444-B371-91AA53568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CBE9EF-03F8-9C48-8FB0-DA61CB52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CEB2-8F8A-CC4B-AE35-D41B2AF0A291}" type="datetimeFigureOut">
              <a:rPr kumimoji="1" lang="ko-Kore-KR" altLang="en-US" smtClean="0"/>
              <a:t>2021. 11. 25.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5E1069-A251-804F-A902-F0904B5E0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9015C-D1DA-8B48-A0BE-9E9C9770E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F24C-7D48-E24D-A6EC-C00D0E2F66E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4482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6C295-1372-F746-AFE0-A16B7D6A6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3E0DB7-F8CD-4D44-B5A1-6ED2D66C2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B594CE-8C0A-574D-8A00-A0EA420B2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CEB2-8F8A-CC4B-AE35-D41B2AF0A291}" type="datetimeFigureOut">
              <a:rPr kumimoji="1" lang="ko-Kore-KR" altLang="en-US" smtClean="0"/>
              <a:t>2021. 11. 25.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9E04BE-99BC-0A44-8B6C-75A10D746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9C6688-12F2-BE46-B1DC-F4309EC82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F24C-7D48-E24D-A6EC-C00D0E2F66E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9010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4C02A-04A7-4C48-9B06-82A7C3E43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F56901-3C34-1A4F-B8DB-7D1D2F7E20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4FF86E-6383-5E49-85EE-0CCE81925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139946-34FD-4F4E-B78A-C02714034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CEB2-8F8A-CC4B-AE35-D41B2AF0A291}" type="datetimeFigureOut">
              <a:rPr kumimoji="1" lang="ko-Kore-KR" altLang="en-US" smtClean="0"/>
              <a:t>2021. 11. 25.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BD5567-5CF8-4D48-9646-53C11C605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B6877B-B767-154A-92E9-724F21940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F24C-7D48-E24D-A6EC-C00D0E2F66E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330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3A58F-B978-FC4B-BA3D-8433D6AB9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E809F1-6670-074C-9BC6-24E120611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83F011-5DAD-1740-88D6-6BE1B2A9C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62B9C2-3BD7-FA4C-9A28-417A56A951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7E6BFB-385D-904D-B8CB-C163A814E1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217B6E-7CEA-E844-BA7E-C4259C1CB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CEB2-8F8A-CC4B-AE35-D41B2AF0A291}" type="datetimeFigureOut">
              <a:rPr kumimoji="1" lang="ko-Kore-KR" altLang="en-US" smtClean="0"/>
              <a:t>2021. 11. 25.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F0B11D-7359-834D-A3D9-BD2D57FB7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1A744F-31B5-424A-9FEA-D8F77EB6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F24C-7D48-E24D-A6EC-C00D0E2F66E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7523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F4F8C4-902D-A141-A58D-0977CAC28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8541F7A-5468-D742-971A-51BC2060D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CEB2-8F8A-CC4B-AE35-D41B2AF0A291}" type="datetimeFigureOut">
              <a:rPr kumimoji="1" lang="ko-Kore-KR" altLang="en-US" smtClean="0"/>
              <a:t>2021. 11. 25.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8F4070-4EBB-714B-A72D-9B8E6323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550B5F-5AF0-724D-96BB-43031FED1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F24C-7D48-E24D-A6EC-C00D0E2F66E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7782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EDE953-0165-9D45-8E67-75A4DF68F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CEB2-8F8A-CC4B-AE35-D41B2AF0A291}" type="datetimeFigureOut">
              <a:rPr kumimoji="1" lang="ko-Kore-KR" altLang="en-US" smtClean="0"/>
              <a:t>2021. 11. 25.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32E7C9-F710-834B-A38B-3A999D039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A03A8A-ED64-0140-ACB8-ACC422EC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F24C-7D48-E24D-A6EC-C00D0E2F66E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03191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A972A-E43B-B241-9B31-74A4BC241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0512CA-EF7E-9B41-9C22-D5311B6D4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C706A5-2323-5E4D-B1C4-068276291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9E42D1-4C57-734E-BE36-C80CFE9DC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CEB2-8F8A-CC4B-AE35-D41B2AF0A291}" type="datetimeFigureOut">
              <a:rPr kumimoji="1" lang="ko-Kore-KR" altLang="en-US" smtClean="0"/>
              <a:t>2021. 11. 25.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AC357D-BA89-5B4F-961E-19FC9ADBE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359C34-C03E-4D43-957A-B6157C053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F24C-7D48-E24D-A6EC-C00D0E2F66E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81707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1B738-F4BC-A544-9F15-292CDB093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7EF2BD-0AA7-304A-B40B-EBB1F495D8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C7C33A-BFA9-ED41-920C-2D68F2BF2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D241FC-F02F-5543-B710-770FF9084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CEB2-8F8A-CC4B-AE35-D41B2AF0A291}" type="datetimeFigureOut">
              <a:rPr kumimoji="1" lang="ko-Kore-KR" altLang="en-US" smtClean="0"/>
              <a:t>2021. 11. 25.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92C85F-207B-E840-8DCB-EF35D2199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BD1B49-0FC8-504A-A19D-6A7D7ACC3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F24C-7D48-E24D-A6EC-C00D0E2F66E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00769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017DB4-26CE-4343-BB8A-15C929C76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917BDA-CB5D-E546-8768-E1D7A058F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A0594F-C6C6-4B4B-B3CC-5B78200108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BCEB2-8F8A-CC4B-AE35-D41B2AF0A291}" type="datetimeFigureOut">
              <a:rPr kumimoji="1" lang="ko-Kore-KR" altLang="en-US" smtClean="0"/>
              <a:t>2021. 11. 25.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2D930C-7FB3-FF49-AB88-ECB9A83495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1B6FD-9D96-3840-B2B5-46ABB3C782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CF24C-7D48-E24D-A6EC-C00D0E2F66E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8515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12D07D0-235A-A24E-93BC-C8C305768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742276"/>
              </p:ext>
            </p:extLst>
          </p:nvPr>
        </p:nvGraphicFramePr>
        <p:xfrm>
          <a:off x="1485899" y="662515"/>
          <a:ext cx="9401176" cy="3850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2339">
                  <a:extLst>
                    <a:ext uri="{9D8B030D-6E8A-4147-A177-3AD203B41FA5}">
                      <a16:colId xmlns:a16="http://schemas.microsoft.com/office/drawing/2014/main" val="3699545838"/>
                    </a:ext>
                  </a:extLst>
                </a:gridCol>
                <a:gridCol w="3629825">
                  <a:extLst>
                    <a:ext uri="{9D8B030D-6E8A-4147-A177-3AD203B41FA5}">
                      <a16:colId xmlns:a16="http://schemas.microsoft.com/office/drawing/2014/main" val="850002730"/>
                    </a:ext>
                  </a:extLst>
                </a:gridCol>
                <a:gridCol w="3529012">
                  <a:extLst>
                    <a:ext uri="{9D8B030D-6E8A-4147-A177-3AD203B41FA5}">
                      <a16:colId xmlns:a16="http://schemas.microsoft.com/office/drawing/2014/main" val="1734818131"/>
                    </a:ext>
                  </a:extLst>
                </a:gridCol>
              </a:tblGrid>
              <a:tr h="422030">
                <a:tc>
                  <a:txBody>
                    <a:bodyPr/>
                    <a:lstStyle/>
                    <a:p>
                      <a:pPr lvl="0" algn="ctr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X-data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Y-data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801877"/>
                  </a:ext>
                </a:extLst>
              </a:tr>
              <a:tr h="685616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2017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6224032"/>
                  </a:ext>
                </a:extLst>
              </a:tr>
              <a:tr h="685616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018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0330309"/>
                  </a:ext>
                </a:extLst>
              </a:tr>
              <a:tr h="685616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019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637620"/>
                  </a:ext>
                </a:extLst>
              </a:tr>
              <a:tr h="685616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020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일부 </a:t>
                      </a:r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없음 </a:t>
                      </a:r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-&gt; predict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9230968"/>
                  </a:ext>
                </a:extLst>
              </a:tr>
              <a:tr h="685616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021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ko-Kore-KR" altLang="en-US" dirty="0">
                          <a:solidFill>
                            <a:schemeClr val="tx1"/>
                          </a:solidFill>
                        </a:rPr>
                        <a:t>없음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ko-Kore-KR" altLang="en-US" dirty="0">
                          <a:solidFill>
                            <a:schemeClr val="tx1"/>
                          </a:solidFill>
                        </a:rPr>
                        <a:t>없음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164311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BFA837C-46CA-A445-B4B6-02DF732A0326}"/>
              </a:ext>
            </a:extLst>
          </p:cNvPr>
          <p:cNvSpPr txBox="1"/>
          <p:nvPr/>
        </p:nvSpPr>
        <p:spPr>
          <a:xfrm>
            <a:off x="1466972" y="4773882"/>
            <a:ext cx="97726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1.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17~19</a:t>
            </a:r>
            <a:r>
              <a:rPr kumimoji="1" lang="ko-KR" altLang="en-US" dirty="0"/>
              <a:t>년 </a:t>
            </a:r>
            <a:r>
              <a:rPr kumimoji="1" lang="en-US" altLang="ko-KR" dirty="0"/>
              <a:t>X,Y</a:t>
            </a:r>
            <a:r>
              <a:rPr kumimoji="1" lang="ko-KR" altLang="en-US" dirty="0"/>
              <a:t> 데이터를 </a:t>
            </a:r>
            <a:r>
              <a:rPr kumimoji="1" lang="en-US" altLang="ko-KR" dirty="0"/>
              <a:t>train/test</a:t>
            </a:r>
            <a:r>
              <a:rPr kumimoji="1" lang="ko-KR" altLang="en-US" dirty="0"/>
              <a:t> 로 </a:t>
            </a:r>
            <a:r>
              <a:rPr kumimoji="1" lang="ko-KR" altLang="en-US" dirty="0" err="1"/>
              <a:t>모델생성</a:t>
            </a:r>
            <a:r>
              <a:rPr kumimoji="1" lang="ko-KR" altLang="en-US" dirty="0"/>
              <a:t> 및 평가 </a:t>
            </a:r>
            <a:r>
              <a:rPr kumimoji="1" lang="en-US" altLang="ko-KR" dirty="0"/>
              <a:t>=&gt;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20</a:t>
            </a:r>
            <a:r>
              <a:rPr kumimoji="1" lang="ko-KR" altLang="en-US" dirty="0"/>
              <a:t>년 </a:t>
            </a:r>
            <a:r>
              <a:rPr kumimoji="1" lang="en-US" altLang="ko-KR" dirty="0"/>
              <a:t>X</a:t>
            </a:r>
            <a:r>
              <a:rPr kumimoji="1" lang="ko-KR" altLang="en-US" dirty="0"/>
              <a:t>데이터로 </a:t>
            </a:r>
            <a:r>
              <a:rPr kumimoji="1" lang="en-US" altLang="ko-KR" dirty="0"/>
              <a:t>20</a:t>
            </a:r>
            <a:r>
              <a:rPr kumimoji="1" lang="ko-KR" altLang="en-US" dirty="0"/>
              <a:t>년 </a:t>
            </a:r>
            <a:r>
              <a:rPr kumimoji="1" lang="en-US" altLang="ko-KR" dirty="0"/>
              <a:t>Y-predict</a:t>
            </a:r>
            <a:r>
              <a:rPr kumimoji="1" lang="ko-KR" altLang="en-US" dirty="0"/>
              <a:t> 값 산출</a:t>
            </a:r>
            <a:endParaRPr kumimoji="1" lang="en-US" altLang="ko-KR" dirty="0"/>
          </a:p>
          <a:p>
            <a:r>
              <a:rPr kumimoji="1" lang="en-US" altLang="ko-KR" dirty="0"/>
              <a:t>2.</a:t>
            </a:r>
            <a:r>
              <a:rPr kumimoji="1" lang="ko-KR" altLang="en-US" dirty="0"/>
              <a:t> </a:t>
            </a:r>
            <a:r>
              <a:rPr kumimoji="1" lang="en-US" altLang="ko-KR" dirty="0"/>
              <a:t>17~19</a:t>
            </a:r>
            <a:r>
              <a:rPr kumimoji="1" lang="ko-KR" altLang="en-US" dirty="0"/>
              <a:t>년으로 </a:t>
            </a:r>
            <a:r>
              <a:rPr kumimoji="1" lang="en-US" altLang="ko-KR" dirty="0"/>
              <a:t>20</a:t>
            </a:r>
            <a:r>
              <a:rPr kumimoji="1" lang="ko-KR" altLang="en-US" dirty="0"/>
              <a:t>년 상반기 예측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예측한거</a:t>
            </a:r>
            <a:r>
              <a:rPr kumimoji="1" lang="ko-KR" altLang="en-US" dirty="0"/>
              <a:t> </a:t>
            </a:r>
            <a:r>
              <a:rPr kumimoji="1" lang="en-US" altLang="ko-KR" dirty="0"/>
              <a:t>train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해서 하반기 예측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3-1.</a:t>
            </a:r>
            <a:r>
              <a:rPr kumimoji="1" lang="ko-KR" altLang="en-US" dirty="0"/>
              <a:t> </a:t>
            </a:r>
            <a:r>
              <a:rPr kumimoji="1" lang="en-US" altLang="ko-KR" dirty="0"/>
              <a:t>20</a:t>
            </a:r>
            <a:r>
              <a:rPr kumimoji="1" lang="ko-KR" altLang="en-US" dirty="0"/>
              <a:t>년 </a:t>
            </a:r>
            <a:r>
              <a:rPr kumimoji="1" lang="en-US" altLang="ko-KR" dirty="0"/>
              <a:t>y</a:t>
            </a:r>
            <a:r>
              <a:rPr kumimoji="1" lang="ko-KR" altLang="en-US" dirty="0"/>
              <a:t>데이터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21</a:t>
            </a:r>
            <a:r>
              <a:rPr kumimoji="1" lang="ko-KR" altLang="en-US" dirty="0"/>
              <a:t>년 </a:t>
            </a:r>
            <a:r>
              <a:rPr kumimoji="1" lang="en-US" altLang="ko-KR" dirty="0"/>
              <a:t>X</a:t>
            </a:r>
            <a:r>
              <a:rPr kumimoji="1" lang="ko-KR" altLang="en-US" dirty="0"/>
              <a:t>데이터를 확보가 되면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17~20</a:t>
            </a:r>
            <a:r>
              <a:rPr kumimoji="1" lang="ko-KR" altLang="en-US" dirty="0"/>
              <a:t>년으로 학습 및 </a:t>
            </a:r>
            <a:r>
              <a:rPr kumimoji="1" lang="en-US" altLang="ko-KR" dirty="0"/>
              <a:t>21</a:t>
            </a:r>
            <a:r>
              <a:rPr kumimoji="1" lang="ko-KR" altLang="en-US" dirty="0"/>
              <a:t>년 </a:t>
            </a:r>
            <a:r>
              <a:rPr kumimoji="1" lang="en-US" altLang="ko-KR" dirty="0"/>
              <a:t>Y-predict</a:t>
            </a:r>
            <a:r>
              <a:rPr kumimoji="1" lang="ko-KR" altLang="en-US" dirty="0"/>
              <a:t> 값 산출</a:t>
            </a:r>
            <a:endParaRPr kumimoji="1" lang="en-US" altLang="ko-KR" dirty="0"/>
          </a:p>
          <a:p>
            <a:r>
              <a:rPr kumimoji="1" lang="en-US" altLang="ko-KR" dirty="0"/>
              <a:t>3-2.</a:t>
            </a:r>
            <a:r>
              <a:rPr kumimoji="1" lang="ko-KR" altLang="en-US" dirty="0"/>
              <a:t> </a:t>
            </a:r>
            <a:r>
              <a:rPr kumimoji="1" lang="en-US" altLang="ko-KR" dirty="0"/>
              <a:t>20</a:t>
            </a:r>
            <a:r>
              <a:rPr kumimoji="1" lang="ko-KR" altLang="en-US" dirty="0"/>
              <a:t>년 </a:t>
            </a:r>
            <a:r>
              <a:rPr kumimoji="1" lang="en-US" altLang="ko-KR" dirty="0"/>
              <a:t>y</a:t>
            </a:r>
            <a:r>
              <a:rPr kumimoji="1" lang="ko-KR" altLang="en-US" dirty="0"/>
              <a:t>데이터 </a:t>
            </a:r>
            <a:r>
              <a:rPr kumimoji="1" lang="ko-KR" altLang="en-US" dirty="0" err="1"/>
              <a:t>미확보시</a:t>
            </a:r>
            <a:r>
              <a:rPr kumimoji="1" lang="en-US" altLang="ko-KR" dirty="0"/>
              <a:t>,</a:t>
            </a:r>
            <a:r>
              <a:rPr kumimoji="1" lang="ko-KR" altLang="en-US" dirty="0"/>
              <a:t> 타 지역 정보를 찾아서 </a:t>
            </a:r>
            <a:r>
              <a:rPr kumimoji="1" lang="en-US" altLang="ko-KR" dirty="0"/>
              <a:t>2</a:t>
            </a:r>
            <a:r>
              <a:rPr kumimoji="1" lang="ko-KR" altLang="en-US" dirty="0"/>
              <a:t>번 과정 실시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63420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106</Words>
  <Application>Microsoft Macintosh PowerPoint</Application>
  <PresentationFormat>와이드스크린</PresentationFormat>
  <Paragraphs>24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16239</dc:creator>
  <cp:lastModifiedBy>16239</cp:lastModifiedBy>
  <cp:revision>5</cp:revision>
  <dcterms:created xsi:type="dcterms:W3CDTF">2021-11-25T04:09:05Z</dcterms:created>
  <dcterms:modified xsi:type="dcterms:W3CDTF">2021-11-25T06:29:37Z</dcterms:modified>
</cp:coreProperties>
</file>