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16B2-5CB9-7D45-B20B-F4ECF7273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9D2A7D-24DA-D645-A4F2-4992EC0F4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F486A6-CC19-3B49-A7F8-40F700C6E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CD55-D509-A842-9577-2AEF11868D75}" type="datetimeFigureOut">
              <a:rPr kumimoji="1" lang="ko-Kore-KR" altLang="en-US" smtClean="0"/>
              <a:t>2021. 11. 28.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58103-612D-3A44-A6D3-E36612B0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61CDD-56B0-484E-86A6-9ACB23C8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EBA-9347-2942-9294-6E65836F98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536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D25F6-0E45-BA4B-94CA-79E7F9FA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C2D1EC-6068-C04E-9BD6-AD2EA7233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37950-EB9D-714E-9DE2-FAEFCACA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CD55-D509-A842-9577-2AEF11868D75}" type="datetimeFigureOut">
              <a:rPr kumimoji="1" lang="ko-Kore-KR" altLang="en-US" smtClean="0"/>
              <a:t>2021. 11. 28.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74C6F-AAF6-794A-8B31-80A8C1A0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C7316-501E-EF49-87E7-6326A367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EBA-9347-2942-9294-6E65836F98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051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00F99D-2DB4-F949-BB27-7391F7655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B6DBC6-B5FF-FB4F-A32F-88122DD22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13664-957B-714E-B24D-75EF6801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CD55-D509-A842-9577-2AEF11868D75}" type="datetimeFigureOut">
              <a:rPr kumimoji="1" lang="ko-Kore-KR" altLang="en-US" smtClean="0"/>
              <a:t>2021. 11. 28.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D0425-A5C8-1D4E-AEB4-FDF5F845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B5DC2-F329-FC40-9FB0-B7452D91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EBA-9347-2942-9294-6E65836F98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97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736E-3105-DA48-AD22-8B1B8D2A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3D314-A4C1-1F44-AD3B-87F4CD75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CE050-60A7-BE42-B6AE-A43FA866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CD55-D509-A842-9577-2AEF11868D75}" type="datetimeFigureOut">
              <a:rPr kumimoji="1" lang="ko-Kore-KR" altLang="en-US" smtClean="0"/>
              <a:t>2021. 11. 28.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4F522-DFBE-4942-A216-224B7F5E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2DB350-815B-8B4A-A3A8-A0B573A2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EBA-9347-2942-9294-6E65836F98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622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44C81-E7EF-B745-8E11-9AE640F5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11704-F9EB-3244-AE31-87FB5C640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A0D4C-D0DE-B14C-BC4D-03BA7896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CD55-D509-A842-9577-2AEF11868D75}" type="datetimeFigureOut">
              <a:rPr kumimoji="1" lang="ko-Kore-KR" altLang="en-US" smtClean="0"/>
              <a:t>2021. 11. 28.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FD2AF-A79B-B244-9FDE-8F2F1E21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03C860-CBE1-9641-9DC1-34B39199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EBA-9347-2942-9294-6E65836F98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659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68D4C-EA8A-B941-9EC7-3D7BB08C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23F08-B5BF-B54B-9D50-209F5A1C4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738867-456E-DF44-9EAC-DC1270D6F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CBFD9E-9B11-B24B-B363-6A514FE5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CD55-D509-A842-9577-2AEF11868D75}" type="datetimeFigureOut">
              <a:rPr kumimoji="1" lang="ko-Kore-KR" altLang="en-US" smtClean="0"/>
              <a:t>2021. 11. 28.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370CC-AB33-9842-BD1A-15C3BEA8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F45778-2598-C44A-B5F3-3B5C93B9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EBA-9347-2942-9294-6E65836F98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031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1D053-67E0-3E4E-8893-AF2ECF21C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6E67D-EFC1-DD40-AAC2-07E0481EF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ABAE90-96AB-4D49-8049-C77D8600E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AACAD7-5A30-6446-9960-96F2C0128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87348E-E97F-E64E-986A-E60F370E8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60EC57-EE9E-F044-B405-3891CD70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CD55-D509-A842-9577-2AEF11868D75}" type="datetimeFigureOut">
              <a:rPr kumimoji="1" lang="ko-Kore-KR" altLang="en-US" smtClean="0"/>
              <a:t>2021. 11. 28.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7466C2-17A7-034A-973D-98BB33FD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A6633E-757F-C34A-A5B4-D5BA1ABB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EBA-9347-2942-9294-6E65836F98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020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F62C6-BEB7-C945-8925-21F4088D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103F07-0627-7E4B-877F-F31416A6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CD55-D509-A842-9577-2AEF11868D75}" type="datetimeFigureOut">
              <a:rPr kumimoji="1" lang="ko-Kore-KR" altLang="en-US" smtClean="0"/>
              <a:t>2021. 11. 28.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DA700-1DE0-BB44-A6F1-8974DF3C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95673-6010-9044-B024-6B05479E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EBA-9347-2942-9294-6E65836F98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136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A95811-5AEA-C74D-82C0-A50ABE89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CD55-D509-A842-9577-2AEF11868D75}" type="datetimeFigureOut">
              <a:rPr kumimoji="1" lang="ko-Kore-KR" altLang="en-US" smtClean="0"/>
              <a:t>2021. 11. 28.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7E171B-B93A-EB4B-A798-2192EE3B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52F584-F967-0E46-9EDD-A89243E7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EBA-9347-2942-9294-6E65836F98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025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0E31C-0DFF-2B43-B8E4-E5EDA3C3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07783-8BDA-A742-87FC-F4DF36BC0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350A00-1910-1A48-BE62-562BE34C3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C7D84-515F-F344-ABCC-D94A57FA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CD55-D509-A842-9577-2AEF11868D75}" type="datetimeFigureOut">
              <a:rPr kumimoji="1" lang="ko-Kore-KR" altLang="en-US" smtClean="0"/>
              <a:t>2021. 11. 28.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41782-E206-2F48-9870-09152434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BA5C22-F4B4-E846-9B56-8CFFFB2A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EBA-9347-2942-9294-6E65836F98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384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DB844-C01C-3A4F-B304-CDFD5981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294C2B-B170-DC44-B0D9-EF913DCDE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28A734-9475-9E48-93D4-1234BFEF3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BBA0AF-C71F-A446-A08C-5894C925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CD55-D509-A842-9577-2AEF11868D75}" type="datetimeFigureOut">
              <a:rPr kumimoji="1" lang="ko-Kore-KR" altLang="en-US" smtClean="0"/>
              <a:t>2021. 11. 28.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2CD0AA-8E5E-0C44-8FF8-B6031C67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5010B1-4B16-D64B-A2B1-0E2CA60E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EBA-9347-2942-9294-6E65836F98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136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4A0D2-9323-794E-A8EE-9898248B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D3C72-528C-2A4C-B846-F991E093A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27E55-D152-6945-AA32-FCB7F8C2E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CD55-D509-A842-9577-2AEF11868D75}" type="datetimeFigureOut">
              <a:rPr kumimoji="1" lang="ko-Kore-KR" altLang="en-US" smtClean="0"/>
              <a:t>2021. 11. 28.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36796-5AE9-FD4E-8D18-26B7C4B4D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D662F-6DCE-134A-810C-E32CCB325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DAEBA-9347-2942-9294-6E65836F98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075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01A0A1-F843-1949-8389-13F46EAACD57}"/>
              </a:ext>
            </a:extLst>
          </p:cNvPr>
          <p:cNvSpPr txBox="1"/>
          <p:nvPr/>
        </p:nvSpPr>
        <p:spPr>
          <a:xfrm>
            <a:off x="2896907" y="605293"/>
            <a:ext cx="1824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팀장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레포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681D3-8A61-9C43-93D5-C7AEE21416AD}"/>
              </a:ext>
            </a:extLst>
          </p:cNvPr>
          <p:cNvSpPr txBox="1"/>
          <p:nvPr/>
        </p:nvSpPr>
        <p:spPr>
          <a:xfrm>
            <a:off x="8534910" y="580035"/>
            <a:ext cx="18242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팀원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레포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B596B-254C-8149-92D3-1F29EB239F20}"/>
              </a:ext>
            </a:extLst>
          </p:cNvPr>
          <p:cNvSpPr txBox="1"/>
          <p:nvPr/>
        </p:nvSpPr>
        <p:spPr>
          <a:xfrm>
            <a:off x="2873157" y="1353556"/>
            <a:ext cx="75097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모든 작업 완료 후 </a:t>
            </a:r>
            <a:r>
              <a:rPr kumimoji="1" lang="en-US" altLang="ko-KR" dirty="0"/>
              <a:t>merge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D63B5A-1FDB-3444-949B-EE10D9A278B0}"/>
              </a:ext>
            </a:extLst>
          </p:cNvPr>
          <p:cNvSpPr txBox="1"/>
          <p:nvPr/>
        </p:nvSpPr>
        <p:spPr>
          <a:xfrm>
            <a:off x="712520" y="3960517"/>
            <a:ext cx="18242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develop</a:t>
            </a:r>
          </a:p>
          <a:p>
            <a:pPr algn="ctr"/>
            <a:r>
              <a:rPr kumimoji="1" lang="en-US" altLang="ko-Kore-KR" dirty="0"/>
              <a:t>push </a:t>
            </a:r>
            <a:r>
              <a:rPr kumimoji="1" lang="ko-Kore-KR" altLang="en-US" dirty="0"/>
              <a:t>업로드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281C0-C611-8A48-9178-BF91BE9A6A38}"/>
              </a:ext>
            </a:extLst>
          </p:cNvPr>
          <p:cNvSpPr txBox="1"/>
          <p:nvPr/>
        </p:nvSpPr>
        <p:spPr>
          <a:xfrm>
            <a:off x="707251" y="5581239"/>
            <a:ext cx="1824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feature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5932C-251A-6545-8A2B-321D389AFE82}"/>
              </a:ext>
            </a:extLst>
          </p:cNvPr>
          <p:cNvSpPr txBox="1"/>
          <p:nvPr/>
        </p:nvSpPr>
        <p:spPr>
          <a:xfrm>
            <a:off x="2873157" y="5562447"/>
            <a:ext cx="75097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주 작업환경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D00577-5361-1049-8904-E13F3C633419}"/>
              </a:ext>
            </a:extLst>
          </p:cNvPr>
          <p:cNvSpPr txBox="1"/>
          <p:nvPr/>
        </p:nvSpPr>
        <p:spPr>
          <a:xfrm>
            <a:off x="8558661" y="3969583"/>
            <a:ext cx="18004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err="1"/>
              <a:t>작업결과물</a:t>
            </a:r>
            <a:endParaRPr kumimoji="1" lang="en-US" altLang="ko-KR" dirty="0"/>
          </a:p>
          <a:p>
            <a:pPr algn="ctr"/>
            <a:r>
              <a:rPr kumimoji="1" lang="en-US" altLang="ko-Kore-KR" dirty="0"/>
              <a:t>merge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023A7-891E-4B4F-A9FA-9745E71E4BDB}"/>
              </a:ext>
            </a:extLst>
          </p:cNvPr>
          <p:cNvSpPr txBox="1"/>
          <p:nvPr/>
        </p:nvSpPr>
        <p:spPr>
          <a:xfrm>
            <a:off x="5729816" y="3811827"/>
            <a:ext cx="1824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Merge</a:t>
            </a:r>
            <a:r>
              <a:rPr kumimoji="1" lang="ko-KR" altLang="en-US" dirty="0"/>
              <a:t> 요청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CE45BB-82BB-0046-9B5B-BE242C1E35C9}"/>
              </a:ext>
            </a:extLst>
          </p:cNvPr>
          <p:cNvSpPr txBox="1"/>
          <p:nvPr/>
        </p:nvSpPr>
        <p:spPr>
          <a:xfrm>
            <a:off x="5729815" y="4431248"/>
            <a:ext cx="1824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err="1"/>
              <a:t>팀장승인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ECEF1-277E-324A-9863-EF7F2FB7C37F}"/>
              </a:ext>
            </a:extLst>
          </p:cNvPr>
          <p:cNvSpPr txBox="1"/>
          <p:nvPr/>
        </p:nvSpPr>
        <p:spPr>
          <a:xfrm>
            <a:off x="2873157" y="3960517"/>
            <a:ext cx="18242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err="1"/>
              <a:t>작업결과물</a:t>
            </a:r>
            <a:r>
              <a:rPr kumimoji="1" lang="ko-KR" altLang="en-US" dirty="0"/>
              <a:t> </a:t>
            </a:r>
            <a:r>
              <a:rPr kumimoji="1" lang="en-US" altLang="ko-KR" dirty="0"/>
              <a:t>Merge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A496F-31A7-EC42-9281-4A5076E0F55A}"/>
              </a:ext>
            </a:extLst>
          </p:cNvPr>
          <p:cNvSpPr txBox="1"/>
          <p:nvPr/>
        </p:nvSpPr>
        <p:spPr>
          <a:xfrm>
            <a:off x="707251" y="2437433"/>
            <a:ext cx="18242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develop</a:t>
            </a:r>
          </a:p>
          <a:p>
            <a:pPr algn="ctr"/>
            <a:r>
              <a:rPr kumimoji="1" lang="en-US" altLang="ko-Kore-KR" dirty="0"/>
              <a:t>pull </a:t>
            </a:r>
            <a:r>
              <a:rPr kumimoji="1" lang="ko-Kore-KR" altLang="en-US" dirty="0"/>
              <a:t>다운로드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090596-5426-7145-9ADA-812A42A71E4E}"/>
              </a:ext>
            </a:extLst>
          </p:cNvPr>
          <p:cNvSpPr txBox="1"/>
          <p:nvPr/>
        </p:nvSpPr>
        <p:spPr>
          <a:xfrm>
            <a:off x="8534910" y="2417011"/>
            <a:ext cx="18242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err="1"/>
              <a:t>작업파일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최신화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2F3A39-99C3-A143-8D4C-9019E29A4B3D}"/>
              </a:ext>
            </a:extLst>
          </p:cNvPr>
          <p:cNvSpPr txBox="1"/>
          <p:nvPr/>
        </p:nvSpPr>
        <p:spPr>
          <a:xfrm>
            <a:off x="2873157" y="2417442"/>
            <a:ext cx="18242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err="1"/>
              <a:t>작업결과물</a:t>
            </a:r>
            <a:r>
              <a:rPr kumimoji="1" lang="ko-KR" altLang="en-US" dirty="0"/>
              <a:t> </a:t>
            </a:r>
            <a:r>
              <a:rPr kumimoji="1" lang="en-US" altLang="ko-KR" dirty="0"/>
              <a:t>Merge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2FC0C9-D27A-5944-B6E4-206B79C56A27}"/>
              </a:ext>
            </a:extLst>
          </p:cNvPr>
          <p:cNvSpPr txBox="1"/>
          <p:nvPr/>
        </p:nvSpPr>
        <p:spPr>
          <a:xfrm>
            <a:off x="707251" y="1353556"/>
            <a:ext cx="1824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2E786DE-58C2-5647-9A45-85120DC854DD}"/>
              </a:ext>
            </a:extLst>
          </p:cNvPr>
          <p:cNvCxnSpPr>
            <a:cxnSpLocks/>
          </p:cNvCxnSpPr>
          <p:nvPr/>
        </p:nvCxnSpPr>
        <p:spPr>
          <a:xfrm flipV="1">
            <a:off x="3785258" y="4702627"/>
            <a:ext cx="0" cy="6768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06658F4-66B8-5F42-83D0-1F40517CC0B2}"/>
              </a:ext>
            </a:extLst>
          </p:cNvPr>
          <p:cNvCxnSpPr>
            <a:cxnSpLocks/>
          </p:cNvCxnSpPr>
          <p:nvPr/>
        </p:nvCxnSpPr>
        <p:spPr>
          <a:xfrm flipV="1">
            <a:off x="9470761" y="4702627"/>
            <a:ext cx="0" cy="6768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2685733-5094-DE4B-9C2E-DD9186E03632}"/>
              </a:ext>
            </a:extLst>
          </p:cNvPr>
          <p:cNvCxnSpPr>
            <a:cxnSpLocks/>
          </p:cNvCxnSpPr>
          <p:nvPr/>
        </p:nvCxnSpPr>
        <p:spPr>
          <a:xfrm flipH="1">
            <a:off x="4809506" y="4283682"/>
            <a:ext cx="3658220" cy="90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948340B-D2F2-B240-A8AC-4B6FA3E3C130}"/>
              </a:ext>
            </a:extLst>
          </p:cNvPr>
          <p:cNvCxnSpPr>
            <a:cxnSpLocks/>
          </p:cNvCxnSpPr>
          <p:nvPr/>
        </p:nvCxnSpPr>
        <p:spPr>
          <a:xfrm flipV="1">
            <a:off x="3758537" y="3134932"/>
            <a:ext cx="0" cy="6768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1574892-0300-AD4F-A10E-DF09A1289A6D}"/>
              </a:ext>
            </a:extLst>
          </p:cNvPr>
          <p:cNvCxnSpPr>
            <a:cxnSpLocks/>
          </p:cNvCxnSpPr>
          <p:nvPr/>
        </p:nvCxnSpPr>
        <p:spPr>
          <a:xfrm flipV="1">
            <a:off x="4857006" y="2728380"/>
            <a:ext cx="3550723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62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30</Words>
  <Application>Microsoft Macintosh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16239</dc:creator>
  <cp:lastModifiedBy>16239</cp:lastModifiedBy>
  <cp:revision>12</cp:revision>
  <dcterms:created xsi:type="dcterms:W3CDTF">2021-11-28T02:40:35Z</dcterms:created>
  <dcterms:modified xsi:type="dcterms:W3CDTF">2021-11-28T03:06:34Z</dcterms:modified>
</cp:coreProperties>
</file>