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1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4732f2a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d2dc72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d2dc72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5d2dc723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d2dc723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d2dc723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5d2dc7233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d2dc723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d2dc723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5d2dc723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d2dc723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5d2dc723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5d2dc723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d2dc723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d2dc723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5d2dc723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d2dc723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d2dc723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5d2dc723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d2dc723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d2dc723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5d2dc723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d2dc723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d2dc723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5d2dc723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b="1" sz="5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b="1" i="0" sz="4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Unsupervised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Overview</a:t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838200" y="1841775"/>
            <a:ext cx="52578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Introduction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Autoencoders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Regularizations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Deep Clustering for Learning Visual Features</a:t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Introduction</a:t>
            </a:r>
            <a:endParaRPr/>
          </a:p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Autoencoders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Regularizations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Clustering for Learning Visual Features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References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8200" y="1841787"/>
            <a:ext cx="105156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sz="2000"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