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orbe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41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732f2a3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732f2a3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4732f2a3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f40a446e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f40a446e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af40a446e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f40a446e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f40a446e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af40a446e9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40a446e9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40a446e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af40a446e9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f40a446e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f40a446e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af40a446e9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f40a446e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f40a446e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af40a446e9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f40a446e9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f40a446e9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af40a446e9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f40a446e9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f40a446e9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af40a446e9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45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437702" y="1276473"/>
            <a:ext cx="941864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b="1" sz="5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424301" y="3756148"/>
            <a:ext cx="9432043" cy="82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Corbe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2" type="body"/>
          </p:nvPr>
        </p:nvSpPr>
        <p:spPr>
          <a:xfrm>
            <a:off x="8047664" y="6343466"/>
            <a:ext cx="3617360" cy="22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140322" y="6343466"/>
            <a:ext cx="1474152" cy="216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ctrTitle"/>
          </p:nvPr>
        </p:nvSpPr>
        <p:spPr>
          <a:xfrm>
            <a:off x="437702" y="1276473"/>
            <a:ext cx="902633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5400"/>
              <a:buFont typeface="Corbel"/>
              <a:buNone/>
              <a:defRPr b="1" sz="54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24301" y="3756148"/>
            <a:ext cx="9039181" cy="82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944"/>
              </a:buClr>
              <a:buSzPts val="2400"/>
              <a:buNone/>
              <a:defRPr sz="24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Corbe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7887644" y="6343466"/>
            <a:ext cx="3617360" cy="22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3" type="body"/>
          </p:nvPr>
        </p:nvSpPr>
        <p:spPr>
          <a:xfrm>
            <a:off x="10030852" y="6050735"/>
            <a:ext cx="1474152" cy="216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_slide">
  <p:cSld name="Chapter_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type="ctrTitle"/>
          </p:nvPr>
        </p:nvSpPr>
        <p:spPr>
          <a:xfrm>
            <a:off x="437702" y="1276473"/>
            <a:ext cx="941864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1" sz="4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6"/>
            <a:ext cx="10515600" cy="77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838200" y="1191349"/>
            <a:ext cx="10515600" cy="58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6341"/>
              </a:buClr>
              <a:buSzPts val="3200"/>
              <a:buNone/>
              <a:defRPr sz="3200">
                <a:solidFill>
                  <a:srgbClr val="EA63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49" name="Google Shape;49;p6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838200" y="1825625"/>
            <a:ext cx="5181600" cy="4297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6172200" y="1825625"/>
            <a:ext cx="5181600" cy="4297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58" name="Google Shape;58;p7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60" name="Google Shape;60;p7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66" name="Google Shape;66;p7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73" name="Google Shape;73;p8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75" name="Google Shape;75;p8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0" name="Google Shape;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81" name="Google Shape;81;p8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87" name="Google Shape;87;p9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8" name="Google Shape;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89" name="Google Shape;89;p9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4" name="Google Shape;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95" name="Google Shape;95;p9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 b="1" i="0" sz="44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94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ctrTitle"/>
          </p:nvPr>
        </p:nvSpPr>
        <p:spPr>
          <a:xfrm>
            <a:off x="437702" y="1276473"/>
            <a:ext cx="9418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Deep Learning for Biology</a:t>
            </a:r>
            <a:endParaRPr/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424301" y="3756148"/>
            <a:ext cx="9432000" cy="8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BE"/>
              <a:t>Joris Roels</a:t>
            </a:r>
            <a:endParaRPr/>
          </a:p>
        </p:txBody>
      </p:sp>
      <p:sp>
        <p:nvSpPr>
          <p:cNvPr id="108" name="Google Shape;108;p11"/>
          <p:cNvSpPr txBox="1"/>
          <p:nvPr>
            <p:ph idx="2" type="body"/>
          </p:nvPr>
        </p:nvSpPr>
        <p:spPr>
          <a:xfrm>
            <a:off x="8047664" y="6343466"/>
            <a:ext cx="3617400" cy="2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 txBox="1"/>
          <p:nvPr>
            <p:ph idx="3" type="body"/>
          </p:nvPr>
        </p:nvSpPr>
        <p:spPr>
          <a:xfrm>
            <a:off x="5140322" y="6343466"/>
            <a:ext cx="1474200" cy="2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ctrTitle"/>
          </p:nvPr>
        </p:nvSpPr>
        <p:spPr>
          <a:xfrm>
            <a:off x="437702" y="1276473"/>
            <a:ext cx="9418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Generative</a:t>
            </a:r>
            <a:r>
              <a:rPr lang="nl-BE"/>
              <a:t> Neural Networks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Overview</a:t>
            </a:r>
            <a:endParaRPr/>
          </a:p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838200" y="1841775"/>
            <a:ext cx="5257800" cy="427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nl-BE"/>
              <a:t>Introduction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nl-BE"/>
              <a:t>Variational Autoencoders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nl-BE"/>
              <a:t>Generative Adversarial Networks</a:t>
            </a:r>
            <a:endParaRPr/>
          </a:p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ctrTitle"/>
          </p:nvPr>
        </p:nvSpPr>
        <p:spPr>
          <a:xfrm>
            <a:off x="437702" y="1276473"/>
            <a:ext cx="9026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Introduction</a:t>
            </a:r>
            <a:endParaRPr/>
          </a:p>
        </p:txBody>
      </p:sp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424301" y="3756148"/>
            <a:ext cx="9039300" cy="8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7887644" y="6343466"/>
            <a:ext cx="3617400" cy="2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 txBox="1"/>
          <p:nvPr>
            <p:ph idx="3" type="body"/>
          </p:nvPr>
        </p:nvSpPr>
        <p:spPr>
          <a:xfrm>
            <a:off x="10030852" y="6050735"/>
            <a:ext cx="1474200" cy="2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ctrTitle"/>
          </p:nvPr>
        </p:nvSpPr>
        <p:spPr>
          <a:xfrm>
            <a:off x="437702" y="1276473"/>
            <a:ext cx="9026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Variational </a:t>
            </a:r>
            <a:r>
              <a:rPr lang="nl-BE"/>
              <a:t>Autoencoders</a:t>
            </a:r>
            <a:endParaRPr/>
          </a:p>
        </p:txBody>
      </p:sp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424301" y="3756148"/>
            <a:ext cx="9039300" cy="8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>
            <p:ph idx="2" type="body"/>
          </p:nvPr>
        </p:nvSpPr>
        <p:spPr>
          <a:xfrm>
            <a:off x="7887644" y="6343466"/>
            <a:ext cx="3617400" cy="2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3" type="body"/>
          </p:nvPr>
        </p:nvSpPr>
        <p:spPr>
          <a:xfrm>
            <a:off x="10030852" y="6050735"/>
            <a:ext cx="1474200" cy="2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ctrTitle"/>
          </p:nvPr>
        </p:nvSpPr>
        <p:spPr>
          <a:xfrm>
            <a:off x="437702" y="1276473"/>
            <a:ext cx="9026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Generative Adversarial Networks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subTitle"/>
          </p:nvPr>
        </p:nvSpPr>
        <p:spPr>
          <a:xfrm>
            <a:off x="424301" y="3756148"/>
            <a:ext cx="9039300" cy="8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2" type="body"/>
          </p:nvPr>
        </p:nvSpPr>
        <p:spPr>
          <a:xfrm>
            <a:off x="7887644" y="6343466"/>
            <a:ext cx="3617400" cy="2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3" type="body"/>
          </p:nvPr>
        </p:nvSpPr>
        <p:spPr>
          <a:xfrm>
            <a:off x="10030852" y="6050735"/>
            <a:ext cx="1474200" cy="2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References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38200" y="1841787"/>
            <a:ext cx="10515600" cy="427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t/>
            </a:r>
            <a:endParaRPr sz="2000"/>
          </a:p>
        </p:txBody>
      </p:sp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B_templates">
  <a:themeElements>
    <a:clrScheme name="VIB Colours">
      <a:dk1>
        <a:srgbClr val="1B2944"/>
      </a:dk1>
      <a:lt1>
        <a:srgbClr val="FFFFFF"/>
      </a:lt1>
      <a:dk2>
        <a:srgbClr val="1B2944"/>
      </a:dk2>
      <a:lt2>
        <a:srgbClr val="FFFFFF"/>
      </a:lt2>
      <a:accent1>
        <a:srgbClr val="5DB7B1"/>
      </a:accent1>
      <a:accent2>
        <a:srgbClr val="5A2A82"/>
      </a:accent2>
      <a:accent3>
        <a:srgbClr val="FF681E"/>
      </a:accent3>
      <a:accent4>
        <a:srgbClr val="1B2944"/>
      </a:accent4>
      <a:accent5>
        <a:srgbClr val="7C7C7C"/>
      </a:accent5>
      <a:accent6>
        <a:srgbClr val="FFFFFF"/>
      </a:accent6>
      <a:hlink>
        <a:srgbClr val="5DB7B1"/>
      </a:hlink>
      <a:folHlink>
        <a:srgbClr val="5DB7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