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1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4732f2a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732f2a3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732f2a3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4732f2a3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732f2a3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732f2a3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a4732f2a3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32f2a3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732f2a3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4732f2a31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b="1" sz="5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b="1" i="0" sz="4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Agenda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838200" y="1825625"/>
            <a:ext cx="5181600" cy="42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Day 1: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Introduction to Deep Learning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Neural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Convolutional Neural Networks for Classification &amp; Segmentation</a:t>
            </a:r>
            <a:endParaRPr/>
          </a:p>
        </p:txBody>
      </p:sp>
      <p:sp>
        <p:nvSpPr>
          <p:cNvPr id="117" name="Google Shape;117;p12"/>
          <p:cNvSpPr txBox="1"/>
          <p:nvPr>
            <p:ph idx="2" type="body"/>
          </p:nvPr>
        </p:nvSpPr>
        <p:spPr>
          <a:xfrm>
            <a:off x="6172200" y="1825625"/>
            <a:ext cx="5181600" cy="42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Day 2: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Recurrent Neural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Autoencoders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Generative Neural Networks</a:t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50" y="4448970"/>
            <a:ext cx="3124800" cy="10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125" y="3815375"/>
            <a:ext cx="2749479" cy="1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5">
            <a:alphaModFix/>
          </a:blip>
          <a:srcRect b="16248" l="0" r="0" t="7896"/>
          <a:stretch/>
        </p:blipFill>
        <p:spPr>
          <a:xfrm>
            <a:off x="8610600" y="3767150"/>
            <a:ext cx="2743201" cy="154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 rotWithShape="1">
          <a:blip r:embed="rId6">
            <a:alphaModFix/>
          </a:blip>
          <a:srcRect b="0" l="5669" r="2738" t="27341"/>
          <a:stretch/>
        </p:blipFill>
        <p:spPr>
          <a:xfrm>
            <a:off x="7071700" y="5311825"/>
            <a:ext cx="3460585" cy="15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6750" y="5385425"/>
            <a:ext cx="2097551" cy="13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75" y="5530800"/>
            <a:ext cx="226273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88" y="0"/>
            <a:ext cx="981703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Introduction to Deep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