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66" y="-7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DAF9-6006-436C-B841-68F363B6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F5069-854D-42A3-A219-7322E956D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22565-5088-46C5-8AA4-8FDFB329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1F74D-8271-4F65-98D6-CEE4A07A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A74D-E16C-4E04-B74E-192CD97B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76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20FF-DA02-4DE2-95EB-28BB7D45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64A60-CDD8-471C-98DF-98596FF55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775FB-0B8B-447B-A9D2-B84742B8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CE30-430A-4E98-AE94-EAB056A2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6777-742D-41E5-9BC9-305B59EF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100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09114-017F-4CC8-904E-1EE1287DB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C68E4-9821-48B8-9DF4-20E403B90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CBDC-C7CB-4E49-AFEC-51E5BA5A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6BE77-5399-42F3-8921-ABEF5AE6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1C3A-5DCC-401F-8136-1D57C007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063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887F-D01E-4C73-A351-B52670A3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3A09-56CF-487B-A3E6-AEEF39A5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FE98-9780-43C7-A21B-F83B5BFC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502F5-0577-4875-905F-F9FD7240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D34E4-1FEF-4C8D-9D98-2EED1A2E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9521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C9B5-F49D-4E97-805E-D07A7531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78BC7-5AD1-4103-971A-090E7FEA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8173-549C-4606-9F93-2F73A840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A275F-C8E7-41DD-93AF-644D1CE0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3FA5-C286-4C02-9BEB-7F3FB089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79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7DCD-DA8B-4A20-BA18-E7FFA20D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3573-1A7F-46CA-B359-170419444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943F2-6AB4-4CE2-9CD9-C660DD24F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B46D8-8227-4008-B8BC-656A6304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ABB6-07CF-4A24-B05C-CE2A1856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7BE6E-E942-4592-9C33-B5A608D7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330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0008-44D6-4516-98CD-43872F7F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9455-6760-4ACD-A56B-A1B51B886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6432-F284-4BED-A55F-54C5EFC6C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6934F-AC4E-42F2-8C82-739E9C71D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C3B18-402A-4250-80B0-986AA8038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98072-69BA-4A0A-92DC-08CF7555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BE95E-AD3D-4581-A27F-DCE1FE92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14E0D-3B71-4B75-B195-ABDCDC23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3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89BE-7DDC-4B22-93B1-F586E5C6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95C18-57CA-4AA6-AA53-D78AEFDB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01FA9-69A8-4B6B-807E-48C75F7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970CB-2376-4303-A132-AE2F8A38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301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21E6A-6B68-4A28-801B-DBE6FB5A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6DF13-0AA6-4424-8FFF-ADE0070E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6CEAD-6D3C-4FC8-A1DD-31CADB69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206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D731-26EB-49DA-82FC-41CA222A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8B5F-658B-477D-8B19-FFCEAD97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82487-1BA5-48D8-A18B-2E4535C23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E3F0B-D6D3-41AB-9D4F-F929093D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C97B9-1913-4E66-AB8A-3D666D35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3D1A7-E2F0-4ABC-BA34-CE83902D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641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8066-90D3-40FB-B329-777D9D45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7B838-0BB0-4381-901A-F50E8246F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72039-1138-4A4D-942A-91219CB79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32FBD-5E60-4452-B04B-6174B2EA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BB7F0-9343-49BB-9C43-D657C881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529DD-59A7-4DEA-BC77-1C57A0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800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710CF-4737-4FCB-BF88-3BD30DD6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3505A-43A7-40CD-AB09-1F75D47C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5D548-7EE2-4937-B484-8960E085A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F00A-D999-4F67-92C5-B77B96039430}" type="datetimeFigureOut">
              <a:rPr lang="en-BE" smtClean="0"/>
              <a:t>24/01/2022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23380-483B-4B15-A118-144FFCFE6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4E95-508D-4914-951C-55312F40F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F48E-3FC9-4376-BAB2-FE3A099D7C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183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20.png"/><Relationship Id="rId38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24" Type="http://schemas.openxmlformats.org/officeDocument/2006/relationships/image" Target="../media/image19.png"/><Relationship Id="rId15" Type="http://schemas.openxmlformats.org/officeDocument/2006/relationships/image" Target="../media/image9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278AF-DDBC-4AB7-8008-391C3CFB3D0D}"/>
              </a:ext>
            </a:extLst>
          </p:cNvPr>
          <p:cNvCxnSpPr>
            <a:cxnSpLocks/>
            <a:stCxn id="38" idx="3"/>
            <a:endCxn id="63" idx="1"/>
          </p:cNvCxnSpPr>
          <p:nvPr/>
        </p:nvCxnSpPr>
        <p:spPr>
          <a:xfrm>
            <a:off x="2678113" y="1743897"/>
            <a:ext cx="4485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9DA85C-0154-4031-9935-8B45647084D1}"/>
              </a:ext>
            </a:extLst>
          </p:cNvPr>
          <p:cNvGrpSpPr/>
          <p:nvPr/>
        </p:nvGrpSpPr>
        <p:grpSpPr>
          <a:xfrm>
            <a:off x="1024476" y="870217"/>
            <a:ext cx="1653637" cy="1747360"/>
            <a:chOff x="1075276" y="1035317"/>
            <a:chExt cx="1653637" cy="174736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F101F8B-CA39-4E0E-A3EA-99A70EBD2717}"/>
                </a:ext>
              </a:extLst>
            </p:cNvPr>
            <p:cNvSpPr/>
            <p:nvPr/>
          </p:nvSpPr>
          <p:spPr>
            <a:xfrm>
              <a:off x="1075276" y="1035317"/>
              <a:ext cx="1653637" cy="1747360"/>
            </a:xfrm>
            <a:prstGeom prst="roundRect">
              <a:avLst>
                <a:gd name="adj" fmla="val 105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624BC13-C32C-463A-AB49-0F413DA56F53}"/>
                </a:ext>
              </a:extLst>
            </p:cNvPr>
            <p:cNvGrpSpPr/>
            <p:nvPr/>
          </p:nvGrpSpPr>
          <p:grpSpPr>
            <a:xfrm>
              <a:off x="1132473" y="1076944"/>
              <a:ext cx="388174" cy="1662517"/>
              <a:chOff x="6342434" y="2660514"/>
              <a:chExt cx="660181" cy="28275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35AA50B6-2D99-4651-A669-1D42ACB1CA36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35AA50B6-2D99-4651-A669-1D42ACB1CA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284B2C27-C2C6-409E-9F0E-4F509E8575C6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284B2C27-C2C6-409E-9F0E-4F509E8575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63266DD3-39E2-4936-AC6B-10B0E681E76C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63266DD3-39E2-4936-AC6B-10B0E681E7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9CF16E7-40FB-47F0-8442-5D0468734B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73E4DE5-8605-4232-BD9D-361596897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B40C352-66BC-4E82-9F48-46C12C23613D}"/>
                </a:ext>
              </a:extLst>
            </p:cNvPr>
            <p:cNvGrpSpPr/>
            <p:nvPr/>
          </p:nvGrpSpPr>
          <p:grpSpPr>
            <a:xfrm>
              <a:off x="1595767" y="1076944"/>
              <a:ext cx="388174" cy="1662517"/>
              <a:chOff x="6342434" y="2660514"/>
              <a:chExt cx="660181" cy="28275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557E46E5-151E-4AB2-9009-A5C1BD28918D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557E46E5-151E-4AB2-9009-A5C1BD2891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13267D1D-D162-4601-B22D-ED1379BA8605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13267D1D-D162-4601-B22D-ED1379BA86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0173B2C1-80C1-4711-AA79-D3DACD8BAD57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0173B2C1-80C1-4711-AA79-D3DACD8BAD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C08BD5DD-7768-48A7-82FC-9931CAFDAF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73E4DE5-8605-4232-BD9D-361596897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4A6E982-E5F6-4FE6-9F92-8B1DAFDAC29C}"/>
                </a:ext>
              </a:extLst>
            </p:cNvPr>
            <p:cNvGrpSpPr/>
            <p:nvPr/>
          </p:nvGrpSpPr>
          <p:grpSpPr>
            <a:xfrm>
              <a:off x="2322709" y="1076944"/>
              <a:ext cx="388174" cy="1662517"/>
              <a:chOff x="6342434" y="2660514"/>
              <a:chExt cx="660181" cy="28275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264035E5-DD4E-4145-80E2-1CDD6B5CDDA9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264035E5-DD4E-4145-80E2-1CDD6B5CDD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3848906-4E9F-437C-85AB-56DC97099D23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3848906-4E9F-437C-85AB-56DC97099D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F3D6C556-DCE2-4A0C-968E-D8A57E694536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F3D6C556-DCE2-4A0C-968E-D8A57E6945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DFC196C-31FB-444C-BFF5-53D02EF22EC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73E4DE5-8605-4232-BD9D-361596897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BF76FCFC-3788-46E5-9143-6CE73F445252}"/>
                    </a:ext>
                  </a:extLst>
                </p:cNvPr>
                <p:cNvSpPr/>
                <p:nvPr/>
              </p:nvSpPr>
              <p:spPr>
                <a:xfrm>
                  <a:off x="1935638" y="2366330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BF76FCFC-3788-46E5-9143-6CE73F4452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638" y="2366330"/>
                  <a:ext cx="396262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2BE9751-B2A0-4906-BA5C-794FE6647FA2}"/>
                    </a:ext>
                  </a:extLst>
                </p:cNvPr>
                <p:cNvSpPr/>
                <p:nvPr/>
              </p:nvSpPr>
              <p:spPr>
                <a:xfrm>
                  <a:off x="1935638" y="1488766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2BE9751-B2A0-4906-BA5C-794FE6647F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638" y="1488766"/>
                  <a:ext cx="396262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C05DF7A-C843-49EB-AB67-B3A2F0A31A81}"/>
                    </a:ext>
                  </a:extLst>
                </p:cNvPr>
                <p:cNvSpPr/>
                <p:nvPr/>
              </p:nvSpPr>
              <p:spPr>
                <a:xfrm>
                  <a:off x="1935638" y="1049984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C05DF7A-C843-49EB-AB67-B3A2F0A31A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638" y="1049984"/>
                  <a:ext cx="396262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A1B0ACB-795C-4330-B915-D0957210ED51}"/>
              </a:ext>
            </a:extLst>
          </p:cNvPr>
          <p:cNvSpPr/>
          <p:nvPr/>
        </p:nvSpPr>
        <p:spPr>
          <a:xfrm>
            <a:off x="3126658" y="1549400"/>
            <a:ext cx="1014040" cy="388994"/>
          </a:xfrm>
          <a:prstGeom prst="roundRect">
            <a:avLst>
              <a:gd name="adj" fmla="val 10535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1D Conv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4178D3B-B5EA-427A-8DB9-5CDDE1D78BE6}"/>
              </a:ext>
            </a:extLst>
          </p:cNvPr>
          <p:cNvGrpSpPr/>
          <p:nvPr/>
        </p:nvGrpSpPr>
        <p:grpSpPr>
          <a:xfrm>
            <a:off x="5392408" y="870217"/>
            <a:ext cx="1653637" cy="1747360"/>
            <a:chOff x="1075276" y="1035317"/>
            <a:chExt cx="1653637" cy="1747360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B56BC258-2E5A-4E88-A72F-7CF310102B1C}"/>
                </a:ext>
              </a:extLst>
            </p:cNvPr>
            <p:cNvSpPr/>
            <p:nvPr/>
          </p:nvSpPr>
          <p:spPr>
            <a:xfrm>
              <a:off x="1075276" y="1035317"/>
              <a:ext cx="1653637" cy="1747360"/>
            </a:xfrm>
            <a:prstGeom prst="roundRect">
              <a:avLst>
                <a:gd name="adj" fmla="val 105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8839DA2-8752-423F-A4F8-963AA497C711}"/>
                </a:ext>
              </a:extLst>
            </p:cNvPr>
            <p:cNvGrpSpPr/>
            <p:nvPr/>
          </p:nvGrpSpPr>
          <p:grpSpPr>
            <a:xfrm>
              <a:off x="1132473" y="1076944"/>
              <a:ext cx="388174" cy="1662517"/>
              <a:chOff x="6342434" y="2660514"/>
              <a:chExt cx="660181" cy="28275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95EEBD89-49B3-4C7A-A55B-346E96D792D8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95EEBD89-49B3-4C7A-A55B-346E96D792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F11B19C8-47B9-4492-B94D-76DFFB2A7E0A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F11B19C8-47B9-4492-B94D-76DFFB2A7E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 l="-16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1B4881AC-0367-4C0C-A9E1-553B3AE633AA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1B4881AC-0367-4C0C-A9E1-553B3AE633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 l="-333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F172232-19E8-4703-AC7D-B3B2CB5234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73E4DE5-8605-4232-BD9D-361596897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97E1C36-9ED9-4888-87FD-615B18319328}"/>
                </a:ext>
              </a:extLst>
            </p:cNvPr>
            <p:cNvGrpSpPr/>
            <p:nvPr/>
          </p:nvGrpSpPr>
          <p:grpSpPr>
            <a:xfrm>
              <a:off x="1595767" y="1076944"/>
              <a:ext cx="388174" cy="1662517"/>
              <a:chOff x="6342434" y="2660514"/>
              <a:chExt cx="660181" cy="28275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59BF044F-D1DB-46DF-86A6-0CFD6ED06DCC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59BF044F-D1DB-46DF-86A6-0CFD6ED06D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16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ED6D894B-6A73-461C-A25B-314A50C77080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ED6D894B-6A73-461C-A25B-314A50C770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 l="-16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32484A65-1250-4B03-A7D2-13CFC11D6379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32484A65-1250-4B03-A7D2-13CFC11D63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 l="-333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F084DB3C-FE83-4EF9-BEC1-31C70C1B838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73E4DE5-8605-4232-BD9D-361596897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DAAFED1-6EC1-4DD6-8699-95CC9AFAB247}"/>
                </a:ext>
              </a:extLst>
            </p:cNvPr>
            <p:cNvGrpSpPr/>
            <p:nvPr/>
          </p:nvGrpSpPr>
          <p:grpSpPr>
            <a:xfrm>
              <a:off x="2322709" y="1076944"/>
              <a:ext cx="388174" cy="1662517"/>
              <a:chOff x="6342434" y="2660514"/>
              <a:chExt cx="660181" cy="28275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6BBC383B-380A-4ECE-8E45-AEF4F3A3B977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6BBC383B-380A-4ECE-8E45-AEF4F3A3B9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FA013C9A-83E9-4C79-8917-40C98E0149E0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FA013C9A-83E9-4C79-8917-40C98E0149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8AE18049-035E-4B9C-832A-D75B31A59346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8AE18049-035E-4B9C-832A-D75B31A593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 l="-16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00F5CB28-1689-4EF4-BF9C-F2074C7B47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73E4DE5-8605-4232-BD9D-361596897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48864537-AB6B-47AC-A57D-8C4C68DA5236}"/>
                    </a:ext>
                  </a:extLst>
                </p:cNvPr>
                <p:cNvSpPr/>
                <p:nvPr/>
              </p:nvSpPr>
              <p:spPr>
                <a:xfrm>
                  <a:off x="1935638" y="2366330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48864537-AB6B-47AC-A57D-8C4C68DA52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638" y="2366330"/>
                  <a:ext cx="396262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60BABFA-2F11-406C-BA9B-371B58987BB2}"/>
                    </a:ext>
                  </a:extLst>
                </p:cNvPr>
                <p:cNvSpPr/>
                <p:nvPr/>
              </p:nvSpPr>
              <p:spPr>
                <a:xfrm>
                  <a:off x="1935638" y="1488766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60BABFA-2F11-406C-BA9B-371B58987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638" y="1488766"/>
                  <a:ext cx="396262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9E48DAB4-CB17-4A84-BEF6-7A45126A34A0}"/>
                    </a:ext>
                  </a:extLst>
                </p:cNvPr>
                <p:cNvSpPr/>
                <p:nvPr/>
              </p:nvSpPr>
              <p:spPr>
                <a:xfrm>
                  <a:off x="1935638" y="1049984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9E48DAB4-CB17-4A84-BEF6-7A45126A34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638" y="1049984"/>
                  <a:ext cx="396262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22D1C27-33C1-47CF-8F27-99891663C018}"/>
              </a:ext>
            </a:extLst>
          </p:cNvPr>
          <p:cNvSpPr/>
          <p:nvPr/>
        </p:nvSpPr>
        <p:spPr>
          <a:xfrm>
            <a:off x="5676901" y="3429000"/>
            <a:ext cx="1084650" cy="771921"/>
          </a:xfrm>
          <a:prstGeom prst="roundRect">
            <a:avLst/>
          </a:prstGeom>
          <a:solidFill>
            <a:srgbClr val="1B2944">
              <a:lumMod val="10000"/>
              <a:lumOff val="90000"/>
            </a:srgbClr>
          </a:solidFill>
          <a:ln w="25400" cap="flat" cmpd="sng" algn="ctr">
            <a:solidFill>
              <a:srgbClr val="1B294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B2944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LSTM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0C19C59-B94B-46E9-B046-2916626938AB}"/>
              </a:ext>
            </a:extLst>
          </p:cNvPr>
          <p:cNvCxnSpPr>
            <a:cxnSpLocks/>
            <a:stCxn id="107" idx="1"/>
            <a:endCxn id="107" idx="3"/>
          </p:cNvCxnSpPr>
          <p:nvPr/>
        </p:nvCxnSpPr>
        <p:spPr>
          <a:xfrm rot="10800000" flipH="1">
            <a:off x="5676901" y="3814961"/>
            <a:ext cx="1084650" cy="12700"/>
          </a:xfrm>
          <a:prstGeom prst="bentConnector5">
            <a:avLst>
              <a:gd name="adj1" fmla="val -13465"/>
              <a:gd name="adj2" fmla="val 4839055"/>
              <a:gd name="adj3" fmla="val 1175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FB1B5BA-624E-41AD-B97F-9902F4BEE414}"/>
              </a:ext>
            </a:extLst>
          </p:cNvPr>
          <p:cNvSpPr/>
          <p:nvPr/>
        </p:nvSpPr>
        <p:spPr>
          <a:xfrm>
            <a:off x="4372608" y="3441700"/>
            <a:ext cx="851316" cy="771921"/>
          </a:xfrm>
          <a:prstGeom prst="roundRect">
            <a:avLst>
              <a:gd name="adj" fmla="val 10535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Linear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50EDC1B-DF03-480D-9510-7AD51E9C8442}"/>
              </a:ext>
            </a:extLst>
          </p:cNvPr>
          <p:cNvSpPr/>
          <p:nvPr/>
        </p:nvSpPr>
        <p:spPr>
          <a:xfrm>
            <a:off x="2514206" y="3441700"/>
            <a:ext cx="851316" cy="771921"/>
          </a:xfrm>
          <a:prstGeom prst="roundRect">
            <a:avLst>
              <a:gd name="adj" fmla="val 10535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Linear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0B9580-0062-4616-B948-A0AEAC70DC00}"/>
              </a:ext>
            </a:extLst>
          </p:cNvPr>
          <p:cNvGrpSpPr/>
          <p:nvPr/>
        </p:nvGrpSpPr>
        <p:grpSpPr>
          <a:xfrm>
            <a:off x="1659413" y="2953981"/>
            <a:ext cx="450850" cy="1747360"/>
            <a:chOff x="2227263" y="2953981"/>
            <a:chExt cx="450850" cy="1747360"/>
          </a:xfrm>
        </p:grpSpPr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E1B09B44-123C-432C-93B6-4BE72B6C2BF0}"/>
                </a:ext>
              </a:extLst>
            </p:cNvPr>
            <p:cNvSpPr/>
            <p:nvPr/>
          </p:nvSpPr>
          <p:spPr>
            <a:xfrm>
              <a:off x="2227263" y="2953981"/>
              <a:ext cx="450850" cy="1747360"/>
            </a:xfrm>
            <a:prstGeom prst="roundRect">
              <a:avLst>
                <a:gd name="adj" fmla="val 105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E32A1C0-B80D-4458-8BA2-A751092AFC10}"/>
                </a:ext>
              </a:extLst>
            </p:cNvPr>
            <p:cNvGrpSpPr/>
            <p:nvPr/>
          </p:nvGrpSpPr>
          <p:grpSpPr>
            <a:xfrm>
              <a:off x="2271909" y="2995608"/>
              <a:ext cx="388174" cy="1662517"/>
              <a:chOff x="6342434" y="2660514"/>
              <a:chExt cx="660181" cy="282750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8655A03A-A4C0-4D3A-B955-D654A878CC8A}"/>
                      </a:ext>
                    </a:extLst>
                  </p:cNvPr>
                  <p:cNvSpPr/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8655A03A-A4C0-4D3A-B955-D654A878CC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2660514"/>
                    <a:ext cx="603115" cy="603115"/>
                  </a:xfrm>
                  <a:prstGeom prst="ellipse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8CF81113-8BFB-4255-AF00-E734A84E378D}"/>
                      </a:ext>
                    </a:extLst>
                  </p:cNvPr>
                  <p:cNvSpPr/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8CF81113-8BFB-4255-AF00-E734A84E37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3371007"/>
                    <a:ext cx="603115" cy="603115"/>
                  </a:xfrm>
                  <a:prstGeom prst="ellipse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1E16BE6D-23AD-4254-96C2-36C95692FE9D}"/>
                      </a:ext>
                    </a:extLst>
                  </p:cNvPr>
                  <p:cNvSpPr/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1E16BE6D-23AD-4254-96C2-36C95692FE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2434" y="4884905"/>
                    <a:ext cx="603115" cy="603115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 l="-16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E121A49E-45D7-4EC1-A154-B4074F950D0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73E4DE5-8605-4232-BD9D-361596897D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77751" y="4126105"/>
                    <a:ext cx="673938" cy="5757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05A1E8B-D060-45FF-927C-DE00107DC2D4}"/>
              </a:ext>
            </a:extLst>
          </p:cNvPr>
          <p:cNvCxnSpPr>
            <a:cxnSpLocks/>
            <a:stCxn id="63" idx="3"/>
            <a:endCxn id="87" idx="1"/>
          </p:cNvCxnSpPr>
          <p:nvPr/>
        </p:nvCxnSpPr>
        <p:spPr>
          <a:xfrm>
            <a:off x="4140698" y="1743897"/>
            <a:ext cx="12517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6411A5-EFC9-45F9-87D3-1CFC13F4AAB4}"/>
              </a:ext>
            </a:extLst>
          </p:cNvPr>
          <p:cNvCxnSpPr>
            <a:cxnSpLocks/>
            <a:stCxn id="87" idx="2"/>
            <a:endCxn id="107" idx="0"/>
          </p:cNvCxnSpPr>
          <p:nvPr/>
        </p:nvCxnSpPr>
        <p:spPr>
          <a:xfrm flipH="1">
            <a:off x="6219226" y="2617577"/>
            <a:ext cx="1" cy="811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91E778C-7644-4B0A-BD67-257832866715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 flipV="1">
            <a:off x="5223924" y="3827661"/>
            <a:ext cx="452978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6DC7684-C32D-47D1-BB14-DE769812D9A5}"/>
              </a:ext>
            </a:extLst>
          </p:cNvPr>
          <p:cNvCxnSpPr>
            <a:cxnSpLocks/>
            <a:stCxn id="115" idx="1"/>
            <a:endCxn id="116" idx="3"/>
          </p:cNvCxnSpPr>
          <p:nvPr/>
        </p:nvCxnSpPr>
        <p:spPr>
          <a:xfrm flipH="1">
            <a:off x="3365522" y="3827661"/>
            <a:ext cx="1007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AFCB9CE-B386-4DA2-81B8-E7D9E2C4999B}"/>
              </a:ext>
            </a:extLst>
          </p:cNvPr>
          <p:cNvGrpSpPr/>
          <p:nvPr/>
        </p:nvGrpSpPr>
        <p:grpSpPr>
          <a:xfrm>
            <a:off x="3738088" y="3637648"/>
            <a:ext cx="354620" cy="354620"/>
            <a:chOff x="4745427" y="1566587"/>
            <a:chExt cx="354620" cy="354620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50E0A3F-8632-4CEA-9AA1-3DA4873240C9}"/>
                </a:ext>
              </a:extLst>
            </p:cNvPr>
            <p:cNvSpPr/>
            <p:nvPr/>
          </p:nvSpPr>
          <p:spPr>
            <a:xfrm>
              <a:off x="4745427" y="1566587"/>
              <a:ext cx="354620" cy="354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DA6697B7-5BCF-4B5D-BA1C-5236F6E173E5}"/>
                </a:ext>
              </a:extLst>
            </p:cNvPr>
            <p:cNvCxnSpPr/>
            <p:nvPr/>
          </p:nvCxnSpPr>
          <p:spPr>
            <a:xfrm flipV="1">
              <a:off x="4838515" y="1660517"/>
              <a:ext cx="168444" cy="16676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F6C58C4-E7E5-4C84-B49A-BB6F59D15F2B}"/>
              </a:ext>
            </a:extLst>
          </p:cNvPr>
          <p:cNvGrpSpPr/>
          <p:nvPr/>
        </p:nvGrpSpPr>
        <p:grpSpPr>
          <a:xfrm>
            <a:off x="4589243" y="1566587"/>
            <a:ext cx="354620" cy="354620"/>
            <a:chOff x="4918511" y="1566587"/>
            <a:chExt cx="354620" cy="354620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98F3524-DB08-488A-8D10-A9A6A75CEA74}"/>
                </a:ext>
              </a:extLst>
            </p:cNvPr>
            <p:cNvSpPr/>
            <p:nvPr/>
          </p:nvSpPr>
          <p:spPr>
            <a:xfrm>
              <a:off x="4918511" y="1566587"/>
              <a:ext cx="354620" cy="354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843576FB-C0A6-4108-BDE4-969B52CF66C4}"/>
                </a:ext>
              </a:extLst>
            </p:cNvPr>
            <p:cNvCxnSpPr/>
            <p:nvPr/>
          </p:nvCxnSpPr>
          <p:spPr>
            <a:xfrm flipV="1">
              <a:off x="5011599" y="1660517"/>
              <a:ext cx="168444" cy="16676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1FECD340-4CC6-4593-A174-65F211FC5805}"/>
              </a:ext>
            </a:extLst>
          </p:cNvPr>
          <p:cNvSpPr txBox="1"/>
          <p:nvPr/>
        </p:nvSpPr>
        <p:spPr>
          <a:xfrm>
            <a:off x="4515330" y="1869227"/>
            <a:ext cx="50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ReLU</a:t>
            </a:r>
            <a:endParaRPr lang="en-BE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94D2342-DA59-4344-869B-CE2D1C1FC11A}"/>
              </a:ext>
            </a:extLst>
          </p:cNvPr>
          <p:cNvSpPr txBox="1"/>
          <p:nvPr/>
        </p:nvSpPr>
        <p:spPr>
          <a:xfrm>
            <a:off x="3662299" y="3947698"/>
            <a:ext cx="50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ReLU</a:t>
            </a:r>
            <a:endParaRPr lang="en-BE" sz="1200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8988EAD-FD24-47CD-BFDD-72F8F878ACF6}"/>
              </a:ext>
            </a:extLst>
          </p:cNvPr>
          <p:cNvCxnSpPr>
            <a:cxnSpLocks/>
            <a:stCxn id="116" idx="1"/>
            <a:endCxn id="122" idx="3"/>
          </p:cNvCxnSpPr>
          <p:nvPr/>
        </p:nvCxnSpPr>
        <p:spPr>
          <a:xfrm flipH="1">
            <a:off x="2110263" y="3827661"/>
            <a:ext cx="403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CD96A73B-6756-4175-85C2-CDAAD0F8B687}"/>
                  </a:ext>
                </a:extLst>
              </p:cNvPr>
              <p:cNvSpPr txBox="1"/>
              <p:nvPr/>
            </p:nvSpPr>
            <p:spPr>
              <a:xfrm>
                <a:off x="2978973" y="2291754"/>
                <a:ext cx="224349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200" dirty="0"/>
                  <a:t>: sequence length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200" dirty="0"/>
                  <a:t>: length AA encoding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200" dirty="0"/>
                  <a:t>: convolutional output channels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/>
                  <a:t>: amount of classes</a:t>
                </a:r>
                <a:endParaRPr lang="en-BE" sz="12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CD96A73B-6756-4175-85C2-CDAAD0F8B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973" y="2291754"/>
                <a:ext cx="2243499" cy="830997"/>
              </a:xfrm>
              <a:prstGeom prst="rect">
                <a:avLst/>
              </a:prstGeom>
              <a:blipFill>
                <a:blip r:embed="rId38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91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Joris Roels</dc:creator>
  <cp:lastModifiedBy>Joris Roels</cp:lastModifiedBy>
  <cp:revision>8</cp:revision>
  <dcterms:created xsi:type="dcterms:W3CDTF">2021-12-07T08:58:34Z</dcterms:created>
  <dcterms:modified xsi:type="dcterms:W3CDTF">2022-01-24T07:35:33Z</dcterms:modified>
</cp:coreProperties>
</file>