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42" r:id="rId5"/>
    <p:sldId id="359" r:id="rId6"/>
    <p:sldId id="375" r:id="rId7"/>
    <p:sldId id="376" r:id="rId8"/>
    <p:sldId id="377" r:id="rId9"/>
    <p:sldId id="378" r:id="rId10"/>
    <p:sldId id="382" r:id="rId11"/>
    <p:sldId id="380" r:id="rId12"/>
    <p:sldId id="379" r:id="rId13"/>
    <p:sldId id="3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 snapToObjects="1" showGuides="1">
      <p:cViewPr varScale="1">
        <p:scale>
          <a:sx n="48" d="100"/>
          <a:sy n="48" d="100"/>
        </p:scale>
        <p:origin x="67" y="8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43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sz="2800" dirty="0"/>
              <a:t>Joris Elfferich</a:t>
            </a:r>
            <a:br>
              <a:rPr lang="en-US" sz="4000" dirty="0"/>
            </a:br>
            <a:r>
              <a:rPr lang="en-US" sz="2000" dirty="0"/>
              <a:t>1013457</a:t>
            </a:r>
            <a:br>
              <a:rPr lang="en-US" sz="2000" dirty="0"/>
            </a:br>
            <a:br>
              <a:rPr lang="en-US" sz="4000" dirty="0"/>
            </a:br>
            <a:r>
              <a:rPr lang="en-US" sz="4000" dirty="0" err="1"/>
              <a:t>Digitaliseren</a:t>
            </a:r>
            <a:endParaRPr lang="en-US" sz="4000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Inventory of</a:t>
            </a:r>
            <a:br>
              <a:rPr lang="en-US" dirty="0"/>
            </a:br>
            <a:r>
              <a:rPr lang="en-US" dirty="0"/>
              <a:t>hazardous</a:t>
            </a:r>
            <a:br>
              <a:rPr lang="en-US" dirty="0"/>
            </a:br>
            <a:r>
              <a:rPr lang="en-US" dirty="0"/>
              <a:t>materials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5113420" cy="3405187"/>
          </a:xfrm>
        </p:spPr>
        <p:txBody>
          <a:bodyPr anchor="t"/>
          <a:lstStyle/>
          <a:p>
            <a:r>
              <a:rPr lang="en-US" dirty="0"/>
              <a:t>Wat is Inventory of Hazardous Materials?</a:t>
            </a:r>
          </a:p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digitaliseren</a:t>
            </a:r>
            <a:r>
              <a:rPr lang="en-US" dirty="0"/>
              <a:t>?</a:t>
            </a:r>
          </a:p>
          <a:p>
            <a:r>
              <a:rPr lang="en-US" dirty="0"/>
              <a:t>Hoe </a:t>
            </a:r>
            <a:r>
              <a:rPr lang="en-US" dirty="0" err="1"/>
              <a:t>beheren</a:t>
            </a:r>
            <a:r>
              <a:rPr lang="en-US" dirty="0"/>
              <a:t> we de IHM?</a:t>
            </a:r>
          </a:p>
          <a:p>
            <a:r>
              <a:rPr lang="en-US" dirty="0"/>
              <a:t>Hoe </a:t>
            </a:r>
            <a:r>
              <a:rPr lang="en-US" dirty="0" err="1"/>
              <a:t>koppelen</a:t>
            </a:r>
            <a:r>
              <a:rPr lang="en-US" dirty="0"/>
              <a:t> we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schip</a:t>
            </a:r>
            <a:r>
              <a:rPr lang="en-US" dirty="0"/>
              <a:t>?</a:t>
            </a:r>
          </a:p>
          <a:p>
            <a:r>
              <a:rPr lang="en-US" sz="1800" dirty="0"/>
              <a:t>Accounts </a:t>
            </a:r>
            <a:r>
              <a:rPr lang="en-US" sz="1800" dirty="0" err="1"/>
              <a:t>en</a:t>
            </a:r>
            <a:r>
              <a:rPr lang="en-US" sz="1800" dirty="0"/>
              <a:t> interface</a:t>
            </a:r>
            <a:endParaRPr lang="en-US" dirty="0"/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374" y="48929"/>
            <a:ext cx="8886331" cy="1656304"/>
          </a:xfrm>
        </p:spPr>
        <p:txBody>
          <a:bodyPr/>
          <a:lstStyle/>
          <a:p>
            <a:r>
              <a:rPr lang="en-US" sz="3200" dirty="0"/>
              <a:t>Inventory of Hazardous Materials</a:t>
            </a:r>
            <a:br>
              <a:rPr lang="en-US" sz="3200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530258" y="1943516"/>
            <a:ext cx="7420819" cy="3676649"/>
          </a:xfrm>
        </p:spPr>
        <p:txBody>
          <a:bodyPr/>
          <a:lstStyle/>
          <a:p>
            <a:endParaRPr lang="nl-NL" dirty="0"/>
          </a:p>
          <a:p>
            <a:r>
              <a:rPr lang="nl-NL" dirty="0"/>
              <a:t>Informatie over schadelijke materialen aan boord </a:t>
            </a:r>
            <a:br>
              <a:rPr lang="nl-NL" dirty="0"/>
            </a:br>
            <a:r>
              <a:rPr lang="nl-NL" dirty="0"/>
              <a:t>(asbest, kwik, lood, etc)</a:t>
            </a:r>
          </a:p>
          <a:p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recycling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slopen</a:t>
            </a:r>
            <a:endParaRPr lang="en-US" dirty="0"/>
          </a:p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grote</a:t>
            </a:r>
            <a:r>
              <a:rPr lang="en-US" dirty="0"/>
              <a:t> schepen </a:t>
            </a:r>
            <a:r>
              <a:rPr lang="en-US" dirty="0" err="1"/>
              <a:t>verplicht</a:t>
            </a:r>
            <a:r>
              <a:rPr lang="en-US" dirty="0"/>
              <a:t> </a:t>
            </a:r>
            <a:r>
              <a:rPr lang="en-US" dirty="0" err="1"/>
              <a:t>overal</a:t>
            </a:r>
            <a:r>
              <a:rPr lang="en-US" dirty="0"/>
              <a:t> in Europa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A table of chemical material&#10;&#10;Description automatically generated with medium confidence">
            <a:extLst>
              <a:ext uri="{FF2B5EF4-FFF2-40B4-BE49-F238E27FC236}">
                <a16:creationId xmlns:a16="http://schemas.microsoft.com/office/drawing/2014/main" id="{3FD3989C-1527-11C4-1CCB-0C9545247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71" y="2196205"/>
            <a:ext cx="7420819" cy="466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02" y="876088"/>
            <a:ext cx="8843050" cy="1616904"/>
          </a:xfrm>
        </p:spPr>
        <p:txBody>
          <a:bodyPr/>
          <a:lstStyle/>
          <a:p>
            <a:r>
              <a:rPr lang="en-US" sz="3200" dirty="0" err="1"/>
              <a:t>Waarom</a:t>
            </a:r>
            <a:r>
              <a:rPr lang="en-US" sz="3200" dirty="0"/>
              <a:t> </a:t>
            </a:r>
            <a:r>
              <a:rPr lang="en-US" sz="3200" dirty="0" err="1"/>
              <a:t>digitaliseren</a:t>
            </a:r>
            <a:r>
              <a:rPr lang="en-US" sz="3200" dirty="0"/>
              <a:t>?</a:t>
            </a:r>
            <a:br>
              <a:rPr lang="en-US" sz="3200" dirty="0"/>
            </a:b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Huidige</a:t>
            </a:r>
            <a:r>
              <a:rPr lang="en-US" dirty="0"/>
              <a:t> IHM is (</a:t>
            </a:r>
            <a:r>
              <a:rPr lang="en-US" dirty="0" err="1"/>
              <a:t>vaak</a:t>
            </a:r>
            <a:r>
              <a:rPr lang="en-US" dirty="0"/>
              <a:t>) </a:t>
            </a:r>
            <a:r>
              <a:rPr lang="en-US" dirty="0" err="1"/>
              <a:t>een</a:t>
            </a:r>
            <a:r>
              <a:rPr lang="en-US" dirty="0"/>
              <a:t> PDF</a:t>
            </a:r>
          </a:p>
          <a:p>
            <a:r>
              <a:rPr lang="en-US" dirty="0"/>
              <a:t>- </a:t>
            </a:r>
            <a:r>
              <a:rPr lang="en-US" dirty="0" err="1"/>
              <a:t>Aanpasbaar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onbetrouwbaar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versiebeheer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toegankelijk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stakeholders.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763704" cy="3528397"/>
          </a:xfrm>
        </p:spPr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Digitaal</a:t>
            </a:r>
            <a:r>
              <a:rPr lang="en-US" dirty="0"/>
              <a:t> server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beheren</a:t>
            </a:r>
            <a:r>
              <a:rPr lang="en-US" dirty="0"/>
              <a:t> van de IHM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sz="3200" dirty="0"/>
              <a:t>Hoe </a:t>
            </a:r>
            <a:r>
              <a:rPr lang="en-US" sz="3200" dirty="0" err="1"/>
              <a:t>beheren</a:t>
            </a:r>
            <a:r>
              <a:rPr lang="en-US" sz="3200" dirty="0"/>
              <a:t> we de IHM?</a:t>
            </a:r>
            <a:br>
              <a:rPr lang="en-US" sz="3200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1680" y="2502445"/>
            <a:ext cx="6315069" cy="3723753"/>
          </a:xfrm>
        </p:spPr>
        <p:txBody>
          <a:bodyPr/>
          <a:lstStyle/>
          <a:p>
            <a:r>
              <a:rPr lang="en-US" dirty="0"/>
              <a:t>Database / File Server / </a:t>
            </a:r>
            <a:r>
              <a:rPr lang="en-US" dirty="0" err="1"/>
              <a:t>Github</a:t>
            </a:r>
            <a:r>
              <a:rPr lang="en-US" dirty="0"/>
              <a:t> / Blockchain</a:t>
            </a:r>
          </a:p>
          <a:p>
            <a:r>
              <a:rPr lang="nl-NL" dirty="0"/>
              <a:t>Gegevens-integriteit, onveranderlijkheid en transparantie</a:t>
            </a:r>
          </a:p>
          <a:p>
            <a:r>
              <a:rPr lang="nl-NL" dirty="0"/>
              <a:t>Zelfgeschreven prive-netwerk</a:t>
            </a:r>
          </a:p>
          <a:p>
            <a:r>
              <a:rPr lang="nl-NL" dirty="0"/>
              <a:t>Bestandsdata in een block</a:t>
            </a:r>
          </a:p>
          <a:p>
            <a:r>
              <a:rPr lang="nl-NL" dirty="0"/>
              <a:t>Consensus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0277018-DB4D-47B1-6EB0-5E65884A9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4" t="44444" r="16797" b="41243"/>
          <a:stretch/>
        </p:blipFill>
        <p:spPr>
          <a:xfrm>
            <a:off x="858345" y="4867291"/>
            <a:ext cx="10475309" cy="15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731522"/>
            <a:ext cx="4352662" cy="2203704"/>
          </a:xfrm>
        </p:spPr>
        <p:txBody>
          <a:bodyPr/>
          <a:lstStyle/>
          <a:p>
            <a:pPr lvl="0"/>
            <a:r>
              <a:rPr lang="en-US" dirty="0"/>
              <a:t>Hoe </a:t>
            </a:r>
            <a:r>
              <a:rPr lang="en-US" dirty="0" err="1"/>
              <a:t>beheren</a:t>
            </a:r>
            <a:r>
              <a:rPr lang="en-US" dirty="0"/>
              <a:t> we de IHM?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A0A1F13-D6C6-FC3B-1462-C96366EA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7" y="1957138"/>
            <a:ext cx="5361577" cy="269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900E6132-D45E-C3D6-4099-65A6324C2D1C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1" t="13334" r="1441" b="50000"/>
          <a:stretch/>
        </p:blipFill>
        <p:spPr>
          <a:xfrm>
            <a:off x="6209671" y="3128211"/>
            <a:ext cx="5862599" cy="195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82" y="0"/>
            <a:ext cx="6832295" cy="2203704"/>
          </a:xfrm>
        </p:spPr>
        <p:txBody>
          <a:bodyPr/>
          <a:lstStyle/>
          <a:p>
            <a:r>
              <a:rPr lang="en-US" sz="3200" dirty="0"/>
              <a:t>Accounts </a:t>
            </a:r>
            <a:r>
              <a:rPr lang="en-US" sz="3200" dirty="0" err="1"/>
              <a:t>en</a:t>
            </a:r>
            <a:r>
              <a:rPr lang="en-US" sz="3200" dirty="0"/>
              <a:t> interface</a:t>
            </a:r>
            <a:br>
              <a:rPr lang="en-US" sz="3200" dirty="0"/>
            </a:br>
            <a:br>
              <a:rPr lang="en-US" sz="3200" dirty="0"/>
            </a:b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78750" y="691352"/>
            <a:ext cx="4413250" cy="27527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Admin/Schip Owner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Consensus</a:t>
            </a:r>
          </a:p>
          <a:p>
            <a:r>
              <a:rPr lang="en-US" dirty="0">
                <a:solidFill>
                  <a:srgbClr val="00B0F0"/>
                </a:solidFill>
              </a:rPr>
              <a:t>Upload</a:t>
            </a:r>
          </a:p>
          <a:p>
            <a:r>
              <a:rPr lang="en-US" dirty="0" err="1">
                <a:solidFill>
                  <a:srgbClr val="7030A0"/>
                </a:solidFill>
              </a:rPr>
              <a:t>Bekijker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5549B1-6177-0A47-8C90-6DF286AA03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t="855" r="892" b="46698"/>
          <a:stretch/>
        </p:blipFill>
        <p:spPr>
          <a:xfrm>
            <a:off x="203379" y="3048001"/>
            <a:ext cx="11988621" cy="35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4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sz="3200" dirty="0"/>
              <a:t>Hoe </a:t>
            </a:r>
            <a:r>
              <a:rPr lang="en-US" sz="3200" dirty="0" err="1"/>
              <a:t>koppelen</a:t>
            </a:r>
            <a:r>
              <a:rPr lang="en-US" sz="3200" dirty="0"/>
              <a:t> we de IHM </a:t>
            </a:r>
            <a:r>
              <a:rPr lang="en-US" sz="3200" dirty="0" err="1"/>
              <a:t>aan</a:t>
            </a:r>
            <a:r>
              <a:rPr lang="en-US" sz="3200" dirty="0"/>
              <a:t> </a:t>
            </a:r>
            <a:r>
              <a:rPr lang="en-US" sz="3200" dirty="0" err="1"/>
              <a:t>een</a:t>
            </a:r>
            <a:r>
              <a:rPr lang="en-US" sz="3200" dirty="0"/>
              <a:t> </a:t>
            </a:r>
            <a:r>
              <a:rPr lang="en-US" sz="3200" dirty="0" err="1"/>
              <a:t>schip</a:t>
            </a:r>
            <a:r>
              <a:rPr lang="en-US" sz="3200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 err="1"/>
              <a:t>Toegang</a:t>
            </a:r>
            <a:r>
              <a:rPr lang="en-US" dirty="0"/>
              <a:t> tot module? (NFC, Bluetooth, </a:t>
            </a:r>
            <a:r>
              <a:rPr lang="en-US" dirty="0" err="1"/>
              <a:t>Biometrisch</a:t>
            </a:r>
            <a:r>
              <a:rPr lang="en-US" dirty="0"/>
              <a:t>, Token)</a:t>
            </a:r>
          </a:p>
          <a:p>
            <a:r>
              <a:rPr lang="en-US" dirty="0"/>
              <a:t>Hoe </a:t>
            </a:r>
            <a:r>
              <a:rPr lang="en-US" dirty="0" err="1"/>
              <a:t>maakt</a:t>
            </a:r>
            <a:r>
              <a:rPr lang="en-US" dirty="0"/>
              <a:t> de module </a:t>
            </a:r>
            <a:r>
              <a:rPr lang="en-US" dirty="0" err="1"/>
              <a:t>verbinding</a:t>
            </a:r>
            <a:r>
              <a:rPr lang="en-US" dirty="0"/>
              <a:t> met de server?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Satelliet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Mobiele</a:t>
            </a:r>
            <a:r>
              <a:rPr lang="en-US" dirty="0"/>
              <a:t> </a:t>
            </a:r>
            <a:r>
              <a:rPr lang="en-US" dirty="0" err="1"/>
              <a:t>datanetwerken</a:t>
            </a:r>
            <a:br>
              <a:rPr lang="en-US" dirty="0"/>
            </a:br>
            <a:r>
              <a:rPr lang="en-US" dirty="0"/>
              <a:t>- LoRa (</a:t>
            </a:r>
            <a:r>
              <a:rPr lang="en-US" dirty="0" err="1"/>
              <a:t>LoRaWAN</a:t>
            </a:r>
            <a:r>
              <a:rPr lang="en-US" dirty="0"/>
              <a:t>)</a:t>
            </a:r>
          </a:p>
          <a:p>
            <a:r>
              <a:rPr lang="en-US" dirty="0"/>
              <a:t>Microcontroller met LoRa </a:t>
            </a:r>
            <a:r>
              <a:rPr lang="en-US" dirty="0" err="1"/>
              <a:t>en</a:t>
            </a:r>
            <a:r>
              <a:rPr lang="en-US" dirty="0"/>
              <a:t> Bluetooth </a:t>
            </a:r>
            <a:r>
              <a:rPr lang="en-US" dirty="0" err="1"/>
              <a:t>ondersteuning</a:t>
            </a:r>
            <a:r>
              <a:rPr lang="en-US" dirty="0"/>
              <a:t>?</a:t>
            </a:r>
          </a:p>
          <a:p>
            <a:r>
              <a:rPr lang="en-US" dirty="0"/>
              <a:t>The Things Network + </a:t>
            </a:r>
            <a:r>
              <a:rPr lang="en-US" dirty="0" err="1"/>
              <a:t>LoraWAN</a:t>
            </a:r>
            <a:endParaRPr lang="en-US" dirty="0"/>
          </a:p>
          <a:p>
            <a:r>
              <a:rPr lang="en-US" dirty="0" err="1"/>
              <a:t>Mobiele</a:t>
            </a:r>
            <a:r>
              <a:rPr lang="en-US" dirty="0"/>
              <a:t> </a:t>
            </a:r>
            <a:r>
              <a:rPr lang="en-US" dirty="0" err="1"/>
              <a:t>telefoon</a:t>
            </a:r>
            <a:r>
              <a:rPr lang="en-US" dirty="0"/>
              <a:t>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1613A0F-D52B-8781-9D3D-755547DD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761370"/>
            <a:ext cx="5698793" cy="569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97" y="170733"/>
            <a:ext cx="3736630" cy="2202350"/>
          </a:xfrm>
        </p:spPr>
        <p:txBody>
          <a:bodyPr/>
          <a:lstStyle/>
          <a:p>
            <a:pPr lvl="0"/>
            <a:r>
              <a:rPr lang="en-US" noProof="0" dirty="0" err="1"/>
              <a:t>Demonstratie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F7D8D5-25D0-7F91-20B5-AFC09333CB49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US" dirty="0"/>
          </a:p>
          <a:p>
            <a:r>
              <a:rPr lang="nl-NL" dirty="0"/>
              <a:t>Meerdere IHM’s beheren</a:t>
            </a:r>
          </a:p>
          <a:p>
            <a:r>
              <a:rPr lang="en-US" dirty="0" err="1"/>
              <a:t>Combineer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LoRa </a:t>
            </a:r>
            <a:r>
              <a:rPr lang="en-US" dirty="0" err="1"/>
              <a:t>functionaliteit</a:t>
            </a:r>
            <a:r>
              <a:rPr lang="en-US" dirty="0"/>
              <a:t>.</a:t>
            </a:r>
          </a:p>
          <a:p>
            <a:r>
              <a:rPr lang="en-US" dirty="0" err="1"/>
              <a:t>Antenne</a:t>
            </a:r>
            <a:r>
              <a:rPr lang="en-US" dirty="0"/>
              <a:t>…</a:t>
            </a:r>
            <a:endParaRPr lang="en-NL" dirty="0"/>
          </a:p>
          <a:p>
            <a:endParaRPr lang="en-NL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D0D079E-ABB8-6C0A-204E-E2B80F4ECEC4}"/>
              </a:ext>
            </a:extLst>
          </p:cNvPr>
          <p:cNvSpPr txBox="1">
            <a:spLocks/>
          </p:cNvSpPr>
          <p:nvPr/>
        </p:nvSpPr>
        <p:spPr>
          <a:xfrm>
            <a:off x="527497" y="1271908"/>
            <a:ext cx="3736630" cy="2202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en-US" dirty="0" err="1"/>
              <a:t>Aanbevelingen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{38B382AD-473A-431A-890E-03336A9CC2BE}tf11936837_win32</Template>
  <TotalTime>0</TotalTime>
  <Words>253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Biome</vt:lpstr>
      <vt:lpstr>Calibri</vt:lpstr>
      <vt:lpstr>Custom</vt:lpstr>
      <vt:lpstr>Joris Elfferich 1013457  Digitaliseren</vt:lpstr>
      <vt:lpstr>Inhoud</vt:lpstr>
      <vt:lpstr>Inventory of Hazardous Materials </vt:lpstr>
      <vt:lpstr>Waarom digitaliseren?  </vt:lpstr>
      <vt:lpstr>Hoe beheren we de IHM? </vt:lpstr>
      <vt:lpstr>Hoe beheren we de IHM?  </vt:lpstr>
      <vt:lpstr>Accounts en interface  </vt:lpstr>
      <vt:lpstr>Hoe koppelen we de IHM aan een schip?</vt:lpstr>
      <vt:lpstr>Demonstratie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Joris Elfferich 1013457  Digitaliseren</dc:title>
  <dc:creator>Joris Elfferich</dc:creator>
  <cp:lastModifiedBy>Joris Elfferich</cp:lastModifiedBy>
  <cp:revision>1</cp:revision>
  <dcterms:created xsi:type="dcterms:W3CDTF">2024-05-17T11:05:46Z</dcterms:created>
  <dcterms:modified xsi:type="dcterms:W3CDTF">2024-05-17T13:55:12Z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