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37E7159-79D4-4BF9-BD63-03C8BC70D8E3}" type="datetimeFigureOut">
              <a:rPr lang="en-NL" smtClean="0"/>
              <a:t>09/02/2024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465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09/02/2024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22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09/02/2024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420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09/02/2024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674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09/02/2024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771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09/02/2024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232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09/02/2024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019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09/02/2024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794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09/02/2024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387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09/02/2024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929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37E7159-79D4-4BF9-BD63-03C8BC70D8E3}" type="datetimeFigureOut">
              <a:rPr lang="en-NL" smtClean="0"/>
              <a:t>09/02/2024</a:t>
            </a:fld>
            <a:endParaRPr lang="en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N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0388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37E7159-79D4-4BF9-BD63-03C8BC70D8E3}" type="datetimeFigureOut">
              <a:rPr lang="en-NL" smtClean="0"/>
              <a:t>09/02/2024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097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5AD5-27AC-0600-C187-E7C4036FF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ACC75-63AC-AE49-1655-E04C3A4B5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Joris Elfferich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895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E510-96E9-BEE6-D4E6-80B58807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Progressie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CFDE-973B-038A-7ACC-2C62A750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Alternatieven</a:t>
            </a:r>
            <a:r>
              <a:rPr lang="en-US" b="1" dirty="0"/>
              <a:t> </a:t>
            </a:r>
            <a:r>
              <a:rPr lang="en-US" b="1" dirty="0" err="1"/>
              <a:t>afweging</a:t>
            </a:r>
            <a:r>
              <a:rPr lang="en-US" b="1" dirty="0"/>
              <a:t> </a:t>
            </a:r>
            <a:r>
              <a:rPr lang="en-US" b="1" dirty="0" err="1"/>
              <a:t>authenticatie</a:t>
            </a:r>
            <a:r>
              <a:rPr lang="en-US" b="1" dirty="0"/>
              <a:t>:</a:t>
            </a:r>
          </a:p>
          <a:p>
            <a:r>
              <a:rPr lang="en-US" dirty="0"/>
              <a:t>- Smart cards (NFC)</a:t>
            </a:r>
          </a:p>
          <a:p>
            <a:r>
              <a:rPr lang="en-US" dirty="0"/>
              <a:t>- </a:t>
            </a:r>
            <a:r>
              <a:rPr lang="en-US" dirty="0" err="1"/>
              <a:t>Biometrisch</a:t>
            </a:r>
            <a:endParaRPr lang="en-US" dirty="0"/>
          </a:p>
          <a:p>
            <a:r>
              <a:rPr lang="en-US" dirty="0"/>
              <a:t>- 2FA</a:t>
            </a:r>
          </a:p>
          <a:p>
            <a:r>
              <a:rPr lang="en-US" b="1" dirty="0" err="1"/>
              <a:t>Alternatieven</a:t>
            </a:r>
            <a:r>
              <a:rPr lang="en-US" b="1" dirty="0"/>
              <a:t> </a:t>
            </a:r>
            <a:r>
              <a:rPr lang="en-US" b="1" dirty="0" err="1"/>
              <a:t>opslaan</a:t>
            </a:r>
            <a:endParaRPr lang="en-US" b="1" dirty="0"/>
          </a:p>
          <a:p>
            <a:r>
              <a:rPr lang="en-US" dirty="0"/>
              <a:t>- Database</a:t>
            </a:r>
          </a:p>
          <a:p>
            <a:r>
              <a:rPr lang="en-US" dirty="0"/>
              <a:t>- </a:t>
            </a:r>
            <a:r>
              <a:rPr lang="en-US" dirty="0" err="1"/>
              <a:t>Lokaal</a:t>
            </a:r>
            <a:endParaRPr lang="en-US" dirty="0"/>
          </a:p>
          <a:p>
            <a:r>
              <a:rPr lang="en-US" dirty="0"/>
              <a:t>- Blockchain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8737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2400-C206-46F0-7300-8692C28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8FCA-C643-8967-0ECE-AC51C738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“The inventory that relates to the IHM information will be transmitted to every stakeholder. This also makes the data decentralized. A consensus mechanism will be used in this phase so that every alteration of the inventory can be validated by every ledger holder, which is the stakeholder.”</a:t>
            </a:r>
          </a:p>
          <a:p>
            <a:r>
              <a:rPr lang="en-US" sz="1600" b="1" dirty="0"/>
              <a:t>Blockchain </a:t>
            </a:r>
            <a:r>
              <a:rPr lang="en-US" sz="1600" b="1" dirty="0" err="1"/>
              <a:t>alleen</a:t>
            </a:r>
            <a:r>
              <a:rPr lang="en-US" sz="1600" b="1" dirty="0"/>
              <a:t> </a:t>
            </a:r>
            <a:r>
              <a:rPr lang="en-US" sz="1600" b="1" dirty="0" err="1"/>
              <a:t>toegankelijk</a:t>
            </a:r>
            <a:r>
              <a:rPr lang="en-US" sz="1600" b="1" dirty="0"/>
              <a:t> via </a:t>
            </a:r>
            <a:r>
              <a:rPr lang="en-US" sz="1600" b="1" dirty="0" err="1"/>
              <a:t>schip</a:t>
            </a:r>
            <a:r>
              <a:rPr lang="en-US" sz="1600" b="1" dirty="0"/>
              <a:t>?</a:t>
            </a:r>
          </a:p>
          <a:p>
            <a:r>
              <a:rPr lang="en-US" sz="1600" b="1" dirty="0"/>
              <a:t>Hoe </a:t>
            </a:r>
            <a:r>
              <a:rPr lang="en-US" sz="1600" b="1" dirty="0" err="1"/>
              <a:t>authoriseren</a:t>
            </a:r>
            <a:r>
              <a:rPr lang="en-US" sz="1600" b="1" dirty="0"/>
              <a:t> we de </a:t>
            </a:r>
            <a:r>
              <a:rPr lang="en-US" sz="1600" b="1" dirty="0" err="1"/>
              <a:t>juiste</a:t>
            </a:r>
            <a:r>
              <a:rPr lang="en-US" sz="1600" b="1" dirty="0"/>
              <a:t> </a:t>
            </a:r>
            <a:r>
              <a:rPr lang="en-US" sz="1600" b="1" dirty="0" err="1"/>
              <a:t>mensen</a:t>
            </a:r>
            <a:r>
              <a:rPr lang="en-US" sz="1600" b="1" dirty="0"/>
              <a:t>?</a:t>
            </a:r>
          </a:p>
          <a:p>
            <a:r>
              <a:rPr lang="en-US" sz="1600" b="1" dirty="0" err="1"/>
              <a:t>Voorbeeld</a:t>
            </a:r>
            <a:r>
              <a:rPr lang="en-US" sz="1600" b="1"/>
              <a:t> IHM</a:t>
            </a:r>
            <a:endParaRPr lang="en-US" sz="1600" b="1" dirty="0"/>
          </a:p>
          <a:p>
            <a:endParaRPr lang="en-US" sz="1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17841C-FFD8-39DD-6ADE-6DD304363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23" y="3112265"/>
            <a:ext cx="5425266" cy="317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01281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48</TotalTime>
  <Words>95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 Light</vt:lpstr>
      <vt:lpstr>Metropolitan</vt:lpstr>
      <vt:lpstr>Week 0</vt:lpstr>
      <vt:lpstr>Progressie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</dc:title>
  <dc:creator>Joris Elfferich</dc:creator>
  <cp:lastModifiedBy>Joris Elfferich</cp:lastModifiedBy>
  <cp:revision>4</cp:revision>
  <dcterms:created xsi:type="dcterms:W3CDTF">2024-02-08T13:45:21Z</dcterms:created>
  <dcterms:modified xsi:type="dcterms:W3CDTF">2024-02-09T12:50:38Z</dcterms:modified>
</cp:coreProperties>
</file>