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465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2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420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674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771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232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019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794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387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92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388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18/03/2024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09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5AD5-27AC-0600-C187-E7C4036FF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CC75-63AC-AE49-1655-E04C3A4B5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Joris Elfferich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95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E510-96E9-BEE6-D4E6-80B5880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Progressie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CFDE-973B-038A-7ACC-2C62A750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91586114" cy="30625027"/>
          </a:xfrm>
        </p:spPr>
        <p:txBody>
          <a:bodyPr/>
          <a:lstStyle/>
          <a:p>
            <a:r>
              <a:rPr lang="en-US" dirty="0"/>
              <a:t>- Proof of Work: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 of zero’s), nonce++</a:t>
            </a:r>
          </a:p>
          <a:p>
            <a:b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US" dirty="0"/>
              <a:t>- Chain validation (</a:t>
            </a:r>
            <a:r>
              <a:rPr lang="en-US" dirty="0" err="1"/>
              <a:t>file_data</a:t>
            </a:r>
            <a:r>
              <a:rPr lang="en-US" dirty="0"/>
              <a:t>, </a:t>
            </a:r>
            <a:r>
              <a:rPr lang="en-US" dirty="0" err="1"/>
              <a:t>prev_hash</a:t>
            </a:r>
            <a:r>
              <a:rPr lang="en-US" dirty="0"/>
              <a:t>, </a:t>
            </a:r>
            <a:r>
              <a:rPr lang="en-US" dirty="0" err="1"/>
              <a:t>cur_hash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5634AF9-40AB-51A2-5325-A664EAEADC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D03AAFA-127D-B74F-6480-1ABF401E14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5430253" cy="543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15ADE-CD53-2B5B-C5A6-C400422E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6" y="3516287"/>
            <a:ext cx="5638528" cy="33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665F11-C284-E11B-FB36-BE8785B8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832" y="3575050"/>
            <a:ext cx="5621162" cy="319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7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2400-C206-46F0-7300-8692C28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Plannen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8FCA-C643-8967-0ECE-AC51C738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- HTTPS </a:t>
            </a:r>
            <a:r>
              <a:rPr lang="en-US" b="1" dirty="0" err="1"/>
              <a:t>gebruiken</a:t>
            </a:r>
            <a:r>
              <a:rPr lang="en-US" b="1" dirty="0"/>
              <a:t> </a:t>
            </a:r>
            <a:r>
              <a:rPr lang="en-US" b="1" dirty="0" err="1"/>
              <a:t>voor</a:t>
            </a:r>
            <a:r>
              <a:rPr lang="en-US" b="1" dirty="0"/>
              <a:t> server</a:t>
            </a:r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b="1" dirty="0" err="1"/>
              <a:t>Ontwerpen</a:t>
            </a:r>
            <a:r>
              <a:rPr lang="en-US" b="1" dirty="0"/>
              <a:t> </a:t>
            </a:r>
            <a:r>
              <a:rPr lang="en-US" b="1" dirty="0" err="1"/>
              <a:t>verschillende</a:t>
            </a:r>
            <a:r>
              <a:rPr lang="en-US" b="1" dirty="0"/>
              <a:t> </a:t>
            </a:r>
            <a:r>
              <a:rPr lang="en-US" b="1" dirty="0" err="1"/>
              <a:t>webpagina’s</a:t>
            </a:r>
            <a:r>
              <a:rPr lang="en-US" b="1" dirty="0"/>
              <a:t> </a:t>
            </a:r>
            <a:r>
              <a:rPr lang="en-US" b="1" dirty="0" err="1"/>
              <a:t>voor</a:t>
            </a:r>
            <a:r>
              <a:rPr lang="en-US" b="1" dirty="0"/>
              <a:t> stakeholders (view, write</a:t>
            </a:r>
            <a:r>
              <a:rPr lang="en-US" b="1"/>
              <a:t>, validate)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- </a:t>
            </a:r>
            <a:r>
              <a:rPr lang="en-US" b="1" dirty="0" err="1"/>
              <a:t>Beginnen</a:t>
            </a:r>
            <a:r>
              <a:rPr lang="en-US" b="1" dirty="0"/>
              <a:t> met de Hardware Module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60128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1298</TotalTime>
  <Words>66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Consolas</vt:lpstr>
      <vt:lpstr>Metropolitan</vt:lpstr>
      <vt:lpstr>Week 6</vt:lpstr>
      <vt:lpstr>Progressie</vt:lpstr>
      <vt:lpstr>Plannen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</dc:title>
  <dc:creator>Joris Elfferich</dc:creator>
  <cp:lastModifiedBy>Joris Elfferich</cp:lastModifiedBy>
  <cp:revision>18</cp:revision>
  <dcterms:created xsi:type="dcterms:W3CDTF">2024-02-08T13:45:21Z</dcterms:created>
  <dcterms:modified xsi:type="dcterms:W3CDTF">2024-03-18T12:56:00Z</dcterms:modified>
</cp:coreProperties>
</file>