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46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2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420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674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7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23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01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794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387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92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38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25/03/2024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09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5AD5-27AC-0600-C187-E7C4036FF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CC75-63AC-AE49-1655-E04C3A4B5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Joris Elfferich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95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E510-96E9-BEE6-D4E6-80B5880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CFDE-973B-038A-7ACC-2C62A750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Blockchain, private, consensus</a:t>
            </a:r>
          </a:p>
          <a:p>
            <a:r>
              <a:rPr lang="en-US" dirty="0"/>
              <a:t>-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r>
              <a:rPr lang="en-US" dirty="0"/>
              <a:t>- Bluetooth &gt; Smart Cards (NFC)</a:t>
            </a:r>
          </a:p>
          <a:p>
            <a:r>
              <a:rPr lang="en-US" dirty="0"/>
              <a:t>- </a:t>
            </a:r>
            <a:r>
              <a:rPr lang="en-US" dirty="0" err="1"/>
              <a:t>LoRaWAN</a:t>
            </a:r>
            <a:endParaRPr lang="en-US" dirty="0"/>
          </a:p>
          <a:p>
            <a:r>
              <a:rPr lang="en-US" dirty="0"/>
              <a:t>- Microcontroller: ESP32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8737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400-C206-46F0-7300-8692C28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8FCA-C643-8967-0ECE-AC51C738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b="1" dirty="0"/>
            </a:br>
            <a:r>
              <a:rPr lang="en-US" sz="1600" b="1" dirty="0"/>
              <a:t>  HTTP? Internet op </a:t>
            </a:r>
            <a:r>
              <a:rPr lang="en-US" sz="1600" b="1" dirty="0" err="1"/>
              <a:t>schip</a:t>
            </a:r>
            <a:r>
              <a:rPr lang="en-US" sz="1600" b="1" dirty="0"/>
              <a:t> </a:t>
            </a:r>
            <a:r>
              <a:rPr lang="en-US" sz="1600" b="1" dirty="0" err="1"/>
              <a:t>beschikbaar</a:t>
            </a:r>
            <a:r>
              <a:rPr lang="en-US" sz="1600" b="1" dirty="0"/>
              <a:t>?</a:t>
            </a:r>
          </a:p>
          <a:p>
            <a:r>
              <a:rPr lang="en-US" sz="1600" b="1" dirty="0"/>
              <a:t>LoRa module</a:t>
            </a:r>
            <a:r>
              <a:rPr lang="en-US" sz="1600" b="1"/>
              <a:t>, ESP32</a:t>
            </a:r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4D5DDB-45DB-41E1-80D5-8D5E26482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658" y="3610298"/>
            <a:ext cx="9061342" cy="314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128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1215</TotalTime>
  <Words>42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 Light</vt:lpstr>
      <vt:lpstr>Metropolitan</vt:lpstr>
      <vt:lpstr>Week 1</vt:lpstr>
      <vt:lpstr>Progressie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</dc:title>
  <dc:creator>Joris Elfferich</dc:creator>
  <cp:lastModifiedBy>Joris Elfferich</cp:lastModifiedBy>
  <cp:revision>14</cp:revision>
  <dcterms:created xsi:type="dcterms:W3CDTF">2024-02-08T13:45:21Z</dcterms:created>
  <dcterms:modified xsi:type="dcterms:W3CDTF">2024-03-25T13:19:29Z</dcterms:modified>
</cp:coreProperties>
</file>