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dirty="0"/>
              <a:t>Blockchain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“</a:t>
            </a:r>
            <a:r>
              <a:rPr lang="en-US" sz="1600" b="1" dirty="0" err="1"/>
              <a:t>Bedrijfsbezoek</a:t>
            </a:r>
            <a:r>
              <a:rPr lang="en-US" sz="1600" b="1" dirty="0"/>
              <a:t>” HR. </a:t>
            </a:r>
            <a:r>
              <a:rPr lang="en-US" sz="1600" b="1" dirty="0" err="1"/>
              <a:t>Woensdag</a:t>
            </a:r>
            <a:r>
              <a:rPr lang="en-US" sz="1600" b="1" dirty="0"/>
              <a:t> </a:t>
            </a:r>
            <a:r>
              <a:rPr lang="en-US" sz="1600" b="1" dirty="0" err="1"/>
              <a:t>middag</a:t>
            </a:r>
            <a:r>
              <a:rPr lang="en-US" sz="1600" b="1" dirty="0"/>
              <a:t>?</a:t>
            </a:r>
          </a:p>
          <a:p>
            <a:r>
              <a:rPr lang="en-US" sz="1600" b="1" dirty="0"/>
              <a:t>Hoe </a:t>
            </a:r>
            <a:r>
              <a:rPr lang="en-US" sz="1600" b="1" dirty="0" err="1"/>
              <a:t>authoriseren</a:t>
            </a:r>
            <a:r>
              <a:rPr lang="en-US" sz="1600" b="1" dirty="0"/>
              <a:t> we de </a:t>
            </a:r>
            <a:r>
              <a:rPr lang="en-US" sz="1600" b="1" dirty="0" err="1"/>
              <a:t>juiste</a:t>
            </a:r>
            <a:r>
              <a:rPr lang="en-US" sz="1600" b="1" dirty="0"/>
              <a:t> </a:t>
            </a:r>
            <a:r>
              <a:rPr lang="en-US" sz="1600" b="1" dirty="0" err="1"/>
              <a:t>mensen</a:t>
            </a:r>
            <a:r>
              <a:rPr lang="en-US" sz="1600" b="1" dirty="0"/>
              <a:t>?</a:t>
            </a:r>
          </a:p>
          <a:p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7841C-FFD8-39DD-6ADE-6DD30436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3" y="3112265"/>
            <a:ext cx="5425266" cy="31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162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Week 1</vt:lpstr>
      <vt:lpstr>Progressie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6</cp:revision>
  <dcterms:created xsi:type="dcterms:W3CDTF">2024-02-08T13:45:21Z</dcterms:created>
  <dcterms:modified xsi:type="dcterms:W3CDTF">2024-02-14T15:24:50Z</dcterms:modified>
</cp:coreProperties>
</file>