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26" autoAdjust="0"/>
  </p:normalViewPr>
  <p:slideViewPr>
    <p:cSldViewPr snapToGrid="0">
      <p:cViewPr varScale="1">
        <p:scale>
          <a:sx n="125" d="100"/>
          <a:sy n="125" d="100"/>
        </p:scale>
        <p:origin x="16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F76FD-B96A-4749-8EB1-F5B23D30627C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3CC5-2AD6-4A79-9F63-F9AAEFF73E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08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de IHM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opties</a:t>
            </a:r>
            <a:r>
              <a:rPr lang="en-US" dirty="0"/>
              <a:t>: databases, file servers,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blockchain. De </a:t>
            </a:r>
            <a:r>
              <a:rPr lang="en-US" dirty="0" err="1"/>
              <a:t>belangrijkste</a:t>
            </a:r>
            <a:r>
              <a:rPr lang="en-US" dirty="0"/>
              <a:t> Eisen die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gegevens-integriteit</a:t>
            </a:r>
            <a:r>
              <a:rPr lang="en-US" dirty="0"/>
              <a:t>, </a:t>
            </a:r>
            <a:r>
              <a:rPr lang="en-US" dirty="0" err="1"/>
              <a:t>onveranderlijkheid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transparantie</a:t>
            </a:r>
            <a:r>
              <a:rPr lang="en-US" dirty="0"/>
              <a:t>. Binnen </a:t>
            </a:r>
            <a:r>
              <a:rPr lang="en-US" dirty="0" err="1"/>
              <a:t>deze</a:t>
            </a:r>
            <a:r>
              <a:rPr lang="en-US" dirty="0"/>
              <a:t> Eisen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platform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. Maar blockchain was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gegevens-integritieit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onveranderlijkheid</a:t>
            </a:r>
            <a:r>
              <a:rPr lang="en-US" dirty="0"/>
              <a:t>. Wat is blockchain? </a:t>
            </a:r>
            <a:r>
              <a:rPr lang="en-US" dirty="0" err="1"/>
              <a:t>Voorbeeld</a:t>
            </a:r>
            <a:r>
              <a:rPr lang="en-US" dirty="0"/>
              <a:t>… Elk block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de IHM. </a:t>
            </a: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geupload</a:t>
            </a:r>
            <a:r>
              <a:rPr lang="en-US" dirty="0"/>
              <a:t> in de ‘chain’ (</a:t>
            </a:r>
            <a:r>
              <a:rPr lang="en-US" dirty="0" err="1"/>
              <a:t>een</a:t>
            </a:r>
            <a:r>
              <a:rPr lang="en-US" dirty="0"/>
              <a:t> link van blocks op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</a:t>
            </a:r>
            <a:r>
              <a:rPr lang="en-US" dirty="0" err="1"/>
              <a:t>afbeelding</a:t>
            </a:r>
            <a:r>
              <a:rPr lang="en-US" dirty="0"/>
              <a:t>)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geuploade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IHM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er </a:t>
            </a:r>
            <a:r>
              <a:rPr lang="en-US" dirty="0" err="1"/>
              <a:t>asbest</a:t>
            </a:r>
            <a:r>
              <a:rPr lang="en-US" dirty="0"/>
              <a:t> is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, dan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vorige</a:t>
            </a:r>
            <a:r>
              <a:rPr lang="en-US" dirty="0"/>
              <a:t> block </a:t>
            </a:r>
            <a:r>
              <a:rPr lang="en-US" dirty="0" err="1"/>
              <a:t>gechained</a:t>
            </a:r>
            <a:r>
              <a:rPr lang="en-US" dirty="0"/>
              <a:t>. Zo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 met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timestamp maar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onveranderlijkheid</a:t>
            </a:r>
            <a:r>
              <a:rPr lang="en-US" dirty="0"/>
              <a:t>. En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blockchain system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hashes (</a:t>
            </a:r>
            <a:r>
              <a:rPr lang="en-US" dirty="0" err="1"/>
              <a:t>een</a:t>
            </a:r>
            <a:r>
              <a:rPr lang="en-US" dirty="0"/>
              <a:t> digitate </a:t>
            </a:r>
            <a:r>
              <a:rPr lang="en-US" dirty="0" err="1"/>
              <a:t>vingerafdruk</a:t>
            </a:r>
            <a:r>
              <a:rPr lang="en-US" dirty="0"/>
              <a:t> van het </a:t>
            </a:r>
            <a:r>
              <a:rPr lang="en-US" dirty="0" err="1"/>
              <a:t>bestand</a:t>
            </a:r>
            <a:r>
              <a:rPr lang="en-US" dirty="0"/>
              <a:t>) is </a:t>
            </a:r>
            <a:r>
              <a:rPr lang="en-US" dirty="0" err="1"/>
              <a:t>gemakkelijk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of de </a:t>
            </a:r>
            <a:r>
              <a:rPr lang="en-US" dirty="0" err="1"/>
              <a:t>gegevensintegriteit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in </a:t>
            </a:r>
            <a:r>
              <a:rPr lang="en-US" dirty="0" err="1"/>
              <a:t>orde</a:t>
            </a:r>
            <a:r>
              <a:rPr lang="en-US" dirty="0"/>
              <a:t> is. </a:t>
            </a:r>
          </a:p>
          <a:p>
            <a:endParaRPr lang="en-US" dirty="0"/>
          </a:p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blockchain systemin </a:t>
            </a:r>
            <a:r>
              <a:rPr lang="en-US" dirty="0" err="1"/>
              <a:t>zoals</a:t>
            </a:r>
            <a:r>
              <a:rPr lang="en-US" dirty="0"/>
              <a:t> blockchain, maar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mag </a:t>
            </a:r>
            <a:r>
              <a:rPr lang="en-US" dirty="0" err="1"/>
              <a:t>worden</a:t>
            </a:r>
            <a:r>
              <a:rPr lang="en-US" dirty="0"/>
              <a:t> is er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zelfgeschreven</a:t>
            </a:r>
            <a:r>
              <a:rPr lang="en-US" dirty="0"/>
              <a:t> </a:t>
            </a:r>
            <a:r>
              <a:rPr lang="en-US" dirty="0" err="1"/>
              <a:t>prive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.  </a:t>
            </a:r>
            <a:r>
              <a:rPr lang="en-US" dirty="0" err="1"/>
              <a:t>Dit</a:t>
            </a:r>
            <a:r>
              <a:rPr lang="en-US" dirty="0"/>
              <a:t> door de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ontwikkeltijd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sensitives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is </a:t>
            </a:r>
            <a:r>
              <a:rPr lang="en-US" dirty="0" err="1"/>
              <a:t>beschermd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87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de IHM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opties</a:t>
            </a:r>
            <a:r>
              <a:rPr lang="en-US" dirty="0"/>
              <a:t>: databases, file servers,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blockchain. De </a:t>
            </a:r>
            <a:r>
              <a:rPr lang="en-US" dirty="0" err="1"/>
              <a:t>belangrijkste</a:t>
            </a:r>
            <a:r>
              <a:rPr lang="en-US" dirty="0"/>
              <a:t> Eisen die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gegevens-integriteit</a:t>
            </a:r>
            <a:r>
              <a:rPr lang="en-US" dirty="0"/>
              <a:t>, </a:t>
            </a:r>
            <a:r>
              <a:rPr lang="en-US" dirty="0" err="1"/>
              <a:t>onveranderlijkheid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transparantie</a:t>
            </a:r>
            <a:r>
              <a:rPr lang="en-US" dirty="0"/>
              <a:t>. Binnen </a:t>
            </a:r>
            <a:r>
              <a:rPr lang="en-US" dirty="0" err="1"/>
              <a:t>deze</a:t>
            </a:r>
            <a:r>
              <a:rPr lang="en-US" dirty="0"/>
              <a:t> Eisen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platform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. Maar blockchain was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gegevens-integritieit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onveranderlijkheid</a:t>
            </a:r>
            <a:r>
              <a:rPr lang="en-US" dirty="0"/>
              <a:t>. Wat is blockchain? </a:t>
            </a:r>
            <a:r>
              <a:rPr lang="en-US" dirty="0" err="1"/>
              <a:t>Voorbeeld</a:t>
            </a:r>
            <a:r>
              <a:rPr lang="en-US" dirty="0"/>
              <a:t>… Elk block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de IHM. </a:t>
            </a: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geupload</a:t>
            </a:r>
            <a:r>
              <a:rPr lang="en-US" dirty="0"/>
              <a:t> in de ‘chain’ (</a:t>
            </a:r>
            <a:r>
              <a:rPr lang="en-US" dirty="0" err="1"/>
              <a:t>een</a:t>
            </a:r>
            <a:r>
              <a:rPr lang="en-US" dirty="0"/>
              <a:t> link van blocks op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</a:t>
            </a:r>
            <a:r>
              <a:rPr lang="en-US" dirty="0" err="1"/>
              <a:t>afbeelding</a:t>
            </a:r>
            <a:r>
              <a:rPr lang="en-US" dirty="0"/>
              <a:t>)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geuploade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IHM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er </a:t>
            </a:r>
            <a:r>
              <a:rPr lang="en-US" dirty="0" err="1"/>
              <a:t>asbest</a:t>
            </a:r>
            <a:r>
              <a:rPr lang="en-US" dirty="0"/>
              <a:t> is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, dan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vorige</a:t>
            </a:r>
            <a:r>
              <a:rPr lang="en-US" dirty="0"/>
              <a:t> block </a:t>
            </a:r>
            <a:r>
              <a:rPr lang="en-US" dirty="0" err="1"/>
              <a:t>gechained</a:t>
            </a:r>
            <a:r>
              <a:rPr lang="en-US" dirty="0"/>
              <a:t>. Zo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 met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timestamp maar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onveranderlijkheid</a:t>
            </a:r>
            <a:r>
              <a:rPr lang="en-US" dirty="0"/>
              <a:t>. En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blockchain system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hashes (</a:t>
            </a:r>
            <a:r>
              <a:rPr lang="en-US" dirty="0" err="1"/>
              <a:t>een</a:t>
            </a:r>
            <a:r>
              <a:rPr lang="en-US" dirty="0"/>
              <a:t> digitate </a:t>
            </a:r>
            <a:r>
              <a:rPr lang="en-US" dirty="0" err="1"/>
              <a:t>vingerafdruk</a:t>
            </a:r>
            <a:r>
              <a:rPr lang="en-US" dirty="0"/>
              <a:t> van het </a:t>
            </a:r>
            <a:r>
              <a:rPr lang="en-US" dirty="0" err="1"/>
              <a:t>bestand</a:t>
            </a:r>
            <a:r>
              <a:rPr lang="en-US" dirty="0"/>
              <a:t>) is </a:t>
            </a:r>
            <a:r>
              <a:rPr lang="en-US" dirty="0" err="1"/>
              <a:t>gemakkelijk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of de </a:t>
            </a:r>
            <a:r>
              <a:rPr lang="en-US" dirty="0" err="1"/>
              <a:t>gegevensintegriteit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in </a:t>
            </a:r>
            <a:r>
              <a:rPr lang="en-US" dirty="0" err="1"/>
              <a:t>orde</a:t>
            </a:r>
            <a:r>
              <a:rPr lang="en-US" dirty="0"/>
              <a:t> is. </a:t>
            </a:r>
          </a:p>
          <a:p>
            <a:endParaRPr lang="en-US" dirty="0"/>
          </a:p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blockchain systemin </a:t>
            </a:r>
            <a:r>
              <a:rPr lang="en-US" dirty="0" err="1"/>
              <a:t>zoals</a:t>
            </a:r>
            <a:r>
              <a:rPr lang="en-US" dirty="0"/>
              <a:t> blockchain, maar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mag </a:t>
            </a:r>
            <a:r>
              <a:rPr lang="en-US" dirty="0" err="1"/>
              <a:t>worden</a:t>
            </a:r>
            <a:r>
              <a:rPr lang="en-US" dirty="0"/>
              <a:t> is er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zelfgeschreven</a:t>
            </a:r>
            <a:r>
              <a:rPr lang="en-US" dirty="0"/>
              <a:t> </a:t>
            </a:r>
            <a:r>
              <a:rPr lang="en-US" dirty="0" err="1"/>
              <a:t>prive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.  </a:t>
            </a:r>
            <a:r>
              <a:rPr lang="en-US" dirty="0" err="1"/>
              <a:t>Dit</a:t>
            </a:r>
            <a:r>
              <a:rPr lang="en-US" dirty="0"/>
              <a:t> door de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ontwikkeltijd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sensitives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is </a:t>
            </a:r>
            <a:r>
              <a:rPr lang="en-US" dirty="0" err="1"/>
              <a:t>beschermd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59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de IHM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opties</a:t>
            </a:r>
            <a:r>
              <a:rPr lang="en-US" dirty="0"/>
              <a:t>: databases, file servers,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blockchain. De </a:t>
            </a:r>
            <a:r>
              <a:rPr lang="en-US" dirty="0" err="1"/>
              <a:t>belangrijkste</a:t>
            </a:r>
            <a:r>
              <a:rPr lang="en-US" dirty="0"/>
              <a:t> Eisen die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gegevens-integriteit</a:t>
            </a:r>
            <a:r>
              <a:rPr lang="en-US" dirty="0"/>
              <a:t>, </a:t>
            </a:r>
            <a:r>
              <a:rPr lang="en-US" dirty="0" err="1"/>
              <a:t>onveranderlijkheid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transparantie</a:t>
            </a:r>
            <a:r>
              <a:rPr lang="en-US" dirty="0"/>
              <a:t>. Binnen </a:t>
            </a:r>
            <a:r>
              <a:rPr lang="en-US" dirty="0" err="1"/>
              <a:t>deze</a:t>
            </a:r>
            <a:r>
              <a:rPr lang="en-US" dirty="0"/>
              <a:t> Eisen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blockchain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opties</a:t>
            </a:r>
            <a:r>
              <a:rPr lang="en-US" dirty="0"/>
              <a:t>.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code platform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. Maar blockchain was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gegevens-integritieit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onveranderlijkheid</a:t>
            </a:r>
            <a:r>
              <a:rPr lang="en-US" dirty="0"/>
              <a:t>. Wat is blockchain? </a:t>
            </a:r>
            <a:r>
              <a:rPr lang="en-US" dirty="0" err="1"/>
              <a:t>Voorbeeld</a:t>
            </a:r>
            <a:r>
              <a:rPr lang="en-US" dirty="0"/>
              <a:t>… Elk block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de IHM. </a:t>
            </a:r>
            <a:r>
              <a:rPr lang="en-US" dirty="0" err="1"/>
              <a:t>Eenmaal</a:t>
            </a:r>
            <a:r>
              <a:rPr lang="en-US" dirty="0"/>
              <a:t> </a:t>
            </a:r>
            <a:r>
              <a:rPr lang="en-US" dirty="0" err="1"/>
              <a:t>geupload</a:t>
            </a:r>
            <a:r>
              <a:rPr lang="en-US" dirty="0"/>
              <a:t> in de ‘chain’ (</a:t>
            </a:r>
            <a:r>
              <a:rPr lang="en-US" dirty="0" err="1"/>
              <a:t>een</a:t>
            </a:r>
            <a:r>
              <a:rPr lang="en-US" dirty="0"/>
              <a:t> link van blocks op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</a:t>
            </a:r>
            <a:r>
              <a:rPr lang="en-US" dirty="0" err="1"/>
              <a:t>afbeelding</a:t>
            </a:r>
            <a:r>
              <a:rPr lang="en-US" dirty="0"/>
              <a:t>)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geuploade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bekeken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van het IHM </a:t>
            </a:r>
            <a:r>
              <a:rPr lang="en-US" dirty="0" err="1"/>
              <a:t>nodig</a:t>
            </a:r>
            <a:r>
              <a:rPr lang="en-US" dirty="0"/>
              <a:t> is,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bijv</a:t>
            </a:r>
            <a:r>
              <a:rPr lang="en-US" dirty="0"/>
              <a:t> er </a:t>
            </a:r>
            <a:r>
              <a:rPr lang="en-US" dirty="0" err="1"/>
              <a:t>asbest</a:t>
            </a:r>
            <a:r>
              <a:rPr lang="en-US" dirty="0"/>
              <a:t> is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gehaald</a:t>
            </a:r>
            <a:r>
              <a:rPr lang="en-US" dirty="0"/>
              <a:t>, dan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vorige</a:t>
            </a:r>
            <a:r>
              <a:rPr lang="en-US" dirty="0"/>
              <a:t> block </a:t>
            </a:r>
            <a:r>
              <a:rPr lang="en-US" dirty="0" err="1"/>
              <a:t>gechained</a:t>
            </a:r>
            <a:r>
              <a:rPr lang="en-US" dirty="0"/>
              <a:t>. Zo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r>
              <a:rPr lang="en-US" dirty="0"/>
              <a:t> met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timestamp maar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onveranderlijkheid</a:t>
            </a:r>
            <a:r>
              <a:rPr lang="en-US" dirty="0"/>
              <a:t>. En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blockchain system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met hashes (</a:t>
            </a:r>
            <a:r>
              <a:rPr lang="en-US" dirty="0" err="1"/>
              <a:t>een</a:t>
            </a:r>
            <a:r>
              <a:rPr lang="en-US" dirty="0"/>
              <a:t> digitate </a:t>
            </a:r>
            <a:r>
              <a:rPr lang="en-US" dirty="0" err="1"/>
              <a:t>vingerafdruk</a:t>
            </a:r>
            <a:r>
              <a:rPr lang="en-US" dirty="0"/>
              <a:t> van het </a:t>
            </a:r>
            <a:r>
              <a:rPr lang="en-US" dirty="0" err="1"/>
              <a:t>bestand</a:t>
            </a:r>
            <a:r>
              <a:rPr lang="en-US" dirty="0"/>
              <a:t>) is </a:t>
            </a:r>
            <a:r>
              <a:rPr lang="en-US" dirty="0" err="1"/>
              <a:t>gemakkelijk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of de </a:t>
            </a:r>
            <a:r>
              <a:rPr lang="en-US" dirty="0" err="1"/>
              <a:t>gegevensintegriteit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in </a:t>
            </a:r>
            <a:r>
              <a:rPr lang="en-US" dirty="0" err="1"/>
              <a:t>orde</a:t>
            </a:r>
            <a:r>
              <a:rPr lang="en-US" dirty="0"/>
              <a:t> is. </a:t>
            </a:r>
          </a:p>
          <a:p>
            <a:endParaRPr lang="en-US" dirty="0"/>
          </a:p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blockchain systemin </a:t>
            </a:r>
            <a:r>
              <a:rPr lang="en-US" dirty="0" err="1"/>
              <a:t>zoals</a:t>
            </a:r>
            <a:r>
              <a:rPr lang="en-US" dirty="0"/>
              <a:t> blockchain, maar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door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 mag </a:t>
            </a:r>
            <a:r>
              <a:rPr lang="en-US" dirty="0" err="1"/>
              <a:t>worden</a:t>
            </a:r>
            <a:r>
              <a:rPr lang="en-US" dirty="0"/>
              <a:t> is er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zelfgeschreven</a:t>
            </a:r>
            <a:r>
              <a:rPr lang="en-US" dirty="0"/>
              <a:t> </a:t>
            </a:r>
            <a:r>
              <a:rPr lang="en-US" dirty="0" err="1"/>
              <a:t>prive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.  </a:t>
            </a:r>
            <a:r>
              <a:rPr lang="en-US" dirty="0" err="1"/>
              <a:t>Dit</a:t>
            </a:r>
            <a:r>
              <a:rPr lang="en-US" dirty="0"/>
              <a:t> door de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ontwikkeltijd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sensitives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is </a:t>
            </a:r>
            <a:r>
              <a:rPr lang="en-US" dirty="0" err="1"/>
              <a:t>beschermd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285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is een draadloze modulatie techniek, die informatie via radio golven verstuurt in pulsen waardoor ze een vrij grote afstand kunnen overbruggen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verzender kan via een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LoRaWAN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gateway verbinding maken met het internet.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heeft een bereik van 2-5 Km in bebouwde gebieden. 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NIET VEEL DATA OVER LORA</a:t>
            </a:r>
          </a:p>
          <a:p>
            <a:endParaRPr lang="en-US" dirty="0"/>
          </a:p>
          <a:p>
            <a:r>
              <a:rPr lang="en-US" dirty="0"/>
              <a:t>Lora </a:t>
            </a:r>
            <a:r>
              <a:rPr lang="en-US" dirty="0" err="1"/>
              <a:t>goedkoop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makelijke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24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is een draadloze modulatie techniek, die informatie via radio golven verstuurt in pulsen waardoor ze een vrij grote afstand kunnen overbruggen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verzender kan via een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LoRaWAN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gateway verbinding maken met het internet. </a:t>
            </a:r>
            <a:r>
              <a:rPr lang="nl-NL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LoRa</a:t>
            </a:r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heeft een bereik van 2-5 Km in bebouwde gebieden. 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NIET VEEL DATA OVER LORA</a:t>
            </a:r>
          </a:p>
          <a:p>
            <a:endParaRPr lang="en-US" dirty="0"/>
          </a:p>
          <a:p>
            <a:r>
              <a:rPr lang="en-US" dirty="0"/>
              <a:t>Lora </a:t>
            </a:r>
            <a:r>
              <a:rPr lang="en-US" dirty="0" err="1"/>
              <a:t>goedkoop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makelijke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3CC5-2AD6-4A79-9F63-F9AAEFF73EC5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58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0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ack and white pattern">
            <a:extLst>
              <a:ext uri="{FF2B5EF4-FFF2-40B4-BE49-F238E27FC236}">
                <a16:creationId xmlns:a16="http://schemas.microsoft.com/office/drawing/2014/main" id="{12722B66-9B5B-BFF7-F5F9-9EA312AE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457" b="16204"/>
          <a:stretch/>
        </p:blipFill>
        <p:spPr>
          <a:xfrm>
            <a:off x="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669C-2968-D01E-4126-1270BB68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/>
              <a:t>Digitaliseren</a:t>
            </a:r>
            <a:r>
              <a:rPr lang="en-US" dirty="0"/>
              <a:t> Inventory of Hazardous</a:t>
            </a:r>
            <a:br>
              <a:rPr lang="en-US" dirty="0"/>
            </a:br>
            <a:r>
              <a:rPr lang="en-US" dirty="0"/>
              <a:t>Materials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6700-A35B-09F5-5BA9-08917C07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Joris Elfferich</a:t>
            </a:r>
            <a:br>
              <a:rPr lang="en-US" dirty="0"/>
            </a:br>
            <a:r>
              <a:rPr lang="en-US" sz="800" dirty="0"/>
              <a:t>1013457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81153-5B9A-5F22-8090-C06E72C7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Inhoud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4F6-2485-5E58-5485-44F3F54E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5412"/>
            <a:ext cx="5334000" cy="5327175"/>
          </a:xfrm>
        </p:spPr>
        <p:txBody>
          <a:bodyPr anchor="ctr">
            <a:normAutofit/>
          </a:bodyPr>
          <a:lstStyle/>
          <a:p>
            <a:r>
              <a:rPr lang="en-US" dirty="0"/>
              <a:t>Inventory of Hazardous Materials (IHM)</a:t>
            </a:r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digitaliseren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beheren</a:t>
            </a:r>
            <a:r>
              <a:rPr lang="en-US" dirty="0"/>
              <a:t> we de IHM?</a:t>
            </a:r>
          </a:p>
          <a:p>
            <a:r>
              <a:rPr lang="en-US" dirty="0"/>
              <a:t>Hoe </a:t>
            </a:r>
            <a:r>
              <a:rPr lang="en-US" dirty="0" err="1"/>
              <a:t>koppelen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schip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9368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Inventory of Hazardous Materials</a:t>
            </a: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5497364" cy="3809999"/>
          </a:xfrm>
        </p:spPr>
        <p:txBody>
          <a:bodyPr>
            <a:normAutofit/>
          </a:bodyPr>
          <a:lstStyle/>
          <a:p>
            <a:r>
              <a:rPr lang="nl-NL" dirty="0"/>
              <a:t>Informatie over schadelijke materialen aan boord (asbest, kwik, lood,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recycling</a:t>
            </a:r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schepen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overal</a:t>
            </a:r>
            <a:r>
              <a:rPr lang="en-US" dirty="0"/>
              <a:t> in Europa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table of chemical material&#10;&#10;Description automatically generated with medium confidence">
            <a:extLst>
              <a:ext uri="{FF2B5EF4-FFF2-40B4-BE49-F238E27FC236}">
                <a16:creationId xmlns:a16="http://schemas.microsoft.com/office/drawing/2014/main" id="{823D89B3-20E5-6B43-434C-3962E341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0" y="2358910"/>
            <a:ext cx="5832775" cy="36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Waarom</a:t>
            </a:r>
            <a:r>
              <a:rPr lang="en-US" sz="2000" dirty="0"/>
              <a:t> </a:t>
            </a:r>
            <a:r>
              <a:rPr lang="en-US" sz="2000" dirty="0" err="1"/>
              <a:t>digitaliseren</a:t>
            </a:r>
            <a:r>
              <a:rPr lang="en-US" sz="2000" dirty="0"/>
              <a:t>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 err="1"/>
              <a:t>Huidige</a:t>
            </a:r>
            <a:r>
              <a:rPr lang="en-US" dirty="0"/>
              <a:t> IHM is </a:t>
            </a:r>
            <a:r>
              <a:rPr lang="en-US" dirty="0" err="1"/>
              <a:t>een</a:t>
            </a:r>
            <a:r>
              <a:rPr lang="en-US" dirty="0"/>
              <a:t> PDF</a:t>
            </a:r>
          </a:p>
          <a:p>
            <a:r>
              <a:rPr lang="en-US" dirty="0" err="1"/>
              <a:t>Aanpasbaar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onbetrouwbaar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toegankelijk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stakeholders.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Oplossing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Digitaal</a:t>
            </a:r>
            <a:r>
              <a:rPr lang="en-US" dirty="0"/>
              <a:t> server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 van de IHM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25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beheren</a:t>
            </a:r>
            <a:r>
              <a:rPr lang="en-US" sz="2000" dirty="0"/>
              <a:t> we de IHM?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/>
              <a:t>Database / File Server / </a:t>
            </a:r>
            <a:r>
              <a:rPr lang="en-US" dirty="0" err="1"/>
              <a:t>Github</a:t>
            </a:r>
            <a:r>
              <a:rPr lang="en-US" dirty="0"/>
              <a:t> / Blockchain</a:t>
            </a:r>
          </a:p>
          <a:p>
            <a:r>
              <a:rPr lang="nl-NL" dirty="0"/>
              <a:t>Gegevens-integriteit, onveranderlijkheid en transparantie</a:t>
            </a:r>
          </a:p>
          <a:p>
            <a:r>
              <a:rPr lang="nl-NL" dirty="0"/>
              <a:t>Zelfgeschreven </a:t>
            </a:r>
            <a:r>
              <a:rPr lang="nl-NL" dirty="0" err="1"/>
              <a:t>prive</a:t>
            </a:r>
            <a:r>
              <a:rPr lang="nl-NL" dirty="0"/>
              <a:t>-netwerk</a:t>
            </a:r>
          </a:p>
          <a:p>
            <a:r>
              <a:rPr lang="nl-NL" dirty="0"/>
              <a:t>Bestandsdata in een block</a:t>
            </a:r>
          </a:p>
          <a:p>
            <a:r>
              <a:rPr lang="nl-NL" dirty="0"/>
              <a:t>Consensus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908640-F648-45FB-A69B-28E9AAA7D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4" t="44444" r="16797" b="41243"/>
          <a:stretch/>
        </p:blipFill>
        <p:spPr>
          <a:xfrm>
            <a:off x="690323" y="4672932"/>
            <a:ext cx="10475309" cy="15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beheren</a:t>
            </a:r>
            <a:r>
              <a:rPr lang="en-US" sz="2000" dirty="0"/>
              <a:t> we de IHM?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0C23F-EF9C-4B4D-AA54-35490EB9D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86" y="1955029"/>
            <a:ext cx="5363323" cy="2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528CB9-15A2-3DA4-4169-E888076C04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1" t="13334" r="1441" b="50000"/>
          <a:stretch/>
        </p:blipFill>
        <p:spPr>
          <a:xfrm>
            <a:off x="4789005" y="4388589"/>
            <a:ext cx="6915894" cy="23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Accounts </a:t>
            </a:r>
            <a:r>
              <a:rPr lang="en-US" sz="2000" dirty="0" err="1"/>
              <a:t>en</a:t>
            </a:r>
            <a:r>
              <a:rPr lang="en-US" sz="2000" dirty="0"/>
              <a:t> interface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8428-D75F-704C-928A-CD33A88A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5695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Hoe </a:t>
            </a:r>
            <a:r>
              <a:rPr lang="en-US" sz="2000" dirty="0" err="1"/>
              <a:t>koppelen</a:t>
            </a:r>
            <a:r>
              <a:rPr lang="en-US" sz="2000" dirty="0"/>
              <a:t> we de IHM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schip</a:t>
            </a:r>
            <a:r>
              <a:rPr lang="en-US" sz="2000" dirty="0"/>
              <a:t>?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E11B-DF89-8BBD-8C5A-02FD846B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7" y="2286000"/>
            <a:ext cx="9540628" cy="3809999"/>
          </a:xfrm>
        </p:spPr>
        <p:txBody>
          <a:bodyPr>
            <a:normAutofit/>
          </a:bodyPr>
          <a:lstStyle/>
          <a:p>
            <a:r>
              <a:rPr lang="en-US" dirty="0" err="1"/>
              <a:t>Toegang</a:t>
            </a:r>
            <a:r>
              <a:rPr lang="en-US" dirty="0"/>
              <a:t> tot module? (NFC, Bluetooth, </a:t>
            </a:r>
            <a:r>
              <a:rPr lang="en-US" dirty="0" err="1"/>
              <a:t>Biometrisch</a:t>
            </a:r>
            <a:r>
              <a:rPr lang="en-US" dirty="0"/>
              <a:t>, Token)</a:t>
            </a:r>
          </a:p>
          <a:p>
            <a:r>
              <a:rPr lang="en-US" dirty="0"/>
              <a:t>Hoe </a:t>
            </a:r>
            <a:r>
              <a:rPr lang="en-US" dirty="0" err="1"/>
              <a:t>maakt</a:t>
            </a:r>
            <a:r>
              <a:rPr lang="en-US" dirty="0"/>
              <a:t> de module </a:t>
            </a:r>
            <a:r>
              <a:rPr lang="en-US" dirty="0" err="1"/>
              <a:t>verbinding</a:t>
            </a:r>
            <a:r>
              <a:rPr lang="en-US" dirty="0"/>
              <a:t> met de server?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Satelliet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datanetwerken</a:t>
            </a:r>
            <a:br>
              <a:rPr lang="en-US" dirty="0"/>
            </a:br>
            <a:r>
              <a:rPr lang="en-US" dirty="0"/>
              <a:t>- LoRa (</a:t>
            </a:r>
            <a:r>
              <a:rPr lang="en-US" dirty="0" err="1"/>
              <a:t>LoRaWAN</a:t>
            </a:r>
            <a:r>
              <a:rPr lang="en-US" dirty="0"/>
              <a:t>)</a:t>
            </a:r>
          </a:p>
          <a:p>
            <a:r>
              <a:rPr lang="en-US" dirty="0"/>
              <a:t>Microcontroller met LoRa </a:t>
            </a:r>
            <a:r>
              <a:rPr lang="en-US" dirty="0" err="1"/>
              <a:t>en</a:t>
            </a:r>
            <a:r>
              <a:rPr lang="en-US" dirty="0"/>
              <a:t> Bluetooth </a:t>
            </a:r>
            <a:r>
              <a:rPr lang="en-US" dirty="0" err="1"/>
              <a:t>ondersteuning</a:t>
            </a:r>
            <a:r>
              <a:rPr lang="en-US" dirty="0"/>
              <a:t>?</a:t>
            </a:r>
          </a:p>
          <a:p>
            <a:r>
              <a:rPr lang="en-US" dirty="0"/>
              <a:t>The Things Network +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telefoon</a:t>
            </a:r>
            <a:r>
              <a:rPr lang="en-US" dirty="0"/>
              <a:t> app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565823-D3C3-8E72-342E-E8392919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0" y="2909197"/>
            <a:ext cx="3948803" cy="39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30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BD87-1C7A-A13E-B5F7-BFAFF140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17" y="1144996"/>
            <a:ext cx="8236456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Demonstratie</a:t>
            </a:r>
            <a:r>
              <a:rPr lang="en-US" sz="2000" dirty="0"/>
              <a:t> blockchain</a:t>
            </a:r>
            <a:br>
              <a:rPr lang="en-US" sz="2000" dirty="0"/>
            </a:br>
            <a:br>
              <a:rPr lang="en-US" sz="2000" dirty="0"/>
            </a:br>
            <a:endParaRPr lang="en-NL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A5DF1C-9F05-08B6-1010-35E37EE3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62" y="1836420"/>
            <a:ext cx="8392077" cy="4726272"/>
          </a:xfrm>
        </p:spPr>
      </p:pic>
    </p:spTree>
    <p:extLst>
      <p:ext uri="{BB962C8B-B14F-4D97-AF65-F5344CB8AC3E}">
        <p14:creationId xmlns:p14="http://schemas.microsoft.com/office/powerpoint/2010/main" val="96902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397</TotalTime>
  <Words>1049</Words>
  <Application>Microsoft Office PowerPoint</Application>
  <PresentationFormat>Widescreen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Next Cond</vt:lpstr>
      <vt:lpstr>Trade Gothic Next Light</vt:lpstr>
      <vt:lpstr>PortalVTI</vt:lpstr>
      <vt:lpstr>Digitaliseren Inventory of Hazardous Materials</vt:lpstr>
      <vt:lpstr>Inhoud</vt:lpstr>
      <vt:lpstr>Inventory of Hazardous Materials </vt:lpstr>
      <vt:lpstr>Waarom digitaliseren?  </vt:lpstr>
      <vt:lpstr>Hoe beheren we de IHM?  </vt:lpstr>
      <vt:lpstr>Hoe beheren we de IHM?  </vt:lpstr>
      <vt:lpstr>Accounts en interface  </vt:lpstr>
      <vt:lpstr>Hoe koppelen we de IHM aan een schip?  </vt:lpstr>
      <vt:lpstr>Demonstratie blockchain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Digitaliseren Inventory of Hazardous Materials</dc:title>
  <dc:creator>Joris Elfferich</dc:creator>
  <cp:lastModifiedBy>Joris Elfferich</cp:lastModifiedBy>
  <cp:revision>9</cp:revision>
  <dcterms:created xsi:type="dcterms:W3CDTF">2024-04-01T13:08:19Z</dcterms:created>
  <dcterms:modified xsi:type="dcterms:W3CDTF">2024-05-16T08:57:12Z</dcterms:modified>
</cp:coreProperties>
</file>