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46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2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67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71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23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1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9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2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388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7E7159-79D4-4BF9-BD63-03C8BC70D8E3}" type="datetimeFigureOut">
              <a:rPr lang="en-NL" smtClean="0"/>
              <a:t>26/02/2024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0667A78-8EA6-440D-8961-6B53F1C305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09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AD5-27AC-0600-C187-E7C4036FF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CC75-63AC-AE49-1655-E04C3A4B5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Joris Elfferich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9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E510-96E9-BEE6-D4E6-80B5880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CFDE-973B-038A-7ACC-2C62A750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Blockchain, private, consensus</a:t>
            </a:r>
          </a:p>
          <a:p>
            <a:r>
              <a:rPr lang="en-US" dirty="0"/>
              <a:t>-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- Bluetooth &gt; Smart Cards (NFC)</a:t>
            </a:r>
          </a:p>
          <a:p>
            <a:r>
              <a:rPr lang="en-US" dirty="0"/>
              <a:t>-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/>
              <a:t>- Microcontroller: ESP32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8737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00-C206-46F0-7300-8692C28E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8FCA-C643-8967-0ECE-AC51C738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1" dirty="0"/>
            </a:br>
            <a:r>
              <a:rPr lang="en-US" sz="1600" b="1" dirty="0"/>
              <a:t>  HTTP? Internet op </a:t>
            </a:r>
            <a:r>
              <a:rPr lang="en-US" sz="1600" b="1" dirty="0" err="1"/>
              <a:t>schip</a:t>
            </a:r>
            <a:r>
              <a:rPr lang="en-US" sz="1600" b="1" dirty="0"/>
              <a:t> </a:t>
            </a:r>
            <a:r>
              <a:rPr lang="en-US" sz="1600" b="1" dirty="0" err="1"/>
              <a:t>beschikbaar</a:t>
            </a:r>
            <a:r>
              <a:rPr lang="en-US" sz="1600" b="1" dirty="0"/>
              <a:t>?</a:t>
            </a:r>
          </a:p>
          <a:p>
            <a:r>
              <a:rPr lang="en-US" sz="1600" b="1" dirty="0"/>
              <a:t>LoRa module, ESP32</a:t>
            </a:r>
          </a:p>
          <a:p>
            <a:r>
              <a:rPr lang="en-US" sz="1600" b="1" dirty="0"/>
              <a:t>Frederik in CC, mails </a:t>
            </a:r>
            <a:r>
              <a:rPr lang="en-US" sz="1600" b="1" dirty="0" err="1"/>
              <a:t>naar</a:t>
            </a:r>
            <a:r>
              <a:rPr lang="en-US" sz="1600" b="1" dirty="0"/>
              <a:t> </a:t>
            </a:r>
            <a:r>
              <a:rPr lang="en-US" sz="1600" b="1" dirty="0" err="1"/>
              <a:t>elektrotechniek</a:t>
            </a:r>
            <a:r>
              <a:rPr lang="en-US" sz="1600" b="1" dirty="0"/>
              <a:t>.</a:t>
            </a:r>
          </a:p>
          <a:p>
            <a:r>
              <a:rPr lang="en-US" sz="1600" b="1" dirty="0" err="1"/>
              <a:t>Hary</a:t>
            </a:r>
            <a:r>
              <a:rPr lang="en-US" sz="1600" b="1" dirty="0"/>
              <a:t> </a:t>
            </a:r>
            <a:r>
              <a:rPr lang="en-US" sz="1600" b="1" dirty="0" err="1"/>
              <a:t>mailen</a:t>
            </a:r>
            <a:r>
              <a:rPr lang="en-US" sz="1600" b="1" dirty="0"/>
              <a:t> over microcontroller </a:t>
            </a:r>
            <a:r>
              <a:rPr lang="en-US" sz="1600" b="1" dirty="0" err="1"/>
              <a:t>en</a:t>
            </a:r>
            <a:r>
              <a:rPr lang="en-US" sz="1600" b="1" dirty="0"/>
              <a:t> </a:t>
            </a:r>
            <a:r>
              <a:rPr lang="en-US" sz="1600" b="1" dirty="0" err="1"/>
              <a:t>LoRA</a:t>
            </a:r>
            <a:r>
              <a:rPr lang="en-US" sz="1600" b="1" dirty="0"/>
              <a:t>, </a:t>
            </a:r>
            <a:r>
              <a:rPr lang="en-US" sz="1600" b="1" dirty="0" err="1"/>
              <a:t>lenen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4D5DDB-45DB-41E1-80D5-8D5E2648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58" y="3610298"/>
            <a:ext cx="9061342" cy="31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128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1215</TotalTime>
  <Words>58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Week 1</vt:lpstr>
      <vt:lpstr>Progressie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</dc:title>
  <dc:creator>Joris Elfferich</dc:creator>
  <cp:lastModifiedBy>Joris Elfferich</cp:lastModifiedBy>
  <cp:revision>13</cp:revision>
  <dcterms:created xsi:type="dcterms:W3CDTF">2024-02-08T13:45:21Z</dcterms:created>
  <dcterms:modified xsi:type="dcterms:W3CDTF">2024-02-26T19:31:09Z</dcterms:modified>
</cp:coreProperties>
</file>