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91586114" cy="30625027"/>
          </a:xfrm>
        </p:spPr>
        <p:txBody>
          <a:bodyPr/>
          <a:lstStyle/>
          <a:p>
            <a:r>
              <a:rPr lang="en-US" dirty="0"/>
              <a:t>- Proof of Work: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 of zero’s), nonce++</a:t>
            </a:r>
            <a:b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- Chain validation (</a:t>
            </a:r>
            <a:r>
              <a:rPr lang="en-US" dirty="0" err="1"/>
              <a:t>file_data</a:t>
            </a:r>
            <a:r>
              <a:rPr lang="en-US" dirty="0"/>
              <a:t>, </a:t>
            </a:r>
            <a:r>
              <a:rPr lang="en-US" dirty="0" err="1"/>
              <a:t>prev_hash</a:t>
            </a:r>
            <a:r>
              <a:rPr lang="en-US" dirty="0"/>
              <a:t>, </a:t>
            </a:r>
            <a:r>
              <a:rPr lang="en-US" dirty="0" err="1"/>
              <a:t>cur_hash</a:t>
            </a:r>
            <a:r>
              <a:rPr lang="en-US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5634AF9-40AB-51A2-5325-A664EAEAD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D03AAFA-127D-B74F-6480-1ABF401E1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5430253" cy="54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Plannen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Consensus met </a:t>
            </a:r>
            <a:r>
              <a:rPr lang="en-US" b="1" dirty="0" err="1"/>
              <a:t>PoW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Blockchain </a:t>
            </a:r>
            <a:r>
              <a:rPr lang="en-US" b="1" dirty="0" err="1"/>
              <a:t>hashcheck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Encrypt de </a:t>
            </a:r>
            <a:r>
              <a:rPr lang="en-US" b="1" dirty="0" err="1"/>
              <a:t>opgeslagen</a:t>
            </a:r>
            <a:r>
              <a:rPr lang="en-US" b="1" dirty="0"/>
              <a:t> blockchain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veiligheid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1271</TotalTime>
  <Words>53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Consolas</vt:lpstr>
      <vt:lpstr>Metropolitan</vt:lpstr>
      <vt:lpstr>Week 4</vt:lpstr>
      <vt:lpstr>Progressie</vt:lpstr>
      <vt:lpstr>Plannen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15</cp:revision>
  <dcterms:created xsi:type="dcterms:W3CDTF">2024-02-08T13:45:21Z</dcterms:created>
  <dcterms:modified xsi:type="dcterms:W3CDTF">2024-03-18T12:25:49Z</dcterms:modified>
</cp:coreProperties>
</file>