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0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ack and white pattern">
            <a:extLst>
              <a:ext uri="{FF2B5EF4-FFF2-40B4-BE49-F238E27FC236}">
                <a16:creationId xmlns:a16="http://schemas.microsoft.com/office/drawing/2014/main" id="{12722B66-9B5B-BFF7-F5F9-9EA312AE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457" b="1620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9669C-2968-D01E-4126-1270BB68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/>
              <a:t>Digitaliseren</a:t>
            </a:r>
            <a:r>
              <a:rPr lang="en-US" dirty="0"/>
              <a:t> Inventory of Hazardous</a:t>
            </a:r>
            <a:br>
              <a:rPr lang="en-US" dirty="0"/>
            </a:br>
            <a:r>
              <a:rPr lang="en-US" dirty="0"/>
              <a:t>Materials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6700-A35B-09F5-5BA9-08917C07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Joris Elfferich</a:t>
            </a:r>
            <a:br>
              <a:rPr lang="en-US" dirty="0"/>
            </a:br>
            <a:r>
              <a:rPr lang="en-US" sz="800" dirty="0"/>
              <a:t>1013457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81153-5B9A-5F22-8090-C06E72C7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Inhoud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4F6-2485-5E58-5485-44F3F54E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4000" cy="5327175"/>
          </a:xfrm>
        </p:spPr>
        <p:txBody>
          <a:bodyPr anchor="ctr">
            <a:normAutofit/>
          </a:bodyPr>
          <a:lstStyle/>
          <a:p>
            <a:r>
              <a:rPr lang="en-US" dirty="0"/>
              <a:t>Inventory of Hazardous Materials (IHM)</a:t>
            </a:r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digitaliseren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beheren</a:t>
            </a:r>
            <a:r>
              <a:rPr lang="en-US" dirty="0"/>
              <a:t> we de IHM?</a:t>
            </a:r>
          </a:p>
          <a:p>
            <a:r>
              <a:rPr lang="en-US" dirty="0"/>
              <a:t>Hoe </a:t>
            </a:r>
            <a:r>
              <a:rPr lang="en-US" dirty="0" err="1"/>
              <a:t>koppelen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schip</a:t>
            </a:r>
            <a:r>
              <a:rPr lang="en-US" dirty="0"/>
              <a:t>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9368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Inventory of Hazardous Materials</a:t>
            </a: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5497364" cy="3809999"/>
          </a:xfrm>
        </p:spPr>
        <p:txBody>
          <a:bodyPr>
            <a:normAutofit/>
          </a:bodyPr>
          <a:lstStyle/>
          <a:p>
            <a:r>
              <a:rPr lang="nl-NL" dirty="0"/>
              <a:t>Informatie over schadelijke materialen aan boord (asbest, kwik, lood,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recycling</a:t>
            </a:r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schepen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overal</a:t>
            </a:r>
            <a:r>
              <a:rPr lang="en-US" dirty="0"/>
              <a:t> in Europa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table of chemical material&#10;&#10;Description automatically generated with medium confidence">
            <a:extLst>
              <a:ext uri="{FF2B5EF4-FFF2-40B4-BE49-F238E27FC236}">
                <a16:creationId xmlns:a16="http://schemas.microsoft.com/office/drawing/2014/main" id="{823D89B3-20E5-6B43-434C-3962E341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0" y="2358910"/>
            <a:ext cx="5832775" cy="36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93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Waarom</a:t>
            </a:r>
            <a:r>
              <a:rPr lang="en-US" sz="2000" dirty="0"/>
              <a:t> </a:t>
            </a:r>
            <a:r>
              <a:rPr lang="en-US" sz="2000" dirty="0" err="1"/>
              <a:t>digitaliseren</a:t>
            </a:r>
            <a:r>
              <a:rPr lang="en-US" sz="2000" dirty="0"/>
              <a:t>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 err="1"/>
              <a:t>Huidige</a:t>
            </a:r>
            <a:r>
              <a:rPr lang="en-US" dirty="0"/>
              <a:t> IHM is </a:t>
            </a:r>
            <a:r>
              <a:rPr lang="en-US" dirty="0" err="1"/>
              <a:t>een</a:t>
            </a:r>
            <a:r>
              <a:rPr lang="en-US" dirty="0"/>
              <a:t> PDF</a:t>
            </a:r>
          </a:p>
          <a:p>
            <a:r>
              <a:rPr lang="en-US" dirty="0" err="1"/>
              <a:t>Aanpasbaar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onbetrouwbaar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toegankelijk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stakeholders.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Oplossing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Digitaal</a:t>
            </a:r>
            <a:r>
              <a:rPr lang="en-US" dirty="0"/>
              <a:t> server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 van de IHM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25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beheren</a:t>
            </a:r>
            <a:r>
              <a:rPr lang="en-US" sz="2000" dirty="0"/>
              <a:t> we de IHM?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/>
              <a:t>Database / </a:t>
            </a:r>
            <a:r>
              <a:rPr lang="en-US" dirty="0" err="1"/>
              <a:t>Github</a:t>
            </a:r>
            <a:r>
              <a:rPr lang="en-US" dirty="0"/>
              <a:t> / Blockchain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908640-F648-45FB-A69B-28E9AAA7D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4" t="44444" r="16797" b="41243"/>
          <a:stretch/>
        </p:blipFill>
        <p:spPr>
          <a:xfrm>
            <a:off x="690323" y="4932890"/>
            <a:ext cx="10475309" cy="15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300</TotalTime>
  <Words>114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Digitaliseren Inventory of Hazardous Materials</vt:lpstr>
      <vt:lpstr>Inhoud</vt:lpstr>
      <vt:lpstr>Inventory of Hazardous Materials </vt:lpstr>
      <vt:lpstr>Waarom digitaliseren?  </vt:lpstr>
      <vt:lpstr>Hoe beheren we de IHM?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Digitaliseren Inventory of Hazardous Materials</dc:title>
  <dc:creator>Joris Elfferich</dc:creator>
  <cp:lastModifiedBy>Joris Elfferich</cp:lastModifiedBy>
  <cp:revision>5</cp:revision>
  <dcterms:created xsi:type="dcterms:W3CDTF">2024-04-01T13:08:19Z</dcterms:created>
  <dcterms:modified xsi:type="dcterms:W3CDTF">2024-04-01T18:09:03Z</dcterms:modified>
</cp:coreProperties>
</file>