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37E7159-79D4-4BF9-BD63-03C8BC70D8E3}" type="datetimeFigureOut">
              <a:rPr lang="en-NL" smtClean="0"/>
              <a:t>11/03/2024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465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11/03/2024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922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11/03/2024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7420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11/03/2024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674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11/03/2024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3771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11/03/2024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232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11/03/2024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019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11/03/2024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6794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11/03/2024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387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11/03/2024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3929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37E7159-79D4-4BF9-BD63-03C8BC70D8E3}" type="datetimeFigureOut">
              <a:rPr lang="en-NL" smtClean="0"/>
              <a:t>11/03/2024</a:t>
            </a:fld>
            <a:endParaRPr lang="en-N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N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0388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37E7159-79D4-4BF9-BD63-03C8BC70D8E3}" type="datetimeFigureOut">
              <a:rPr lang="en-NL" smtClean="0"/>
              <a:t>11/03/2024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097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5AD5-27AC-0600-C187-E7C4036FF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4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ACC75-63AC-AE49-1655-E04C3A4B5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Joris Elfferich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895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E510-96E9-BEE6-D4E6-80B58807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Progressie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DCFDE-973B-038A-7ACC-2C62A7505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91586114" cy="30625027"/>
          </a:xfrm>
        </p:spPr>
        <p:txBody>
          <a:bodyPr/>
          <a:lstStyle/>
          <a:p>
            <a:r>
              <a:rPr lang="en-US" dirty="0"/>
              <a:t>- Blockchain server accounts</a:t>
            </a:r>
          </a:p>
          <a:p>
            <a:r>
              <a:rPr lang="en-US" dirty="0"/>
              <a:t>- Pending Blockchain</a:t>
            </a:r>
          </a:p>
          <a:p>
            <a:r>
              <a:rPr lang="en-US" dirty="0"/>
              <a:t>- Consensus </a:t>
            </a:r>
            <a:r>
              <a:rPr lang="en-US" dirty="0" err="1"/>
              <a:t>mechanisme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NL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45634AF9-40AB-51A2-5325-A664EAEADC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3D03AAFA-127D-B74F-6480-1ABF401E14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5430253" cy="543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D331AC1-29C0-5D6B-10B6-81FBA88761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32"/>
          <a:stretch/>
        </p:blipFill>
        <p:spPr bwMode="auto">
          <a:xfrm>
            <a:off x="77516" y="3487330"/>
            <a:ext cx="11932189" cy="321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37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B2400-C206-46F0-7300-8692C28E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Plannen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8FCA-C643-8967-0ECE-AC51C7382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- Consensus met </a:t>
            </a:r>
            <a:r>
              <a:rPr lang="en-US" b="1" dirty="0" err="1"/>
              <a:t>PoW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- Blockchain </a:t>
            </a:r>
            <a:r>
              <a:rPr lang="en-US" b="1" dirty="0" err="1"/>
              <a:t>hashcheck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- Encrypt de </a:t>
            </a:r>
            <a:r>
              <a:rPr lang="en-US" b="1" dirty="0" err="1"/>
              <a:t>opgeslagen</a:t>
            </a:r>
            <a:r>
              <a:rPr lang="en-US" b="1" dirty="0"/>
              <a:t> blockchain </a:t>
            </a:r>
            <a:r>
              <a:rPr lang="en-US" b="1" dirty="0" err="1"/>
              <a:t>voor</a:t>
            </a:r>
            <a:r>
              <a:rPr lang="en-US" b="1" dirty="0"/>
              <a:t> </a:t>
            </a:r>
            <a:r>
              <a:rPr lang="en-US" b="1" dirty="0" err="1"/>
              <a:t>veiligheid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601281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1265</TotalTime>
  <Words>30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 Light</vt:lpstr>
      <vt:lpstr>Metropolitan</vt:lpstr>
      <vt:lpstr>Week 4</vt:lpstr>
      <vt:lpstr>Progressie</vt:lpstr>
      <vt:lpstr>Plannen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</dc:title>
  <dc:creator>Joris Elfferich</dc:creator>
  <cp:lastModifiedBy>Joris Elfferich</cp:lastModifiedBy>
  <cp:revision>14</cp:revision>
  <dcterms:created xsi:type="dcterms:W3CDTF">2024-02-08T13:45:21Z</dcterms:created>
  <dcterms:modified xsi:type="dcterms:W3CDTF">2024-03-11T12:59:23Z</dcterms:modified>
</cp:coreProperties>
</file>