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6"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1"/>
  </p:normalViewPr>
  <p:slideViewPr>
    <p:cSldViewPr snapToGrid="0" snapToObjects="1">
      <p:cViewPr>
        <p:scale>
          <a:sx n="74" d="100"/>
          <a:sy n="74" d="100"/>
        </p:scale>
        <p:origin x="27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95573-3F68-CA4D-A533-8501AAF7B150}" type="datetimeFigureOut">
              <a:rPr lang="en-US" smtClean="0"/>
              <a:t>5/12/17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A6A94-FF6F-AC44-B809-2CCEA7384202}" type="slidenum">
              <a:rPr lang="en-US" smtClean="0"/>
              <a:t>‹#›</a:t>
            </a:fld>
            <a:endParaRPr lang="en-US"/>
          </a:p>
        </p:txBody>
      </p:sp>
    </p:spTree>
    <p:extLst>
      <p:ext uri="{BB962C8B-B14F-4D97-AF65-F5344CB8AC3E}">
        <p14:creationId xmlns:p14="http://schemas.microsoft.com/office/powerpoint/2010/main" val="96088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5/12/17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600597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440266" y="0"/>
            <a:ext cx="5909734" cy="1892299"/>
          </a:xfrm>
        </p:spPr>
        <p:txBody>
          <a:bodyPr>
            <a:normAutofit fontScale="90000"/>
          </a:bodyPr>
          <a:lstStyle/>
          <a:p>
            <a:pPr algn="l"/>
            <a:r>
              <a:rPr lang="en-US" b="1" dirty="0" smtClean="0">
                <a:latin typeface="Futura Medium" charset="0"/>
                <a:ea typeface="Futura Medium" charset="0"/>
                <a:cs typeface="Futura Medium" charset="0"/>
              </a:rPr>
              <a:t>WDI Project 1:</a:t>
            </a:r>
            <a:br>
              <a:rPr lang="en-US" b="1" dirty="0" smtClean="0">
                <a:latin typeface="Futura Medium" charset="0"/>
                <a:ea typeface="Futura Medium" charset="0"/>
                <a:cs typeface="Futura Medium" charset="0"/>
              </a:rPr>
            </a:br>
            <a:r>
              <a:rPr lang="en-US" b="1" dirty="0" smtClean="0">
                <a:latin typeface="Futura Medium" charset="0"/>
                <a:ea typeface="Futura Medium" charset="0"/>
                <a:cs typeface="Futura Medium" charset="0"/>
              </a:rPr>
              <a:t>Flip The Box</a:t>
            </a:r>
            <a:endParaRPr lang="en-US" b="1" dirty="0">
              <a:latin typeface="Futura Medium" charset="0"/>
              <a:ea typeface="Futura Medium" charset="0"/>
              <a:cs typeface="Futura Medium" charset="0"/>
            </a:endParaRPr>
          </a:p>
        </p:txBody>
      </p:sp>
      <p:sp>
        <p:nvSpPr>
          <p:cNvPr id="3" name="Subtitle 2"/>
          <p:cNvSpPr>
            <a:spLocks noGrp="1"/>
          </p:cNvSpPr>
          <p:nvPr>
            <p:ph type="subTitle" idx="1"/>
          </p:nvPr>
        </p:nvSpPr>
        <p:spPr>
          <a:xfrm>
            <a:off x="6096000" y="381001"/>
            <a:ext cx="5791200" cy="1655762"/>
          </a:xfrm>
        </p:spPr>
        <p:txBody>
          <a:bodyPr/>
          <a:lstStyle/>
          <a:p>
            <a:pPr algn="r"/>
            <a:r>
              <a:rPr lang="en-US" dirty="0" smtClean="0">
                <a:latin typeface="Futura Medium" charset="0"/>
                <a:ea typeface="Futura Medium" charset="0"/>
                <a:cs typeface="Futura Medium" charset="0"/>
              </a:rPr>
              <a:t>A single page web app </a:t>
            </a:r>
          </a:p>
          <a:p>
            <a:pPr algn="r"/>
            <a:r>
              <a:rPr lang="en-US" dirty="0">
                <a:latin typeface="Futura Medium" charset="0"/>
                <a:ea typeface="Futura Medium" charset="0"/>
                <a:cs typeface="Futura Medium" charset="0"/>
              </a:rPr>
              <a:t>d</a:t>
            </a:r>
            <a:r>
              <a:rPr lang="en-US" dirty="0" smtClean="0">
                <a:latin typeface="Futura Medium" charset="0"/>
                <a:ea typeface="Futura Medium" charset="0"/>
                <a:cs typeface="Futura Medium" charset="0"/>
              </a:rPr>
              <a:t>esigned by Mark Ledbetter</a:t>
            </a:r>
            <a:endParaRPr lang="en-US" dirty="0">
              <a:latin typeface="Futura Medium" charset="0"/>
              <a:ea typeface="Futura Medium" charset="0"/>
              <a:cs typeface="Futura Medium"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062164"/>
            <a:ext cx="10058400" cy="4308348"/>
          </a:xfrm>
          <a:prstGeom prst="rect">
            <a:avLst/>
          </a:prstGeom>
          <a:effectLst>
            <a:outerShdw blurRad="203200" dist="114300" dir="2700000" sx="101000" sy="101000" algn="tl" rotWithShape="0">
              <a:prstClr val="black">
                <a:alpha val="69000"/>
              </a:prstClr>
            </a:outerShdw>
          </a:effectLst>
        </p:spPr>
      </p:pic>
    </p:spTree>
    <p:extLst>
      <p:ext uri="{BB962C8B-B14F-4D97-AF65-F5344CB8AC3E}">
        <p14:creationId xmlns:p14="http://schemas.microsoft.com/office/powerpoint/2010/main" val="123380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0"/>
                                        <p:tgtEl>
                                          <p:spTgt spid="11"/>
                                        </p:tgtEl>
                                      </p:cBhvr>
                                    </p:animEffect>
                                    <p:anim calcmode="lin" valueType="num">
                                      <p:cBhvr>
                                        <p:cTn id="8" dur="3000" fill="hold"/>
                                        <p:tgtEl>
                                          <p:spTgt spid="11"/>
                                        </p:tgtEl>
                                        <p:attrNameLst>
                                          <p:attrName>ppt_w</p:attrName>
                                        </p:attrNameLst>
                                      </p:cBhvr>
                                      <p:tavLst>
                                        <p:tav tm="0" fmla="#ppt_w*sin(2.5*pi*$)">
                                          <p:val>
                                            <p:fltVal val="0"/>
                                          </p:val>
                                        </p:tav>
                                        <p:tav tm="100000">
                                          <p:val>
                                            <p:fltVal val="1"/>
                                          </p:val>
                                        </p:tav>
                                      </p:tavLst>
                                    </p:anim>
                                    <p:anim calcmode="lin" valueType="num">
                                      <p:cBhvr>
                                        <p:cTn id="9" dur="3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615" y="365125"/>
            <a:ext cx="10515600" cy="739056"/>
          </a:xfrm>
        </p:spPr>
        <p:txBody>
          <a:bodyPr/>
          <a:lstStyle/>
          <a:p>
            <a:r>
              <a:rPr lang="en-US" dirty="0" smtClean="0">
                <a:latin typeface="Futura Medium" charset="0"/>
                <a:ea typeface="Futura Medium" charset="0"/>
                <a:cs typeface="Futura Medium" charset="0"/>
              </a:rPr>
              <a:t>Project Overview</a:t>
            </a:r>
            <a:endParaRPr lang="en-US" dirty="0">
              <a:latin typeface="Futura Medium" charset="0"/>
              <a:ea typeface="Futura Medium" charset="0"/>
              <a:cs typeface="Futura Medium" charset="0"/>
            </a:endParaRPr>
          </a:p>
        </p:txBody>
      </p:sp>
      <p:pic>
        <p:nvPicPr>
          <p:cNvPr id="4" name="Content Placeholder 3"/>
          <p:cNvPicPr>
            <a:picLocks noGrp="1" noChangeAspect="1"/>
          </p:cNvPicPr>
          <p:nvPr>
            <p:ph idx="1"/>
          </p:nvPr>
        </p:nvPicPr>
        <p:blipFill rotWithShape="1">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l="8227" t="22602" r="4344" b="5632"/>
          <a:stretch/>
        </p:blipFill>
        <p:spPr>
          <a:xfrm>
            <a:off x="6763109" y="365125"/>
            <a:ext cx="5072332" cy="3122763"/>
          </a:xfrm>
          <a:effectLst>
            <a:outerShdw blurRad="152400" dist="139700" dir="2700000" algn="tl" rotWithShape="0">
              <a:prstClr val="black">
                <a:alpha val="40000"/>
              </a:prstClr>
            </a:outerShdw>
          </a:effectLst>
        </p:spPr>
      </p:pic>
      <p:sp>
        <p:nvSpPr>
          <p:cNvPr id="5" name="TextBox 4"/>
          <p:cNvSpPr txBox="1"/>
          <p:nvPr/>
        </p:nvSpPr>
        <p:spPr>
          <a:xfrm>
            <a:off x="379562" y="1328468"/>
            <a:ext cx="6107502" cy="3970318"/>
          </a:xfrm>
          <a:prstGeom prst="rect">
            <a:avLst/>
          </a:prstGeom>
          <a:noFill/>
        </p:spPr>
        <p:txBody>
          <a:bodyPr wrap="square" rtlCol="0">
            <a:spAutoFit/>
          </a:bodyPr>
          <a:lstStyle/>
          <a:p>
            <a:r>
              <a:rPr lang="en-US" dirty="0" smtClean="0"/>
              <a:t>The inspiration for the game came from my childhood. My grandmother had this game and it was one of the few toys she had at her house for my brother and I to play with. So it seemed like a great fit for this project, to take a favorite game from my childhood and modernize it into a web app. </a:t>
            </a:r>
          </a:p>
          <a:p>
            <a:endParaRPr lang="en-US" dirty="0"/>
          </a:p>
          <a:p>
            <a:r>
              <a:rPr lang="en-US" dirty="0" smtClean="0"/>
              <a:t>In addition to replicating the functionality of the game, one of my goals was to recreate the look and feel of the game using CSS and flex. Creating a responsive design that also had dimension and animation.</a:t>
            </a:r>
          </a:p>
          <a:p>
            <a:endParaRPr lang="en-US" dirty="0"/>
          </a:p>
          <a:p>
            <a:r>
              <a:rPr lang="en-US" dirty="0" smtClean="0"/>
              <a:t>I was able to achieve a lot more functionality that I had originally planned including sound effects, the Scoreboard and custom popups for the alerts and game instructions. </a:t>
            </a:r>
            <a:endParaRPr lang="en-US" dirty="0"/>
          </a:p>
        </p:txBody>
      </p:sp>
    </p:spTree>
    <p:extLst>
      <p:ext uri="{BB962C8B-B14F-4D97-AF65-F5344CB8AC3E}">
        <p14:creationId xmlns:p14="http://schemas.microsoft.com/office/powerpoint/2010/main" val="966018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149</Words>
  <Application>Microsoft Macintosh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Futura Medium</vt:lpstr>
      <vt:lpstr>Arial</vt:lpstr>
      <vt:lpstr>Office Theme</vt:lpstr>
      <vt:lpstr>WDI Project 1: Flip The Box</vt:lpstr>
      <vt:lpstr>Project Overview</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WDI Project 1: Flip The Box</dc:title>
  <dc:creator>Mark Ledbetter</dc:creator>
  <cp:lastModifiedBy>Mark Ledbetter</cp:lastModifiedBy>
  <cp:revision>8</cp:revision>
  <dcterms:created xsi:type="dcterms:W3CDTF">2017-05-12T21:13:21Z</dcterms:created>
  <dcterms:modified xsi:type="dcterms:W3CDTF">2017-05-13T02:23:56Z</dcterms:modified>
</cp:coreProperties>
</file>