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4.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5.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6.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7.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8.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9.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0.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11.xml" ContentType="application/vnd.openxmlformats-officedocument.theme+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12.xml" ContentType="application/vnd.openxmlformats-officedocument.theme+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13.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4.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4720" r:id="rId5"/>
    <p:sldMasterId id="2147483824" r:id="rId6"/>
    <p:sldMasterId id="2147484953" r:id="rId7"/>
    <p:sldMasterId id="2147484856" r:id="rId8"/>
    <p:sldMasterId id="2147484914" r:id="rId9"/>
    <p:sldMasterId id="2147484729" r:id="rId10"/>
    <p:sldMasterId id="2147484796" r:id="rId11"/>
    <p:sldMasterId id="2147483952" r:id="rId12"/>
    <p:sldMasterId id="2147484080" r:id="rId13"/>
    <p:sldMasterId id="2147484208" r:id="rId14"/>
    <p:sldMasterId id="2147484336" r:id="rId15"/>
    <p:sldMasterId id="2147484464" r:id="rId16"/>
    <p:sldMasterId id="2147484943" r:id="rId17"/>
    <p:sldMasterId id="2147484592" r:id="rId18"/>
  </p:sldMasterIdLst>
  <p:notesMasterIdLst>
    <p:notesMasterId r:id="rId25"/>
  </p:notesMasterIdLst>
  <p:handoutMasterIdLst>
    <p:handoutMasterId r:id="rId26"/>
  </p:handoutMasterIdLst>
  <p:sldIdLst>
    <p:sldId id="259" r:id="rId19"/>
    <p:sldId id="2142531640" r:id="rId20"/>
    <p:sldId id="2142531647" r:id="rId21"/>
    <p:sldId id="2142531650" r:id="rId22"/>
    <p:sldId id="2142531648" r:id="rId23"/>
    <p:sldId id="214253164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1F1"/>
    <a:srgbClr val="3327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0FAF21-341D-4E68-B2FF-718A8DE82905}" v="364" dt="2023-03-16T09:04:37.4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88"/>
    <p:restoredTop sz="79038"/>
  </p:normalViewPr>
  <p:slideViewPr>
    <p:cSldViewPr snapToGrid="0" snapToObjects="1">
      <p:cViewPr varScale="1">
        <p:scale>
          <a:sx n="111" d="100"/>
          <a:sy n="111" d="100"/>
        </p:scale>
        <p:origin x="1232" y="192"/>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napToObjects="1">
      <p:cViewPr varScale="1">
        <p:scale>
          <a:sx n="72" d="100"/>
          <a:sy n="72" d="100"/>
        </p:scale>
        <p:origin x="3592"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3.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 Target="slides/slide2.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6.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5.xml"/><Relationship Id="rId28"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1.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4.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Sotirov" userId="82bf16ea-093c-49b8-b520-c35a89324ea8" providerId="ADAL" clId="{F23777E8-70E1-4175-B69C-C62CAB4A97A2}"/>
    <pc:docChg chg="undo custSel addSld delSld modSld">
      <pc:chgData name="George Sotirov" userId="82bf16ea-093c-49b8-b520-c35a89324ea8" providerId="ADAL" clId="{F23777E8-70E1-4175-B69C-C62CAB4A97A2}" dt="2022-12-08T14:52:35.090" v="451" actId="1037"/>
      <pc:docMkLst>
        <pc:docMk/>
      </pc:docMkLst>
      <pc:sldChg chg="addSp modSp mod modClrScheme modAnim chgLayout">
        <pc:chgData name="George Sotirov" userId="82bf16ea-093c-49b8-b520-c35a89324ea8" providerId="ADAL" clId="{F23777E8-70E1-4175-B69C-C62CAB4A97A2}" dt="2022-12-08T14:50:27.184" v="412" actId="1076"/>
        <pc:sldMkLst>
          <pc:docMk/>
          <pc:sldMk cId="117058702" sldId="2142531640"/>
        </pc:sldMkLst>
        <pc:spChg chg="mod">
          <ac:chgData name="George Sotirov" userId="82bf16ea-093c-49b8-b520-c35a89324ea8" providerId="ADAL" clId="{F23777E8-70E1-4175-B69C-C62CAB4A97A2}" dt="2022-12-08T14:42:44.267" v="277" actId="26606"/>
          <ac:spMkLst>
            <pc:docMk/>
            <pc:sldMk cId="117058702" sldId="2142531640"/>
            <ac:spMk id="2" creationId="{68FD42F3-D589-4324-9D97-D4D2127F72AC}"/>
          </ac:spMkLst>
        </pc:spChg>
        <pc:spChg chg="add mod">
          <ac:chgData name="George Sotirov" userId="82bf16ea-093c-49b8-b520-c35a89324ea8" providerId="ADAL" clId="{F23777E8-70E1-4175-B69C-C62CAB4A97A2}" dt="2022-12-08T14:49:19.609" v="358" actId="14100"/>
          <ac:spMkLst>
            <pc:docMk/>
            <pc:sldMk cId="117058702" sldId="2142531640"/>
            <ac:spMk id="5" creationId="{BEB081BB-8DD8-BFE9-ACEA-8CE0E0423996}"/>
          </ac:spMkLst>
        </pc:spChg>
        <pc:spChg chg="mod ord">
          <ac:chgData name="George Sotirov" userId="82bf16ea-093c-49b8-b520-c35a89324ea8" providerId="ADAL" clId="{F23777E8-70E1-4175-B69C-C62CAB4A97A2}" dt="2022-12-08T14:42:44.267" v="277" actId="26606"/>
          <ac:spMkLst>
            <pc:docMk/>
            <pc:sldMk cId="117058702" sldId="2142531640"/>
            <ac:spMk id="6" creationId="{E83589E2-6919-4913-A239-2997CE8C100C}"/>
          </ac:spMkLst>
        </pc:spChg>
        <pc:spChg chg="add mod">
          <ac:chgData name="George Sotirov" userId="82bf16ea-093c-49b8-b520-c35a89324ea8" providerId="ADAL" clId="{F23777E8-70E1-4175-B69C-C62CAB4A97A2}" dt="2022-12-08T14:50:27.184" v="412" actId="1076"/>
          <ac:spMkLst>
            <pc:docMk/>
            <pc:sldMk cId="117058702" sldId="2142531640"/>
            <ac:spMk id="7" creationId="{267D8D73-6D06-A96B-D76D-8E5A5271BADA}"/>
          </ac:spMkLst>
        </pc:spChg>
        <pc:spChg chg="mod ord">
          <ac:chgData name="George Sotirov" userId="82bf16ea-093c-49b8-b520-c35a89324ea8" providerId="ADAL" clId="{F23777E8-70E1-4175-B69C-C62CAB4A97A2}" dt="2022-12-08T14:48:21.416" v="324" actId="20577"/>
          <ac:spMkLst>
            <pc:docMk/>
            <pc:sldMk cId="117058702" sldId="2142531640"/>
            <ac:spMk id="8" creationId="{B5248908-27E0-FB99-ABC8-848B149F7590}"/>
          </ac:spMkLst>
        </pc:spChg>
        <pc:spChg chg="add mod">
          <ac:chgData name="George Sotirov" userId="82bf16ea-093c-49b8-b520-c35a89324ea8" providerId="ADAL" clId="{F23777E8-70E1-4175-B69C-C62CAB4A97A2}" dt="2022-12-08T14:42:44.267" v="277" actId="26606"/>
          <ac:spMkLst>
            <pc:docMk/>
            <pc:sldMk cId="117058702" sldId="2142531640"/>
            <ac:spMk id="13" creationId="{3891A879-470B-80F4-BD94-E175282F87A9}"/>
          </ac:spMkLst>
        </pc:spChg>
        <pc:picChg chg="add mod">
          <ac:chgData name="George Sotirov" userId="82bf16ea-093c-49b8-b520-c35a89324ea8" providerId="ADAL" clId="{F23777E8-70E1-4175-B69C-C62CAB4A97A2}" dt="2022-12-08T14:47:36.920" v="311" actId="1076"/>
          <ac:picMkLst>
            <pc:docMk/>
            <pc:sldMk cId="117058702" sldId="2142531640"/>
            <ac:picMk id="4" creationId="{58FD5F08-7E5D-19F7-7BAF-E73475C23FD3}"/>
          </ac:picMkLst>
        </pc:picChg>
      </pc:sldChg>
      <pc:sldChg chg="addSp modSp mod modClrScheme modAnim chgLayout">
        <pc:chgData name="George Sotirov" userId="82bf16ea-093c-49b8-b520-c35a89324ea8" providerId="ADAL" clId="{F23777E8-70E1-4175-B69C-C62CAB4A97A2}" dt="2022-12-08T14:44:48.957" v="291"/>
        <pc:sldMkLst>
          <pc:docMk/>
          <pc:sldMk cId="3957042513" sldId="2142531647"/>
        </pc:sldMkLst>
        <pc:spChg chg="mod">
          <ac:chgData name="George Sotirov" userId="82bf16ea-093c-49b8-b520-c35a89324ea8" providerId="ADAL" clId="{F23777E8-70E1-4175-B69C-C62CAB4A97A2}" dt="2022-12-02T06:17:55.227" v="19" actId="26606"/>
          <ac:spMkLst>
            <pc:docMk/>
            <pc:sldMk cId="3957042513" sldId="2142531647"/>
            <ac:spMk id="2" creationId="{68FD42F3-D589-4324-9D97-D4D2127F72AC}"/>
          </ac:spMkLst>
        </pc:spChg>
        <pc:spChg chg="mod">
          <ac:chgData name="George Sotirov" userId="82bf16ea-093c-49b8-b520-c35a89324ea8" providerId="ADAL" clId="{F23777E8-70E1-4175-B69C-C62CAB4A97A2}" dt="2022-12-02T06:17:55.227" v="19" actId="26606"/>
          <ac:spMkLst>
            <pc:docMk/>
            <pc:sldMk cId="3957042513" sldId="2142531647"/>
            <ac:spMk id="6" creationId="{E83589E2-6919-4913-A239-2997CE8C100C}"/>
          </ac:spMkLst>
        </pc:spChg>
        <pc:spChg chg="mod">
          <ac:chgData name="George Sotirov" userId="82bf16ea-093c-49b8-b520-c35a89324ea8" providerId="ADAL" clId="{F23777E8-70E1-4175-B69C-C62CAB4A97A2}" dt="2022-12-02T06:19:28.068" v="38"/>
          <ac:spMkLst>
            <pc:docMk/>
            <pc:sldMk cId="3957042513" sldId="2142531647"/>
            <ac:spMk id="8" creationId="{B5248908-27E0-FB99-ABC8-848B149F7590}"/>
          </ac:spMkLst>
        </pc:spChg>
        <pc:spChg chg="add mod">
          <ac:chgData name="George Sotirov" userId="82bf16ea-093c-49b8-b520-c35a89324ea8" providerId="ADAL" clId="{F23777E8-70E1-4175-B69C-C62CAB4A97A2}" dt="2022-12-02T06:17:55.227" v="19" actId="26606"/>
          <ac:spMkLst>
            <pc:docMk/>
            <pc:sldMk cId="3957042513" sldId="2142531647"/>
            <ac:spMk id="13" creationId="{42D7D455-263E-AFE6-186F-874DEEEE7BF4}"/>
          </ac:spMkLst>
        </pc:spChg>
        <pc:picChg chg="add mod ord">
          <ac:chgData name="George Sotirov" userId="82bf16ea-093c-49b8-b520-c35a89324ea8" providerId="ADAL" clId="{F23777E8-70E1-4175-B69C-C62CAB4A97A2}" dt="2022-12-02T06:18:19.770" v="23" actId="1076"/>
          <ac:picMkLst>
            <pc:docMk/>
            <pc:sldMk cId="3957042513" sldId="2142531647"/>
            <ac:picMk id="7" creationId="{ECC2D899-D5A2-60D2-F577-2DFF9A2F8E67}"/>
          </ac:picMkLst>
        </pc:picChg>
      </pc:sldChg>
      <pc:sldChg chg="addSp delSp modSp add mod modAnim">
        <pc:chgData name="George Sotirov" userId="82bf16ea-093c-49b8-b520-c35a89324ea8" providerId="ADAL" clId="{F23777E8-70E1-4175-B69C-C62CAB4A97A2}" dt="2022-12-08T14:52:35.090" v="451" actId="1037"/>
        <pc:sldMkLst>
          <pc:docMk/>
          <pc:sldMk cId="1973939332" sldId="2142531650"/>
        </pc:sldMkLst>
        <pc:spChg chg="mod">
          <ac:chgData name="George Sotirov" userId="82bf16ea-093c-49b8-b520-c35a89324ea8" providerId="ADAL" clId="{F23777E8-70E1-4175-B69C-C62CAB4A97A2}" dt="2022-12-08T07:34:58.876" v="54" actId="20577"/>
          <ac:spMkLst>
            <pc:docMk/>
            <pc:sldMk cId="1973939332" sldId="2142531650"/>
            <ac:spMk id="6" creationId="{E83589E2-6919-4913-A239-2997CE8C100C}"/>
          </ac:spMkLst>
        </pc:spChg>
        <pc:spChg chg="mod">
          <ac:chgData name="George Sotirov" userId="82bf16ea-093c-49b8-b520-c35a89324ea8" providerId="ADAL" clId="{F23777E8-70E1-4175-B69C-C62CAB4A97A2}" dt="2022-12-08T07:38:59.306" v="236" actId="26606"/>
          <ac:spMkLst>
            <pc:docMk/>
            <pc:sldMk cId="1973939332" sldId="2142531650"/>
            <ac:spMk id="8" creationId="{B5248908-27E0-FB99-ABC8-848B149F7590}"/>
          </ac:spMkLst>
        </pc:spChg>
        <pc:spChg chg="mod">
          <ac:chgData name="George Sotirov" userId="82bf16ea-093c-49b8-b520-c35a89324ea8" providerId="ADAL" clId="{F23777E8-70E1-4175-B69C-C62CAB4A97A2}" dt="2022-12-08T07:38:59.306" v="236" actId="26606"/>
          <ac:spMkLst>
            <pc:docMk/>
            <pc:sldMk cId="1973939332" sldId="2142531650"/>
            <ac:spMk id="13" creationId="{42D7D455-263E-AFE6-186F-874DEEEE7BF4}"/>
          </ac:spMkLst>
        </pc:spChg>
        <pc:picChg chg="add mod ord">
          <ac:chgData name="George Sotirov" userId="82bf16ea-093c-49b8-b520-c35a89324ea8" providerId="ADAL" clId="{F23777E8-70E1-4175-B69C-C62CAB4A97A2}" dt="2022-12-08T14:52:35.090" v="451" actId="1037"/>
          <ac:picMkLst>
            <pc:docMk/>
            <pc:sldMk cId="1973939332" sldId="2142531650"/>
            <ac:picMk id="4" creationId="{AB679EF1-2BD2-E5F2-DB78-3ED09E38F8A3}"/>
          </ac:picMkLst>
        </pc:picChg>
        <pc:picChg chg="del mod">
          <ac:chgData name="George Sotirov" userId="82bf16ea-093c-49b8-b520-c35a89324ea8" providerId="ADAL" clId="{F23777E8-70E1-4175-B69C-C62CAB4A97A2}" dt="2022-12-08T07:35:01.547" v="56" actId="478"/>
          <ac:picMkLst>
            <pc:docMk/>
            <pc:sldMk cId="1973939332" sldId="2142531650"/>
            <ac:picMk id="7" creationId="{ECC2D899-D5A2-60D2-F577-2DFF9A2F8E67}"/>
          </ac:picMkLst>
        </pc:picChg>
      </pc:sldChg>
      <pc:sldChg chg="delSp add del mod">
        <pc:chgData name="George Sotirov" userId="82bf16ea-093c-49b8-b520-c35a89324ea8" providerId="ADAL" clId="{F23777E8-70E1-4175-B69C-C62CAB4A97A2}" dt="2022-12-02T06:18:41.086" v="26" actId="2696"/>
        <pc:sldMkLst>
          <pc:docMk/>
          <pc:sldMk cId="2238171830" sldId="2142531650"/>
        </pc:sldMkLst>
        <pc:picChg chg="del">
          <ac:chgData name="George Sotirov" userId="82bf16ea-093c-49b8-b520-c35a89324ea8" providerId="ADAL" clId="{F23777E8-70E1-4175-B69C-C62CAB4A97A2}" dt="2022-12-02T06:18:30.575" v="25" actId="478"/>
          <ac:picMkLst>
            <pc:docMk/>
            <pc:sldMk cId="2238171830" sldId="2142531650"/>
            <ac:picMk id="7" creationId="{ECC2D899-D5A2-60D2-F577-2DFF9A2F8E67}"/>
          </ac:picMkLst>
        </pc:picChg>
      </pc:sldChg>
    </pc:docChg>
  </pc:docChgLst>
  <pc:docChgLst>
    <pc:chgData name="George Sotirov" userId="82bf16ea-093c-49b8-b520-c35a89324ea8" providerId="ADAL" clId="{D30FAF21-341D-4E68-B2FF-718A8DE82905}"/>
    <pc:docChg chg="undo custSel modSld">
      <pc:chgData name="George Sotirov" userId="82bf16ea-093c-49b8-b520-c35a89324ea8" providerId="ADAL" clId="{D30FAF21-341D-4E68-B2FF-718A8DE82905}" dt="2023-03-16T09:04:37.416" v="398" actId="20577"/>
      <pc:docMkLst>
        <pc:docMk/>
      </pc:docMkLst>
      <pc:sldChg chg="delSp modSp mod delAnim modAnim">
        <pc:chgData name="George Sotirov" userId="82bf16ea-093c-49b8-b520-c35a89324ea8" providerId="ADAL" clId="{D30FAF21-341D-4E68-B2FF-718A8DE82905}" dt="2023-03-16T09:04:37.416" v="398" actId="20577"/>
        <pc:sldMkLst>
          <pc:docMk/>
          <pc:sldMk cId="117058702" sldId="2142531640"/>
        </pc:sldMkLst>
        <pc:spChg chg="del mod">
          <ac:chgData name="George Sotirov" userId="82bf16ea-093c-49b8-b520-c35a89324ea8" providerId="ADAL" clId="{D30FAF21-341D-4E68-B2FF-718A8DE82905}" dt="2023-03-16T08:58:50.931" v="208" actId="478"/>
          <ac:spMkLst>
            <pc:docMk/>
            <pc:sldMk cId="117058702" sldId="2142531640"/>
            <ac:spMk id="5" creationId="{BEB081BB-8DD8-BFE9-ACEA-8CE0E0423996}"/>
          </ac:spMkLst>
        </pc:spChg>
        <pc:spChg chg="mod">
          <ac:chgData name="George Sotirov" userId="82bf16ea-093c-49b8-b520-c35a89324ea8" providerId="ADAL" clId="{D30FAF21-341D-4E68-B2FF-718A8DE82905}" dt="2023-03-16T08:40:50.393" v="20" actId="20577"/>
          <ac:spMkLst>
            <pc:docMk/>
            <pc:sldMk cId="117058702" sldId="2142531640"/>
            <ac:spMk id="6" creationId="{E83589E2-6919-4913-A239-2997CE8C100C}"/>
          </ac:spMkLst>
        </pc:spChg>
        <pc:spChg chg="del mod">
          <ac:chgData name="George Sotirov" userId="82bf16ea-093c-49b8-b520-c35a89324ea8" providerId="ADAL" clId="{D30FAF21-341D-4E68-B2FF-718A8DE82905}" dt="2023-03-16T08:57:00.510" v="114" actId="478"/>
          <ac:spMkLst>
            <pc:docMk/>
            <pc:sldMk cId="117058702" sldId="2142531640"/>
            <ac:spMk id="7" creationId="{267D8D73-6D06-A96B-D76D-8E5A5271BADA}"/>
          </ac:spMkLst>
        </pc:spChg>
        <pc:spChg chg="mod">
          <ac:chgData name="George Sotirov" userId="82bf16ea-093c-49b8-b520-c35a89324ea8" providerId="ADAL" clId="{D30FAF21-341D-4E68-B2FF-718A8DE82905}" dt="2023-03-16T09:04:37.416" v="398" actId="20577"/>
          <ac:spMkLst>
            <pc:docMk/>
            <pc:sldMk cId="117058702" sldId="2142531640"/>
            <ac:spMk id="8" creationId="{B5248908-27E0-FB99-ABC8-848B149F759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97E841F-644D-544F-8C37-61D1DD1524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2DE8A610-C50A-1349-BD45-0C06AE873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839330-9384-9148-ACE3-2174C86DF783}" type="datetimeFigureOut">
              <a:rPr lang="en-GB" smtClean="0"/>
              <a:t>17/03/2023</a:t>
            </a:fld>
            <a:endParaRPr lang="en-GB"/>
          </a:p>
        </p:txBody>
      </p:sp>
      <p:sp>
        <p:nvSpPr>
          <p:cNvPr id="4" name="Footer Placeholder 3">
            <a:extLst>
              <a:ext uri="{FF2B5EF4-FFF2-40B4-BE49-F238E27FC236}">
                <a16:creationId xmlns:a16="http://schemas.microsoft.com/office/drawing/2014/main" id="{F0394E43-4C6B-1F41-9020-75BE862140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10030EC3-BED0-5B44-90BB-CA92467182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669668-B010-CE40-843A-300207F478D5}" type="slidenum">
              <a:rPr lang="en-GB" smtClean="0"/>
              <a:t>‹#›</a:t>
            </a:fld>
            <a:endParaRPr lang="en-GB"/>
          </a:p>
        </p:txBody>
      </p:sp>
    </p:spTree>
    <p:extLst>
      <p:ext uri="{BB962C8B-B14F-4D97-AF65-F5344CB8AC3E}">
        <p14:creationId xmlns:p14="http://schemas.microsoft.com/office/powerpoint/2010/main" val="20744686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6A93A7-A2D9-144F-A3C0-8F102234E854}" type="datetimeFigureOut">
              <a:rPr lang="en-GB" smtClean="0"/>
              <a:t>17/03/2023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D29604-1049-AA47-A2A4-C10FE37C13AE}" type="slidenum">
              <a:rPr lang="en-GB" smtClean="0"/>
              <a:t>‹#›</a:t>
            </a:fld>
            <a:endParaRPr lang="en-GB"/>
          </a:p>
        </p:txBody>
      </p:sp>
    </p:spTree>
    <p:extLst>
      <p:ext uri="{BB962C8B-B14F-4D97-AF65-F5344CB8AC3E}">
        <p14:creationId xmlns:p14="http://schemas.microsoft.com/office/powerpoint/2010/main" val="28863840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b="1" i="0" dirty="0">
                <a:solidFill>
                  <a:srgbClr val="19191C"/>
                </a:solidFill>
                <a:effectLst/>
                <a:latin typeface="JetBrains Sans"/>
              </a:rPr>
              <a:t>Functionality</a:t>
            </a:r>
            <a:r>
              <a:rPr lang="en-GB" b="0" i="0" dirty="0">
                <a:solidFill>
                  <a:srgbClr val="19191C"/>
                </a:solidFill>
                <a:effectLst/>
                <a:latin typeface="JetBrains Sans"/>
              </a:rPr>
              <a:t> - Native apps built for a particular operating system have direct access to the device's hardware, such as camera, microphone, and GPS location support.</a:t>
            </a:r>
          </a:p>
          <a:p>
            <a:pPr marL="228600" indent="-228600">
              <a:buAutoNum type="arabicPeriod"/>
            </a:pPr>
            <a:r>
              <a:rPr lang="en-GB" b="1" i="0" dirty="0">
                <a:solidFill>
                  <a:srgbClr val="19191C"/>
                </a:solidFill>
                <a:effectLst/>
                <a:latin typeface="JetBrains Sans"/>
              </a:rPr>
              <a:t>UI.</a:t>
            </a:r>
            <a:r>
              <a:rPr lang="en-GB" b="0" i="0" dirty="0">
                <a:solidFill>
                  <a:srgbClr val="19191C"/>
                </a:solidFill>
                <a:effectLst/>
                <a:latin typeface="JetBrains Sans"/>
              </a:rPr>
              <a:t> Mobile engineers develop native apps using native SDKs, which makes the UI look consistent. The interfaces of native apps are designed to work well with a specific platform, which makes them feel like an integrated part of the device and provides a more intuitive user experience.</a:t>
            </a:r>
          </a:p>
          <a:p>
            <a:pPr marL="228600" indent="-228600">
              <a:buAutoNum type="arabicPeriod"/>
            </a:pPr>
            <a:r>
              <a:rPr lang="en-GB" b="1" i="0" dirty="0">
                <a:solidFill>
                  <a:srgbClr val="19191C"/>
                </a:solidFill>
                <a:effectLst/>
                <a:latin typeface="JetBrains Sans"/>
              </a:rPr>
              <a:t>High performance.</a:t>
            </a:r>
            <a:r>
              <a:rPr lang="en-GB" b="0" i="0" dirty="0">
                <a:solidFill>
                  <a:srgbClr val="19191C"/>
                </a:solidFill>
                <a:effectLst/>
                <a:latin typeface="JetBrains Sans"/>
              </a:rPr>
              <a:t> </a:t>
            </a:r>
            <a:r>
              <a:rPr lang="en-GB" b="0" i="0">
                <a:solidFill>
                  <a:srgbClr val="19191C"/>
                </a:solidFill>
                <a:effectLst/>
                <a:latin typeface="JetBrains Sans"/>
              </a:rPr>
              <a:t>The core programming language and APIs used to build native apps make them fast and responsive.</a:t>
            </a:r>
            <a:endParaRPr lang="en-BG" dirty="0"/>
          </a:p>
        </p:txBody>
      </p:sp>
      <p:sp>
        <p:nvSpPr>
          <p:cNvPr id="4" name="Slide Number Placeholder 3"/>
          <p:cNvSpPr>
            <a:spLocks noGrp="1"/>
          </p:cNvSpPr>
          <p:nvPr>
            <p:ph type="sldNum" sz="quarter" idx="5"/>
          </p:nvPr>
        </p:nvSpPr>
        <p:spPr/>
        <p:txBody>
          <a:bodyPr/>
          <a:lstStyle/>
          <a:p>
            <a:fld id="{A7D29604-1049-AA47-A2A4-C10FE37C13AE}" type="slidenum">
              <a:rPr lang="en-GB" smtClean="0"/>
              <a:t>2</a:t>
            </a:fld>
            <a:endParaRPr lang="en-GB"/>
          </a:p>
        </p:txBody>
      </p:sp>
    </p:spTree>
    <p:extLst>
      <p:ext uri="{BB962C8B-B14F-4D97-AF65-F5344CB8AC3E}">
        <p14:creationId xmlns:p14="http://schemas.microsoft.com/office/powerpoint/2010/main" val="2103362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22222"/>
                </a:solidFill>
                <a:effectLst/>
                <a:latin typeface="arial black" panose="020B0604020202020204" pitchFamily="34" charset="0"/>
              </a:rPr>
              <a:t>1. What is Spring Security</a:t>
            </a:r>
            <a:endParaRPr lang="en-GB" b="0" i="0" dirty="0">
              <a:solidFill>
                <a:srgbClr val="222222"/>
              </a:solidFill>
              <a:effectLst/>
              <a:latin typeface="Source Serif Pro" panose="020F0502020204030204" pitchFamily="34" charset="0"/>
            </a:endParaRPr>
          </a:p>
          <a:p>
            <a:pPr algn="l"/>
            <a:r>
              <a:rPr lang="en-GB" b="0" i="0" dirty="0">
                <a:solidFill>
                  <a:srgbClr val="222222"/>
                </a:solidFill>
                <a:effectLst/>
                <a:latin typeface="-apple-system"/>
              </a:rPr>
              <a:t>In simple words, Spring security provides authentication and authorization to our application using simple servlet filters. Web applications are susceptible to security threats and attacks, as they are accessible by anyone uses the internet. There may exist some REST endpoints having restricted access to specific users, for example, updating records or admin related operations.</a:t>
            </a:r>
          </a:p>
          <a:p>
            <a:pPr algn="l"/>
            <a:r>
              <a:rPr lang="en-GB" b="0" i="0" dirty="0">
                <a:solidFill>
                  <a:srgbClr val="222222"/>
                </a:solidFill>
                <a:effectLst/>
                <a:latin typeface="-apple-system"/>
              </a:rPr>
              <a:t>We can use spring security to secure URLs. Spring Security is a security framework that secures J2EE-based enterprise applications, by providing powerful, customizable security features like authentication and authorization. It is the de facto standard for securing Spring-based applications.</a:t>
            </a:r>
          </a:p>
          <a:p>
            <a:pPr algn="l"/>
            <a:r>
              <a:rPr lang="en-GB" b="0" i="0" dirty="0">
                <a:solidFill>
                  <a:srgbClr val="222222"/>
                </a:solidFill>
                <a:effectLst/>
                <a:latin typeface="-apple-system"/>
              </a:rPr>
              <a:t>Spring security works on the following three core concepts</a:t>
            </a:r>
            <a:br>
              <a:rPr lang="en-GB" b="0" i="0" dirty="0">
                <a:solidFill>
                  <a:srgbClr val="222222"/>
                </a:solidFill>
                <a:effectLst/>
                <a:latin typeface="-apple-system"/>
              </a:rPr>
            </a:br>
            <a:endParaRPr lang="en-GB" b="0" i="0" dirty="0">
              <a:solidFill>
                <a:srgbClr val="222222"/>
              </a:solidFill>
              <a:effectLst/>
              <a:latin typeface="-apple-system"/>
            </a:endParaRPr>
          </a:p>
          <a:p>
            <a:pPr algn="l">
              <a:buFont typeface="+mj-lt"/>
              <a:buAutoNum type="arabicPeriod"/>
            </a:pPr>
            <a:r>
              <a:rPr lang="en-GB" b="0" i="0" dirty="0">
                <a:solidFill>
                  <a:srgbClr val="222222"/>
                </a:solidFill>
                <a:effectLst/>
                <a:latin typeface="-apple-system"/>
              </a:rPr>
              <a:t>Authentication.</a:t>
            </a:r>
          </a:p>
          <a:p>
            <a:pPr algn="l">
              <a:buFont typeface="+mj-lt"/>
              <a:buAutoNum type="arabicPeriod"/>
            </a:pPr>
            <a:r>
              <a:rPr lang="en-GB" b="0" i="0" dirty="0">
                <a:solidFill>
                  <a:srgbClr val="222222"/>
                </a:solidFill>
                <a:effectLst/>
                <a:latin typeface="-apple-system"/>
              </a:rPr>
              <a:t>Authorization</a:t>
            </a:r>
          </a:p>
          <a:p>
            <a:pPr algn="l">
              <a:buFont typeface="+mj-lt"/>
              <a:buAutoNum type="arabicPeriod"/>
            </a:pPr>
            <a:r>
              <a:rPr lang="en-GB" b="0" i="0" dirty="0">
                <a:solidFill>
                  <a:srgbClr val="222222"/>
                </a:solidFill>
                <a:effectLst/>
                <a:latin typeface="-apple-system"/>
              </a:rPr>
              <a:t>Password Storage</a:t>
            </a:r>
          </a:p>
          <a:p>
            <a:pPr algn="l"/>
            <a:r>
              <a:rPr lang="en-GB" b="0" i="0" dirty="0">
                <a:solidFill>
                  <a:srgbClr val="222222"/>
                </a:solidFill>
                <a:effectLst/>
                <a:latin typeface="-apple-system"/>
              </a:rPr>
              <a:t> </a:t>
            </a:r>
          </a:p>
          <a:p>
            <a:pPr algn="l"/>
            <a:r>
              <a:rPr lang="en-GB" b="1" i="0" dirty="0">
                <a:solidFill>
                  <a:srgbClr val="222222"/>
                </a:solidFill>
                <a:effectLst/>
                <a:latin typeface="arial black" panose="020B0604020202020204" pitchFamily="34" charset="0"/>
              </a:rPr>
              <a:t>1.1.  Authentication:</a:t>
            </a:r>
            <a:endParaRPr lang="en-GB" b="1" i="0" dirty="0">
              <a:solidFill>
                <a:srgbClr val="222222"/>
              </a:solidFill>
              <a:effectLst/>
              <a:latin typeface="Source Sans Pro" panose="020B0503030403020204" pitchFamily="34" charset="0"/>
            </a:endParaRPr>
          </a:p>
          <a:p>
            <a:pPr algn="l"/>
            <a:r>
              <a:rPr lang="en-GB" b="0" i="0" dirty="0">
                <a:solidFill>
                  <a:srgbClr val="222222"/>
                </a:solidFill>
                <a:effectLst/>
                <a:latin typeface="-apple-system"/>
              </a:rPr>
              <a:t>Used to verify if a user using an application by providing valid credentials used to verify who you are! Authentication is establishing identity of a principal (user, system, that can perform an action in an application).</a:t>
            </a:r>
          </a:p>
          <a:p>
            <a:pPr algn="l"/>
            <a:r>
              <a:rPr lang="en-GB" b="0" i="0" dirty="0">
                <a:solidFill>
                  <a:srgbClr val="222222"/>
                </a:solidFill>
                <a:effectLst/>
                <a:latin typeface="-apple-system"/>
              </a:rPr>
              <a:t> </a:t>
            </a:r>
          </a:p>
          <a:p>
            <a:pPr algn="l"/>
            <a:r>
              <a:rPr lang="en-GB" b="1" i="0" dirty="0">
                <a:solidFill>
                  <a:srgbClr val="222222"/>
                </a:solidFill>
                <a:effectLst/>
                <a:latin typeface="arial black" panose="020B0604020202020204" pitchFamily="34" charset="0"/>
              </a:rPr>
              <a:t>1.2.  Authorization:</a:t>
            </a:r>
            <a:endParaRPr lang="en-GB" b="1" i="0" dirty="0">
              <a:solidFill>
                <a:srgbClr val="222222"/>
              </a:solidFill>
              <a:effectLst/>
              <a:latin typeface="Source Sans Pro" panose="020B0503030403020204" pitchFamily="34" charset="0"/>
            </a:endParaRPr>
          </a:p>
          <a:p>
            <a:pPr algn="l"/>
            <a:r>
              <a:rPr lang="en-GB" b="0" i="0" dirty="0">
                <a:solidFill>
                  <a:srgbClr val="222222"/>
                </a:solidFill>
                <a:effectLst/>
                <a:latin typeface="-apple-system"/>
              </a:rPr>
              <a:t>This is besides the authentication. For a simple application, authenticating user might be enough, but let’s think about a big enterprise application.</a:t>
            </a:r>
          </a:p>
          <a:p>
            <a:pPr algn="l">
              <a:buFont typeface="Arial" panose="020B0604020202020204" pitchFamily="34" charset="0"/>
              <a:buChar char="•"/>
            </a:pPr>
            <a:r>
              <a:rPr lang="en-GB" b="0" i="0" dirty="0">
                <a:solidFill>
                  <a:srgbClr val="222222"/>
                </a:solidFill>
                <a:effectLst/>
                <a:latin typeface="-apple-system"/>
              </a:rPr>
              <a:t>A normal employee (e.g. Call </a:t>
            </a:r>
            <a:r>
              <a:rPr lang="en-GB" b="0" i="0" dirty="0" err="1">
                <a:solidFill>
                  <a:srgbClr val="222222"/>
                </a:solidFill>
                <a:effectLst/>
                <a:latin typeface="-apple-system"/>
              </a:rPr>
              <a:t>center</a:t>
            </a:r>
            <a:r>
              <a:rPr lang="en-GB" b="0" i="0" dirty="0">
                <a:solidFill>
                  <a:srgbClr val="222222"/>
                </a:solidFill>
                <a:effectLst/>
                <a:latin typeface="-apple-system"/>
              </a:rPr>
              <a:t> agent) may have only limited permission to carry out certain </a:t>
            </a:r>
            <a:r>
              <a:rPr lang="en-GB" b="0" i="0" dirty="0" err="1">
                <a:solidFill>
                  <a:srgbClr val="222222"/>
                </a:solidFill>
                <a:effectLst/>
                <a:latin typeface="-apple-system"/>
              </a:rPr>
              <a:t>operations.We</a:t>
            </a:r>
            <a:r>
              <a:rPr lang="en-GB" b="0" i="0" dirty="0">
                <a:solidFill>
                  <a:srgbClr val="222222"/>
                </a:solidFill>
                <a:effectLst/>
                <a:latin typeface="-apple-system"/>
              </a:rPr>
              <a:t> don’t want to allow this employee to perform other operations</a:t>
            </a:r>
          </a:p>
          <a:p>
            <a:pPr algn="l">
              <a:buFont typeface="Arial" panose="020B0604020202020204" pitchFamily="34" charset="0"/>
              <a:buChar char="•"/>
            </a:pPr>
            <a:r>
              <a:rPr lang="en-GB" b="0" i="0" dirty="0">
                <a:solidFill>
                  <a:srgbClr val="222222"/>
                </a:solidFill>
                <a:effectLst/>
                <a:latin typeface="-apple-system"/>
              </a:rPr>
              <a:t>Our back-end product manager allowed to work only on the products. We don’t allow product manager to change customer information or order information.</a:t>
            </a:r>
          </a:p>
          <a:p>
            <a:pPr algn="l">
              <a:buFont typeface="Arial" panose="020B0604020202020204" pitchFamily="34" charset="0"/>
              <a:buChar char="•"/>
            </a:pPr>
            <a:r>
              <a:rPr lang="en-GB" b="0" i="0" dirty="0">
                <a:solidFill>
                  <a:srgbClr val="222222"/>
                </a:solidFill>
                <a:effectLst/>
                <a:latin typeface="-apple-system"/>
              </a:rPr>
              <a:t>Ecommerce manager can work on both customer and order information, but they can’t change product information.</a:t>
            </a:r>
          </a:p>
          <a:p>
            <a:pPr algn="l">
              <a:buFont typeface="Arial" panose="020B0604020202020204" pitchFamily="34" charset="0"/>
              <a:buChar char="•"/>
            </a:pPr>
            <a:r>
              <a:rPr lang="en-GB" b="0" i="0" dirty="0">
                <a:solidFill>
                  <a:srgbClr val="222222"/>
                </a:solidFill>
                <a:effectLst/>
                <a:latin typeface="-apple-system"/>
              </a:rPr>
              <a:t>System admin can perform all the operations.</a:t>
            </a:r>
          </a:p>
          <a:p>
            <a:pPr algn="l"/>
            <a:r>
              <a:rPr lang="en-GB" b="0" i="0" dirty="0">
                <a:solidFill>
                  <a:srgbClr val="222222"/>
                </a:solidFill>
                <a:effectLst/>
                <a:latin typeface="-apple-system"/>
              </a:rPr>
              <a:t>With simple authentication, we can’t restrict logged in user as we don’t have information about user privileges or permissions. Authorization helps to provide this information before the user tries to access a resource. It is a process of access control, deciding whether it allows a principal to perform an action (access-control → admin, user, leader, manager, contractor, anonymous etc) or not.</a:t>
            </a:r>
          </a:p>
          <a:p>
            <a:pPr algn="l"/>
            <a:r>
              <a:rPr lang="en-GB" b="0" i="0" dirty="0">
                <a:solidFill>
                  <a:srgbClr val="222222"/>
                </a:solidFill>
                <a:effectLst/>
                <a:latin typeface="-apple-system"/>
              </a:rPr>
              <a:t> </a:t>
            </a:r>
          </a:p>
          <a:p>
            <a:pPr algn="l"/>
            <a:r>
              <a:rPr lang="en-GB" b="1" i="0" dirty="0">
                <a:solidFill>
                  <a:srgbClr val="222222"/>
                </a:solidFill>
                <a:effectLst/>
                <a:latin typeface="arial black" panose="020B0604020202020204" pitchFamily="34" charset="0"/>
              </a:rPr>
              <a:t>1.3 Password Storage</a:t>
            </a:r>
            <a:endParaRPr lang="en-GB" b="1" i="0" dirty="0">
              <a:solidFill>
                <a:srgbClr val="222222"/>
              </a:solidFill>
              <a:effectLst/>
              <a:latin typeface="Source Sans Pro" panose="020B0503030403020204" pitchFamily="34" charset="0"/>
            </a:endParaRPr>
          </a:p>
          <a:p>
            <a:pPr algn="l"/>
            <a:r>
              <a:rPr lang="en-GB" b="0" i="0" dirty="0">
                <a:solidFill>
                  <a:srgbClr val="222222"/>
                </a:solidFill>
                <a:effectLst/>
                <a:latin typeface="-apple-system"/>
              </a:rPr>
              <a:t>Making sure that our passwords are secure and difficult to hack is another primary goal of any security framework. Spring Security’s </a:t>
            </a:r>
            <a:r>
              <a:rPr lang="en-GB" b="0" i="0" dirty="0" err="1">
                <a:solidFill>
                  <a:srgbClr val="222222"/>
                </a:solidFill>
                <a:effectLst/>
                <a:latin typeface="-apple-system"/>
              </a:rPr>
              <a:t>PasswordEncoder</a:t>
            </a:r>
            <a:r>
              <a:rPr lang="en-GB" b="0" i="0" dirty="0">
                <a:solidFill>
                  <a:srgbClr val="222222"/>
                </a:solidFill>
                <a:effectLst/>
                <a:latin typeface="-apple-system"/>
              </a:rPr>
              <a:t> interface perform one way transform for the password (We can’t decrypt the password).Spring Security provides several </a:t>
            </a:r>
            <a:r>
              <a:rPr lang="en-GB" b="0" i="0" dirty="0" err="1">
                <a:solidFill>
                  <a:srgbClr val="222222"/>
                </a:solidFill>
                <a:effectLst/>
                <a:latin typeface="-apple-system"/>
              </a:rPr>
              <a:t>PasswordEncoder</a:t>
            </a:r>
            <a:r>
              <a:rPr lang="en-GB" b="0" i="0" dirty="0">
                <a:solidFill>
                  <a:srgbClr val="222222"/>
                </a:solidFill>
                <a:effectLst/>
                <a:latin typeface="-apple-system"/>
              </a:rPr>
              <a:t>, Here is a list for your reference:</a:t>
            </a:r>
          </a:p>
          <a:p>
            <a:pPr algn="l">
              <a:buFont typeface="+mj-lt"/>
              <a:buAutoNum type="arabicPeriod"/>
            </a:pPr>
            <a:r>
              <a:rPr lang="en-GB" b="0" i="0" dirty="0" err="1">
                <a:solidFill>
                  <a:srgbClr val="222222"/>
                </a:solidFill>
                <a:effectLst/>
                <a:latin typeface="-apple-system"/>
              </a:rPr>
              <a:t>BCryptPasswordEncoder</a:t>
            </a:r>
            <a:r>
              <a:rPr lang="en-GB" b="0" i="0" dirty="0">
                <a:solidFill>
                  <a:srgbClr val="222222"/>
                </a:solidFill>
                <a:effectLst/>
                <a:latin typeface="-apple-system"/>
              </a:rPr>
              <a:t>.</a:t>
            </a:r>
          </a:p>
          <a:p>
            <a:pPr algn="l">
              <a:buFont typeface="+mj-lt"/>
              <a:buAutoNum type="arabicPeriod"/>
            </a:pPr>
            <a:r>
              <a:rPr lang="en-GB" b="0" i="0" dirty="0">
                <a:solidFill>
                  <a:srgbClr val="222222"/>
                </a:solidFill>
                <a:effectLst/>
                <a:latin typeface="-apple-system"/>
              </a:rPr>
              <a:t>Argon2PasswordEncoder.</a:t>
            </a:r>
          </a:p>
          <a:p>
            <a:pPr algn="l">
              <a:buFont typeface="+mj-lt"/>
              <a:buAutoNum type="arabicPeriod"/>
            </a:pPr>
            <a:r>
              <a:rPr lang="en-GB" b="0" i="0" dirty="0">
                <a:solidFill>
                  <a:srgbClr val="222222"/>
                </a:solidFill>
                <a:effectLst/>
                <a:latin typeface="-apple-system"/>
              </a:rPr>
              <a:t>Pbkdf2PasswordEncoder</a:t>
            </a:r>
          </a:p>
          <a:p>
            <a:pPr algn="l">
              <a:buFont typeface="+mj-lt"/>
              <a:buAutoNum type="arabicPeriod"/>
            </a:pPr>
            <a:r>
              <a:rPr lang="en-GB" b="0" i="0" dirty="0" err="1">
                <a:solidFill>
                  <a:srgbClr val="222222"/>
                </a:solidFill>
                <a:effectLst/>
                <a:latin typeface="-apple-system"/>
              </a:rPr>
              <a:t>SCryptPasswordEncoder</a:t>
            </a:r>
            <a:r>
              <a:rPr lang="en-GB" b="0" i="0" dirty="0">
                <a:solidFill>
                  <a:srgbClr val="222222"/>
                </a:solidFill>
                <a:effectLst/>
                <a:latin typeface="-apple-system"/>
              </a:rPr>
              <a:t>.</a:t>
            </a:r>
          </a:p>
          <a:p>
            <a:endParaRPr lang="en-BG" dirty="0"/>
          </a:p>
          <a:p>
            <a:r>
              <a:rPr lang="en-BG" dirty="0"/>
              <a:t>JWT - </a:t>
            </a:r>
            <a:r>
              <a:rPr lang="en-GB" dirty="0"/>
              <a:t>https://</a:t>
            </a:r>
            <a:r>
              <a:rPr lang="en-GB" dirty="0" err="1"/>
              <a:t>jwt.io</a:t>
            </a:r>
            <a:r>
              <a:rPr lang="en-GB"/>
              <a:t>/introduction</a:t>
            </a:r>
            <a:endParaRPr lang="en-BG" dirty="0"/>
          </a:p>
        </p:txBody>
      </p:sp>
      <p:sp>
        <p:nvSpPr>
          <p:cNvPr id="4" name="Slide Number Placeholder 3"/>
          <p:cNvSpPr>
            <a:spLocks noGrp="1"/>
          </p:cNvSpPr>
          <p:nvPr>
            <p:ph type="sldNum" sz="quarter" idx="5"/>
          </p:nvPr>
        </p:nvSpPr>
        <p:spPr/>
        <p:txBody>
          <a:bodyPr/>
          <a:lstStyle/>
          <a:p>
            <a:fld id="{A7D29604-1049-AA47-A2A4-C10FE37C13AE}" type="slidenum">
              <a:rPr lang="en-GB" smtClean="0"/>
              <a:t>4</a:t>
            </a:fld>
            <a:endParaRPr lang="en-GB"/>
          </a:p>
        </p:txBody>
      </p:sp>
    </p:spTree>
    <p:extLst>
      <p:ext uri="{BB962C8B-B14F-4D97-AF65-F5344CB8AC3E}">
        <p14:creationId xmlns:p14="http://schemas.microsoft.com/office/powerpoint/2010/main" val="280486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0.emf"/><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4.emf"/><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5.emf"/><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6.emf"/><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7.emf"/><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3.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4.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4.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5.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5.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5.xml"/><Relationship Id="rId6" Type="http://schemas.openxmlformats.org/officeDocument/2006/relationships/image" Target="../media/image7.emf"/><Relationship Id="rId5" Type="http://schemas.openxmlformats.org/officeDocument/2006/relationships/image" Target="../media/image21.png"/><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9.emf"/><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_Left Lower">
    <p:bg>
      <p:bgPr>
        <a:solidFill>
          <a:schemeClr val="tx2"/>
        </a:solidFill>
        <a:effectLst/>
      </p:bgPr>
    </p:b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34F212D-D8BC-C747-BF6E-2ECEBB8B3C7F}"/>
              </a:ext>
            </a:extLst>
          </p:cNvPr>
          <p:cNvSpPr/>
          <p:nvPr userDrawn="1"/>
        </p:nvSpPr>
        <p:spPr>
          <a:xfrm>
            <a:off x="9663690" y="893210"/>
            <a:ext cx="1462063" cy="14620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F4EB831D-EE44-1D4B-AE78-1BA489108EA1}"/>
              </a:ext>
            </a:extLst>
          </p:cNvPr>
          <p:cNvSpPr/>
          <p:nvPr userDrawn="1"/>
        </p:nvSpPr>
        <p:spPr>
          <a:xfrm>
            <a:off x="10901819" y="1790034"/>
            <a:ext cx="447868" cy="44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ubtitle 2">
            <a:extLst>
              <a:ext uri="{FF2B5EF4-FFF2-40B4-BE49-F238E27FC236}">
                <a16:creationId xmlns:a16="http://schemas.microsoft.com/office/drawing/2014/main" id="{2B570A0B-0337-3D4D-A50B-654FDCAD7B30}"/>
              </a:ext>
            </a:extLst>
          </p:cNvPr>
          <p:cNvSpPr>
            <a:spLocks noGrp="1"/>
          </p:cNvSpPr>
          <p:nvPr>
            <p:ph type="subTitle" idx="1" hasCustomPrompt="1"/>
          </p:nvPr>
        </p:nvSpPr>
        <p:spPr>
          <a:xfrm>
            <a:off x="479425" y="6311899"/>
            <a:ext cx="4179662" cy="719773"/>
          </a:xfrm>
          <a:prstGeom prst="rect">
            <a:avLst/>
          </a:prstGeom>
        </p:spPr>
        <p:txBody>
          <a:bodyPr/>
          <a:lstStyle>
            <a:lvl1pPr marL="0" marR="0" indent="0" algn="l" defTabSz="914400" rtl="0" eaLnBrk="1" fontAlgn="auto" latinLnBrk="0" hangingPunct="1">
              <a:lnSpc>
                <a:spcPct val="110000"/>
              </a:lnSpc>
              <a:spcBef>
                <a:spcPts val="1000"/>
              </a:spcBef>
              <a:spcAft>
                <a:spcPts val="0"/>
              </a:spcAft>
              <a:buClr>
                <a:schemeClr val="accent1"/>
              </a:buClr>
              <a:buSzPct val="100000"/>
              <a:buFontTx/>
              <a:buNone/>
              <a:tabLst/>
              <a:defRPr sz="1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a:pPr>
            <a:r>
              <a:rPr lang="en-GB" dirty="0"/>
              <a:t>date</a:t>
            </a:r>
          </a:p>
        </p:txBody>
      </p:sp>
      <p:pic>
        <p:nvPicPr>
          <p:cNvPr id="16" name="Picture 15" descr="A close up of a logo&#10;&#10;Description automatically generated">
            <a:extLst>
              <a:ext uri="{FF2B5EF4-FFF2-40B4-BE49-F238E27FC236}">
                <a16:creationId xmlns:a16="http://schemas.microsoft.com/office/drawing/2014/main" id="{89DE0F97-E92E-874D-A212-4796C4451421}"/>
              </a:ext>
            </a:extLst>
          </p:cNvPr>
          <p:cNvPicPr>
            <a:picLocks noChangeAspect="1"/>
          </p:cNvPicPr>
          <p:nvPr userDrawn="1"/>
        </p:nvPicPr>
        <p:blipFill>
          <a:blip r:embed="rId2"/>
          <a:stretch>
            <a:fillRect/>
          </a:stretch>
        </p:blipFill>
        <p:spPr>
          <a:xfrm>
            <a:off x="6944928" y="3134726"/>
            <a:ext cx="4655834" cy="4616463"/>
          </a:xfrm>
          <a:prstGeom prst="rect">
            <a:avLst/>
          </a:prstGeom>
        </p:spPr>
      </p:pic>
      <p:pic>
        <p:nvPicPr>
          <p:cNvPr id="17" name="Picture 16">
            <a:extLst>
              <a:ext uri="{FF2B5EF4-FFF2-40B4-BE49-F238E27FC236}">
                <a16:creationId xmlns:a16="http://schemas.microsoft.com/office/drawing/2014/main" id="{59C0BD74-65C3-3648-A869-124480FA74B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9425" y="560126"/>
            <a:ext cx="1874100" cy="451858"/>
          </a:xfrm>
          <a:prstGeom prst="rect">
            <a:avLst/>
          </a:prstGeom>
        </p:spPr>
      </p:pic>
      <p:sp>
        <p:nvSpPr>
          <p:cNvPr id="51" name="Title Placeholder 7">
            <a:extLst>
              <a:ext uri="{FF2B5EF4-FFF2-40B4-BE49-F238E27FC236}">
                <a16:creationId xmlns:a16="http://schemas.microsoft.com/office/drawing/2014/main" id="{049FA919-2BBB-9249-9C62-2D860F684638}"/>
              </a:ext>
            </a:extLst>
          </p:cNvPr>
          <p:cNvSpPr>
            <a:spLocks noGrp="1"/>
          </p:cNvSpPr>
          <p:nvPr>
            <p:ph type="title" hasCustomPrompt="1"/>
          </p:nvPr>
        </p:nvSpPr>
        <p:spPr>
          <a:xfrm>
            <a:off x="480060" y="2046780"/>
            <a:ext cx="6120437" cy="1190406"/>
          </a:xfrm>
          <a:prstGeom prst="rect">
            <a:avLst/>
          </a:prstGeom>
        </p:spPr>
        <p:txBody>
          <a:bodyPr vert="horz" lIns="0" tIns="0" rIns="0" bIns="0" rtlCol="0" anchor="t">
            <a:noAutofit/>
          </a:bodyPr>
          <a:lstStyle>
            <a:lvl1pPr>
              <a:buFontTx/>
              <a:buNone/>
              <a:defRPr>
                <a:solidFill>
                  <a:schemeClr val="bg1"/>
                </a:solidFill>
              </a:defRPr>
            </a:lvl1pPr>
          </a:lstStyle>
          <a:p>
            <a:r>
              <a:rPr lang="en-US" dirty="0"/>
              <a:t>Click to create a title header line of text</a:t>
            </a:r>
          </a:p>
        </p:txBody>
      </p:sp>
      <p:sp>
        <p:nvSpPr>
          <p:cNvPr id="55" name="Text Placeholder 54">
            <a:extLst>
              <a:ext uri="{FF2B5EF4-FFF2-40B4-BE49-F238E27FC236}">
                <a16:creationId xmlns:a16="http://schemas.microsoft.com/office/drawing/2014/main" id="{40CA35A4-D863-8141-BB54-A617BC84135B}"/>
              </a:ext>
            </a:extLst>
          </p:cNvPr>
          <p:cNvSpPr>
            <a:spLocks noGrp="1"/>
          </p:cNvSpPr>
          <p:nvPr>
            <p:ph type="body" sz="quarter" idx="10"/>
          </p:nvPr>
        </p:nvSpPr>
        <p:spPr>
          <a:xfrm>
            <a:off x="479425" y="3636963"/>
            <a:ext cx="3967163" cy="1030287"/>
          </a:xfrm>
        </p:spPr>
        <p:txBody>
          <a:bodyPr/>
          <a:lstStyle>
            <a:lvl1pPr>
              <a:buFontTx/>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p:txBody>
      </p:sp>
    </p:spTree>
    <p:extLst>
      <p:ext uri="{BB962C8B-B14F-4D97-AF65-F5344CB8AC3E}">
        <p14:creationId xmlns:p14="http://schemas.microsoft.com/office/powerpoint/2010/main" val="206978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s + Number_Navy">
    <p:bg>
      <p:bgPr>
        <a:solidFill>
          <a:schemeClr val="tx2"/>
        </a:solidFill>
        <a:effectLst/>
      </p:bgPr>
    </p:bg>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AF1DB288-0772-574D-B40E-CFF3ACA64162}"/>
              </a:ext>
            </a:extLst>
          </p:cNvPr>
          <p:cNvSpPr>
            <a:spLocks noGrp="1"/>
          </p:cNvSpPr>
          <p:nvPr>
            <p:ph type="body" sz="quarter" idx="10"/>
          </p:nvPr>
        </p:nvSpPr>
        <p:spPr>
          <a:xfrm>
            <a:off x="479575" y="1120407"/>
            <a:ext cx="11245261" cy="5107862"/>
          </a:xfrm>
          <a:prstGeom prst="rect">
            <a:avLst/>
          </a:prstGeom>
        </p:spPr>
        <p:txBody>
          <a:bodyPr numCol="2" spcCol="360000"/>
          <a:lstStyle>
            <a:lvl1pPr marL="514350" indent="-514350">
              <a:buFont typeface="+mj-lt"/>
              <a:buAutoNum type="arabicPeriod"/>
              <a:defRPr sz="2400" b="1" i="0">
                <a:solidFill>
                  <a:schemeClr val="bg1"/>
                </a:solidFill>
                <a:latin typeface="Berlingske Sans Extrabold" panose="02000703050000020004" pitchFamily="2"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en-US" dirty="0"/>
          </a:p>
        </p:txBody>
      </p:sp>
      <p:pic>
        <p:nvPicPr>
          <p:cNvPr id="8" name="Picture 7">
            <a:extLst>
              <a:ext uri="{FF2B5EF4-FFF2-40B4-BE49-F238E27FC236}">
                <a16:creationId xmlns:a16="http://schemas.microsoft.com/office/drawing/2014/main" id="{56A31847-2AF0-294D-B916-4692771CFCD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9" name="Title 1">
            <a:extLst>
              <a:ext uri="{FF2B5EF4-FFF2-40B4-BE49-F238E27FC236}">
                <a16:creationId xmlns:a16="http://schemas.microsoft.com/office/drawing/2014/main" id="{85F57E24-57E5-C046-B836-FC924539581B}"/>
              </a:ext>
            </a:extLst>
          </p:cNvPr>
          <p:cNvSpPr>
            <a:spLocks noGrp="1"/>
          </p:cNvSpPr>
          <p:nvPr>
            <p:ph type="ctrTitle" hasCustomPrompt="1"/>
          </p:nvPr>
        </p:nvSpPr>
        <p:spPr>
          <a:xfrm>
            <a:off x="479424" y="385658"/>
            <a:ext cx="11233149" cy="631794"/>
          </a:xfrm>
          <a:prstGeom prst="rect">
            <a:avLst/>
          </a:prstGeom>
        </p:spPr>
        <p:txBody>
          <a:bodyPr lIns="0" tIns="0" rIns="0" bIns="0" anchor="ctr">
            <a:noAutofit/>
          </a:bodyPr>
          <a:lstStyle>
            <a:lvl1pPr algn="l">
              <a:defRPr sz="3600">
                <a:solidFill>
                  <a:schemeClr val="bg1"/>
                </a:solidFill>
              </a:defRPr>
            </a:lvl1pPr>
          </a:lstStyle>
          <a:p>
            <a:r>
              <a:rPr lang="en-US" dirty="0"/>
              <a:t>Contents</a:t>
            </a:r>
            <a:endParaRPr lang="en-GB" dirty="0"/>
          </a:p>
        </p:txBody>
      </p:sp>
      <p:cxnSp>
        <p:nvCxnSpPr>
          <p:cNvPr id="11" name="Straight Connector 10">
            <a:extLst>
              <a:ext uri="{FF2B5EF4-FFF2-40B4-BE49-F238E27FC236}">
                <a16:creationId xmlns:a16="http://schemas.microsoft.com/office/drawing/2014/main" id="{B79DA518-22DE-1A47-8F2F-A5D76F5086E3}"/>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776911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 Sub + 2 Column Text +_Right Curved Content_Coral">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6301974-6D33-B640-8544-4D7A4FEA3F0F}"/>
              </a:ext>
            </a:extLst>
          </p:cNvPr>
          <p:cNvSpPr/>
          <p:nvPr userDrawn="1"/>
        </p:nvSpPr>
        <p:spPr>
          <a:xfrm>
            <a:off x="0" y="-2"/>
            <a:ext cx="930302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21">
            <a:extLst>
              <a:ext uri="{FF2B5EF4-FFF2-40B4-BE49-F238E27FC236}">
                <a16:creationId xmlns:a16="http://schemas.microsoft.com/office/drawing/2014/main" id="{81E9AA89-765C-6E40-AA07-B1980D4E6FFB}"/>
              </a:ext>
            </a:extLst>
          </p:cNvPr>
          <p:cNvSpPr>
            <a:spLocks noGrp="1"/>
          </p:cNvSpPr>
          <p:nvPr>
            <p:ph type="pic" sz="quarter" idx="14"/>
          </p:nvPr>
        </p:nvSpPr>
        <p:spPr>
          <a:xfrm>
            <a:off x="7297845" y="0"/>
            <a:ext cx="4905241" cy="6857999"/>
          </a:xfrm>
          <a:custGeom>
            <a:avLst/>
            <a:gdLst>
              <a:gd name="connsiteX0" fmla="*/ 1072138 w 4905241"/>
              <a:gd name="connsiteY0" fmla="*/ 0 h 6857999"/>
              <a:gd name="connsiteX1" fmla="*/ 4905241 w 4905241"/>
              <a:gd name="connsiteY1" fmla="*/ 0 h 6857999"/>
              <a:gd name="connsiteX2" fmla="*/ 4905241 w 4905241"/>
              <a:gd name="connsiteY2" fmla="*/ 6857999 h 6857999"/>
              <a:gd name="connsiteX3" fmla="*/ 1072139 w 4905241"/>
              <a:gd name="connsiteY3" fmla="*/ 6857999 h 6857999"/>
              <a:gd name="connsiteX4" fmla="*/ 1028796 w 4905241"/>
              <a:gd name="connsiteY4" fmla="*/ 6797049 h 6857999"/>
              <a:gd name="connsiteX5" fmla="*/ 0 w 4905241"/>
              <a:gd name="connsiteY5" fmla="*/ 3428999 h 6857999"/>
              <a:gd name="connsiteX6" fmla="*/ 1028796 w 4905241"/>
              <a:gd name="connsiteY6" fmla="*/ 6094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5241" h="6857999">
                <a:moveTo>
                  <a:pt x="1072138" y="0"/>
                </a:moveTo>
                <a:lnTo>
                  <a:pt x="4905241" y="0"/>
                </a:lnTo>
                <a:lnTo>
                  <a:pt x="4905241" y="6857999"/>
                </a:lnTo>
                <a:lnTo>
                  <a:pt x="1072139" y="6857999"/>
                </a:lnTo>
                <a:lnTo>
                  <a:pt x="1028796" y="6797049"/>
                </a:lnTo>
                <a:cubicBezTo>
                  <a:pt x="379267" y="5835620"/>
                  <a:pt x="0" y="4676601"/>
                  <a:pt x="0" y="3428999"/>
                </a:cubicBezTo>
                <a:cubicBezTo>
                  <a:pt x="0" y="2181398"/>
                  <a:pt x="379267" y="1022379"/>
                  <a:pt x="1028796" y="60949"/>
                </a:cubicBezTo>
                <a:close/>
              </a:path>
            </a:pathLst>
          </a:custGeom>
          <a:solidFill>
            <a:schemeClr val="bg2"/>
          </a:solidFill>
        </p:spPr>
        <p:txBody>
          <a:bodyPr wrap="square" anchor="ctr">
            <a:noAutofit/>
          </a:bodyPr>
          <a:lstStyle>
            <a:lvl1pPr marL="0" indent="0">
              <a:buNone/>
              <a:defRPr>
                <a:solidFill>
                  <a:schemeClr val="bg2"/>
                </a:solidFill>
              </a:defRPr>
            </a:lvl1pPr>
          </a:lstStyle>
          <a:p>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570"/>
            <a:ext cx="6278258"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add your bottom text here</a:t>
            </a:r>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5" y="1580024"/>
            <a:ext cx="6278258" cy="276447"/>
          </a:xfrm>
          <a:prstGeom prst="rect">
            <a:avLst/>
          </a:prstGeom>
        </p:spPr>
        <p:txBody>
          <a:bodyP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3" name="Text Placeholder 2">
            <a:extLst>
              <a:ext uri="{FF2B5EF4-FFF2-40B4-BE49-F238E27FC236}">
                <a16:creationId xmlns:a16="http://schemas.microsoft.com/office/drawing/2014/main" id="{13A6B4A6-AE8F-C947-A5E6-2B1A2CBCFC09}"/>
              </a:ext>
            </a:extLst>
          </p:cNvPr>
          <p:cNvSpPr>
            <a:spLocks noGrp="1"/>
          </p:cNvSpPr>
          <p:nvPr>
            <p:ph type="body" sz="quarter" idx="21" hasCustomPrompt="1"/>
          </p:nvPr>
        </p:nvSpPr>
        <p:spPr>
          <a:xfrm>
            <a:off x="478800" y="1993249"/>
            <a:ext cx="6276227" cy="3689779"/>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2" name="Title 1">
            <a:extLst>
              <a:ext uri="{FF2B5EF4-FFF2-40B4-BE49-F238E27FC236}">
                <a16:creationId xmlns:a16="http://schemas.microsoft.com/office/drawing/2014/main" id="{490A1FCB-B589-B648-A957-126AD7A1B9DE}"/>
              </a:ext>
            </a:extLst>
          </p:cNvPr>
          <p:cNvSpPr>
            <a:spLocks noGrp="1"/>
          </p:cNvSpPr>
          <p:nvPr>
            <p:ph type="title"/>
          </p:nvPr>
        </p:nvSpPr>
        <p:spPr>
          <a:xfrm>
            <a:off x="480061" y="365125"/>
            <a:ext cx="6274952"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42487123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 Sub + 2 Column Text +_Right Curved Content_Teal">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6301974-6D33-B640-8544-4D7A4FEA3F0F}"/>
              </a:ext>
            </a:extLst>
          </p:cNvPr>
          <p:cNvSpPr/>
          <p:nvPr userDrawn="1"/>
        </p:nvSpPr>
        <p:spPr>
          <a:xfrm>
            <a:off x="0" y="-2"/>
            <a:ext cx="930302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21">
            <a:extLst>
              <a:ext uri="{FF2B5EF4-FFF2-40B4-BE49-F238E27FC236}">
                <a16:creationId xmlns:a16="http://schemas.microsoft.com/office/drawing/2014/main" id="{81E9AA89-765C-6E40-AA07-B1980D4E6FFB}"/>
              </a:ext>
            </a:extLst>
          </p:cNvPr>
          <p:cNvSpPr>
            <a:spLocks noGrp="1"/>
          </p:cNvSpPr>
          <p:nvPr>
            <p:ph type="pic" sz="quarter" idx="14"/>
          </p:nvPr>
        </p:nvSpPr>
        <p:spPr>
          <a:xfrm>
            <a:off x="7297845" y="0"/>
            <a:ext cx="4905241" cy="6857999"/>
          </a:xfrm>
          <a:custGeom>
            <a:avLst/>
            <a:gdLst>
              <a:gd name="connsiteX0" fmla="*/ 1072138 w 4905241"/>
              <a:gd name="connsiteY0" fmla="*/ 0 h 6857999"/>
              <a:gd name="connsiteX1" fmla="*/ 4905241 w 4905241"/>
              <a:gd name="connsiteY1" fmla="*/ 0 h 6857999"/>
              <a:gd name="connsiteX2" fmla="*/ 4905241 w 4905241"/>
              <a:gd name="connsiteY2" fmla="*/ 6857999 h 6857999"/>
              <a:gd name="connsiteX3" fmla="*/ 1072139 w 4905241"/>
              <a:gd name="connsiteY3" fmla="*/ 6857999 h 6857999"/>
              <a:gd name="connsiteX4" fmla="*/ 1028796 w 4905241"/>
              <a:gd name="connsiteY4" fmla="*/ 6797049 h 6857999"/>
              <a:gd name="connsiteX5" fmla="*/ 0 w 4905241"/>
              <a:gd name="connsiteY5" fmla="*/ 3428999 h 6857999"/>
              <a:gd name="connsiteX6" fmla="*/ 1028796 w 4905241"/>
              <a:gd name="connsiteY6" fmla="*/ 6094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5241" h="6857999">
                <a:moveTo>
                  <a:pt x="1072138" y="0"/>
                </a:moveTo>
                <a:lnTo>
                  <a:pt x="4905241" y="0"/>
                </a:lnTo>
                <a:lnTo>
                  <a:pt x="4905241" y="6857999"/>
                </a:lnTo>
                <a:lnTo>
                  <a:pt x="1072139" y="6857999"/>
                </a:lnTo>
                <a:lnTo>
                  <a:pt x="1028796" y="6797049"/>
                </a:lnTo>
                <a:cubicBezTo>
                  <a:pt x="379267" y="5835620"/>
                  <a:pt x="0" y="4676601"/>
                  <a:pt x="0" y="3428999"/>
                </a:cubicBezTo>
                <a:cubicBezTo>
                  <a:pt x="0" y="2181398"/>
                  <a:pt x="379267" y="1022379"/>
                  <a:pt x="1028796" y="60949"/>
                </a:cubicBezTo>
                <a:close/>
              </a:path>
            </a:pathLst>
          </a:custGeom>
          <a:solidFill>
            <a:schemeClr val="bg2"/>
          </a:solidFill>
        </p:spPr>
        <p:txBody>
          <a:bodyPr wrap="square" anchor="ctr">
            <a:noAutofit/>
          </a:bodyPr>
          <a:lstStyle>
            <a:lvl1pPr marL="0" indent="0">
              <a:buNone/>
              <a:defRPr>
                <a:solidFill>
                  <a:schemeClr val="bg2"/>
                </a:solidFill>
              </a:defRPr>
            </a:lvl1pPr>
          </a:lstStyle>
          <a:p>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570"/>
            <a:ext cx="6278258"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add your bottom text here</a:t>
            </a:r>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5" y="1580024"/>
            <a:ext cx="6278258" cy="276447"/>
          </a:xfrm>
          <a:prstGeom prst="rect">
            <a:avLst/>
          </a:prstGeom>
        </p:spPr>
        <p:txBody>
          <a:bodyP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3" name="Text Placeholder 2">
            <a:extLst>
              <a:ext uri="{FF2B5EF4-FFF2-40B4-BE49-F238E27FC236}">
                <a16:creationId xmlns:a16="http://schemas.microsoft.com/office/drawing/2014/main" id="{13A6B4A6-AE8F-C947-A5E6-2B1A2CBCFC09}"/>
              </a:ext>
            </a:extLst>
          </p:cNvPr>
          <p:cNvSpPr>
            <a:spLocks noGrp="1"/>
          </p:cNvSpPr>
          <p:nvPr>
            <p:ph type="body" sz="quarter" idx="21" hasCustomPrompt="1"/>
          </p:nvPr>
        </p:nvSpPr>
        <p:spPr>
          <a:xfrm>
            <a:off x="478800" y="1993249"/>
            <a:ext cx="6276227" cy="3689779"/>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2" name="Title 1">
            <a:extLst>
              <a:ext uri="{FF2B5EF4-FFF2-40B4-BE49-F238E27FC236}">
                <a16:creationId xmlns:a16="http://schemas.microsoft.com/office/drawing/2014/main" id="{490A1FCB-B589-B648-A957-126AD7A1B9DE}"/>
              </a:ext>
            </a:extLst>
          </p:cNvPr>
          <p:cNvSpPr>
            <a:spLocks noGrp="1"/>
          </p:cNvSpPr>
          <p:nvPr>
            <p:ph type="title"/>
          </p:nvPr>
        </p:nvSpPr>
        <p:spPr>
          <a:xfrm>
            <a:off x="480061" y="365125"/>
            <a:ext cx="6274952"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9829400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 Sub + Video">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BD269C5-F580-5847-AF99-7C115B2FF84A}"/>
              </a:ext>
            </a:extLst>
          </p:cNvPr>
          <p:cNvSpPr>
            <a:spLocks noGrp="1"/>
          </p:cNvSpPr>
          <p:nvPr>
            <p:ph type="sldNum" sz="quarter" idx="10"/>
          </p:nvPr>
        </p:nvSpPr>
        <p:spPr/>
        <p:txBody>
          <a:bodyPr/>
          <a:lstStyle/>
          <a:p>
            <a:fld id="{71A6133F-7122-9743-BB3D-D2181A8BA09B}" type="slidenum">
              <a:rPr lang="en-GB" smtClean="0"/>
              <a:pPr/>
              <a:t>‹#›</a:t>
            </a:fld>
            <a:endParaRPr lang="en-GB" dirty="0"/>
          </a:p>
        </p:txBody>
      </p:sp>
      <p:sp>
        <p:nvSpPr>
          <p:cNvPr id="4" name="Footer Placeholder 3">
            <a:extLst>
              <a:ext uri="{FF2B5EF4-FFF2-40B4-BE49-F238E27FC236}">
                <a16:creationId xmlns:a16="http://schemas.microsoft.com/office/drawing/2014/main" id="{3CA1F1B9-55B7-1E46-A0CC-4E8EF6EECDFC}"/>
              </a:ext>
            </a:extLst>
          </p:cNvPr>
          <p:cNvSpPr>
            <a:spLocks noGrp="1"/>
          </p:cNvSpPr>
          <p:nvPr>
            <p:ph type="ftr" sz="quarter" idx="11"/>
          </p:nvPr>
        </p:nvSpPr>
        <p:spPr/>
        <p:txBody>
          <a:bodyPr/>
          <a:lstStyle/>
          <a:p>
            <a:r>
              <a:rPr lang="en-US"/>
              <a:t>This is the footer</a:t>
            </a:r>
            <a:endParaRPr lang="en-US" dirty="0"/>
          </a:p>
        </p:txBody>
      </p:sp>
      <p:sp>
        <p:nvSpPr>
          <p:cNvPr id="6" name="Media Placeholder 5">
            <a:extLst>
              <a:ext uri="{FF2B5EF4-FFF2-40B4-BE49-F238E27FC236}">
                <a16:creationId xmlns:a16="http://schemas.microsoft.com/office/drawing/2014/main" id="{65E883CD-B641-1641-97BB-E8CEC0508458}"/>
              </a:ext>
            </a:extLst>
          </p:cNvPr>
          <p:cNvSpPr>
            <a:spLocks noGrp="1"/>
          </p:cNvSpPr>
          <p:nvPr>
            <p:ph type="media" sz="quarter" idx="12"/>
          </p:nvPr>
        </p:nvSpPr>
        <p:spPr>
          <a:xfrm>
            <a:off x="479424" y="2073754"/>
            <a:ext cx="7265725" cy="4086970"/>
          </a:xfrm>
          <a:prstGeom prst="rect">
            <a:avLst/>
          </a:prstGeom>
          <a:solidFill>
            <a:schemeClr val="bg2">
              <a:lumMod val="90000"/>
            </a:schemeClr>
          </a:solidFill>
        </p:spPr>
        <p:txBody>
          <a:bodyPr anchor="ctr"/>
          <a:lstStyle>
            <a:lvl1pPr marL="0" indent="0" algn="ctr">
              <a:buNone/>
              <a:defRPr>
                <a:solidFill>
                  <a:schemeClr val="bg1"/>
                </a:solidFill>
              </a:defRPr>
            </a:lvl1pPr>
          </a:lstStyle>
          <a:p>
            <a:endParaRPr lang="en-US" dirty="0"/>
          </a:p>
        </p:txBody>
      </p:sp>
      <p:pic>
        <p:nvPicPr>
          <p:cNvPr id="9" name="Picture 8">
            <a:extLst>
              <a:ext uri="{FF2B5EF4-FFF2-40B4-BE49-F238E27FC236}">
                <a16:creationId xmlns:a16="http://schemas.microsoft.com/office/drawing/2014/main" id="{222A894C-23E5-014D-9EAF-DEAD986A180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5" name="Title 4">
            <a:extLst>
              <a:ext uri="{FF2B5EF4-FFF2-40B4-BE49-F238E27FC236}">
                <a16:creationId xmlns:a16="http://schemas.microsoft.com/office/drawing/2014/main" id="{5A0E337F-D7F9-3642-8F7F-2592CC393691}"/>
              </a:ext>
            </a:extLst>
          </p:cNvPr>
          <p:cNvSpPr>
            <a:spLocks noGrp="1"/>
          </p:cNvSpPr>
          <p:nvPr>
            <p:ph type="title"/>
          </p:nvPr>
        </p:nvSpPr>
        <p:spPr/>
        <p:txBody>
          <a:bodyPr/>
          <a:lstStyle/>
          <a:p>
            <a:r>
              <a:rPr lang="en-US"/>
              <a:t>Click to edit Master title style</a:t>
            </a:r>
            <a:endParaRPr lang="en-GB"/>
          </a:p>
        </p:txBody>
      </p:sp>
      <p:sp>
        <p:nvSpPr>
          <p:cNvPr id="11" name="Text Placeholder 4">
            <a:extLst>
              <a:ext uri="{FF2B5EF4-FFF2-40B4-BE49-F238E27FC236}">
                <a16:creationId xmlns:a16="http://schemas.microsoft.com/office/drawing/2014/main" id="{0667A777-90C7-3C4D-831B-9510428ECB3D}"/>
              </a:ext>
            </a:extLst>
          </p:cNvPr>
          <p:cNvSpPr>
            <a:spLocks noGrp="1"/>
          </p:cNvSpPr>
          <p:nvPr>
            <p:ph type="body" sz="quarter" idx="23" hasCustomPrompt="1"/>
          </p:nvPr>
        </p:nvSpPr>
        <p:spPr>
          <a:xfrm>
            <a:off x="479425" y="1374710"/>
            <a:ext cx="7265724"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Tree>
    <p:extLst>
      <p:ext uri="{BB962C8B-B14F-4D97-AF65-F5344CB8AC3E}">
        <p14:creationId xmlns:p14="http://schemas.microsoft.com/office/powerpoint/2010/main" val="12676942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Large Video">
    <p:spTree>
      <p:nvGrpSpPr>
        <p:cNvPr id="1" name=""/>
        <p:cNvGrpSpPr/>
        <p:nvPr/>
      </p:nvGrpSpPr>
      <p:grpSpPr>
        <a:xfrm>
          <a:off x="0" y="0"/>
          <a:ext cx="0" cy="0"/>
          <a:chOff x="0" y="0"/>
          <a:chExt cx="0" cy="0"/>
        </a:xfrm>
      </p:grpSpPr>
      <p:sp>
        <p:nvSpPr>
          <p:cNvPr id="6" name="Media Placeholder 5">
            <a:extLst>
              <a:ext uri="{FF2B5EF4-FFF2-40B4-BE49-F238E27FC236}">
                <a16:creationId xmlns:a16="http://schemas.microsoft.com/office/drawing/2014/main" id="{65E883CD-B641-1641-97BB-E8CEC0508458}"/>
              </a:ext>
            </a:extLst>
          </p:cNvPr>
          <p:cNvSpPr>
            <a:spLocks noGrp="1"/>
          </p:cNvSpPr>
          <p:nvPr>
            <p:ph type="media" sz="quarter" idx="12"/>
          </p:nvPr>
        </p:nvSpPr>
        <p:spPr>
          <a:xfrm>
            <a:off x="0" y="0"/>
            <a:ext cx="12192000" cy="6858000"/>
          </a:xfrm>
          <a:prstGeom prst="rect">
            <a:avLst/>
          </a:prstGeom>
          <a:solidFill>
            <a:schemeClr val="bg2">
              <a:lumMod val="90000"/>
            </a:schemeClr>
          </a:solidFill>
        </p:spPr>
        <p:txBody>
          <a:bodyPr anchor="ctr"/>
          <a:lstStyle>
            <a:lvl1pPr marL="0" indent="0" algn="ctr">
              <a:buNone/>
              <a:defRPr>
                <a:solidFill>
                  <a:schemeClr val="bg1"/>
                </a:solidFill>
              </a:defRPr>
            </a:lvl1pPr>
          </a:lstStyle>
          <a:p>
            <a:endParaRPr lang="en-US" dirty="0"/>
          </a:p>
        </p:txBody>
      </p:sp>
    </p:spTree>
    <p:extLst>
      <p:ext uri="{BB962C8B-B14F-4D97-AF65-F5344CB8AC3E}">
        <p14:creationId xmlns:p14="http://schemas.microsoft.com/office/powerpoint/2010/main" val="40807306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Quote + Picture Right">
    <p:bg>
      <p:bgPr>
        <a:solidFill>
          <a:schemeClr val="accent3"/>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AF0E876-C6F6-B54A-9DFC-E7F92F9704D7}"/>
              </a:ext>
            </a:extLst>
          </p:cNvPr>
          <p:cNvSpPr>
            <a:spLocks noGrp="1"/>
          </p:cNvSpPr>
          <p:nvPr>
            <p:ph type="sldNum" sz="quarter" idx="10"/>
          </p:nvPr>
        </p:nvSpPr>
        <p:spPr/>
        <p:txBody>
          <a:bodyPr>
            <a:noAutofit/>
          </a:bodyPr>
          <a:lstStyle>
            <a:lvl1pPr>
              <a:defRPr>
                <a:solidFill>
                  <a:schemeClr val="bg1"/>
                </a:solidFill>
              </a:defRPr>
            </a:lvl1pPr>
          </a:lstStyle>
          <a:p>
            <a:fld id="{71A6133F-7122-9743-BB3D-D2181A8BA09B}" type="slidenum">
              <a:rPr lang="en-GB" smtClean="0"/>
              <a:pPr/>
              <a:t>‹#›</a:t>
            </a:fld>
            <a:endParaRPr lang="en-GB" dirty="0"/>
          </a:p>
        </p:txBody>
      </p:sp>
      <p:sp>
        <p:nvSpPr>
          <p:cNvPr id="4" name="Text Placeholder 3">
            <a:extLst>
              <a:ext uri="{FF2B5EF4-FFF2-40B4-BE49-F238E27FC236}">
                <a16:creationId xmlns:a16="http://schemas.microsoft.com/office/drawing/2014/main" id="{7FF33E55-9920-A344-A8C9-74407A461EFB}"/>
              </a:ext>
            </a:extLst>
          </p:cNvPr>
          <p:cNvSpPr>
            <a:spLocks noGrp="1"/>
          </p:cNvSpPr>
          <p:nvPr>
            <p:ph type="body" sz="quarter" idx="11" hasCustomPrompt="1"/>
          </p:nvPr>
        </p:nvSpPr>
        <p:spPr>
          <a:xfrm>
            <a:off x="1212040" y="1962434"/>
            <a:ext cx="6543735" cy="1999031"/>
          </a:xfrm>
          <a:prstGeom prst="rect">
            <a:avLst/>
          </a:prstGeom>
        </p:spPr>
        <p:txBody>
          <a:bodyPr/>
          <a:lstStyle>
            <a:lvl1pPr marL="0" indent="0">
              <a:lnSpc>
                <a:spcPct val="100000"/>
              </a:lnSpc>
              <a:buNone/>
              <a:defRPr sz="4400" b="1" i="0">
                <a:solidFill>
                  <a:schemeClr val="bg1"/>
                </a:solidFill>
                <a:latin typeface="Berlingske Sans Extrabold" panose="02000703050000020004" pitchFamily="2" charset="0"/>
              </a:defRPr>
            </a:lvl1pPr>
          </a:lstStyle>
          <a:p>
            <a:pPr lvl="0"/>
            <a:r>
              <a:rPr lang="en-GB" dirty="0"/>
              <a:t>Click to create a quote with a few lines of text</a:t>
            </a:r>
          </a:p>
        </p:txBody>
      </p:sp>
      <p:sp>
        <p:nvSpPr>
          <p:cNvPr id="8" name="Text Placeholder 7">
            <a:extLst>
              <a:ext uri="{FF2B5EF4-FFF2-40B4-BE49-F238E27FC236}">
                <a16:creationId xmlns:a16="http://schemas.microsoft.com/office/drawing/2014/main" id="{8BFDBD2B-3799-1B4C-BA08-AE4A979BBE46}"/>
              </a:ext>
            </a:extLst>
          </p:cNvPr>
          <p:cNvSpPr>
            <a:spLocks noGrp="1"/>
          </p:cNvSpPr>
          <p:nvPr>
            <p:ph type="body" sz="quarter" idx="12" hasCustomPrompt="1"/>
          </p:nvPr>
        </p:nvSpPr>
        <p:spPr>
          <a:xfrm>
            <a:off x="1212041" y="4078054"/>
            <a:ext cx="4124952" cy="606425"/>
          </a:xfrm>
          <a:prstGeom prst="rect">
            <a:avLst/>
          </a:prstGeom>
        </p:spPr>
        <p:txBody>
          <a:bodyPr/>
          <a:lstStyle>
            <a:lvl1pPr marL="0" indent="0">
              <a:spcBef>
                <a:spcPts val="0"/>
              </a:spcBef>
              <a:buNone/>
              <a:defRPr sz="1400" b="0" i="0">
                <a:solidFill>
                  <a:schemeClr val="bg1"/>
                </a:solidFill>
                <a:latin typeface="Berlingske Sans Demibold" panose="02000703050000020004" pitchFamily="2" charset="0"/>
              </a:defRPr>
            </a:lvl1pPr>
          </a:lstStyle>
          <a:p>
            <a:pPr lvl="0"/>
            <a:r>
              <a:rPr lang="en-US" dirty="0"/>
              <a:t>First Name Last Name</a:t>
            </a:r>
            <a:br>
              <a:rPr lang="en-GB" dirty="0"/>
            </a:br>
            <a:r>
              <a:rPr lang="en-GB" dirty="0"/>
              <a:t>Title</a:t>
            </a:r>
            <a:endParaRPr lang="en-US" dirty="0"/>
          </a:p>
        </p:txBody>
      </p:sp>
      <p:pic>
        <p:nvPicPr>
          <p:cNvPr id="16" name="Picture 15">
            <a:extLst>
              <a:ext uri="{FF2B5EF4-FFF2-40B4-BE49-F238E27FC236}">
                <a16:creationId xmlns:a16="http://schemas.microsoft.com/office/drawing/2014/main" id="{13B14477-4CC6-944E-A57C-96FC31F964C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35984" y="6452912"/>
            <a:ext cx="759070" cy="183017"/>
          </a:xfrm>
          <a:prstGeom prst="rect">
            <a:avLst/>
          </a:prstGeom>
        </p:spPr>
      </p:pic>
      <p:sp>
        <p:nvSpPr>
          <p:cNvPr id="9" name="Picture Placeholder 10">
            <a:extLst>
              <a:ext uri="{FF2B5EF4-FFF2-40B4-BE49-F238E27FC236}">
                <a16:creationId xmlns:a16="http://schemas.microsoft.com/office/drawing/2014/main" id="{D357B065-0F1B-594B-87E0-3014580CD2FE}"/>
              </a:ext>
            </a:extLst>
          </p:cNvPr>
          <p:cNvSpPr>
            <a:spLocks noGrp="1"/>
          </p:cNvSpPr>
          <p:nvPr>
            <p:ph type="pic" sz="quarter" idx="14"/>
          </p:nvPr>
        </p:nvSpPr>
        <p:spPr>
          <a:xfrm>
            <a:off x="8335988" y="1966914"/>
            <a:ext cx="2527892" cy="2526364"/>
          </a:xfrm>
          <a:prstGeom prst="ellipse">
            <a:avLst/>
          </a:prstGeom>
          <a:solidFill>
            <a:schemeClr val="bg2"/>
          </a:solidFill>
        </p:spPr>
        <p:txBody>
          <a:bodyPr anchor="ctr"/>
          <a:lstStyle>
            <a:lvl1pPr marL="0" indent="0" algn="ctr">
              <a:buNone/>
              <a:defRPr/>
            </a:lvl1pPr>
          </a:lstStyle>
          <a:p>
            <a:endParaRPr lang="en-GB" dirty="0"/>
          </a:p>
        </p:txBody>
      </p:sp>
      <p:sp>
        <p:nvSpPr>
          <p:cNvPr id="10" name="Text Placeholder 14">
            <a:extLst>
              <a:ext uri="{FF2B5EF4-FFF2-40B4-BE49-F238E27FC236}">
                <a16:creationId xmlns:a16="http://schemas.microsoft.com/office/drawing/2014/main" id="{770D3AEC-091A-6D40-9904-83FC9B0FDB85}"/>
              </a:ext>
            </a:extLst>
          </p:cNvPr>
          <p:cNvSpPr>
            <a:spLocks noGrp="1"/>
          </p:cNvSpPr>
          <p:nvPr>
            <p:ph type="body" sz="quarter" idx="15" hasCustomPrompt="1"/>
          </p:nvPr>
        </p:nvSpPr>
        <p:spPr>
          <a:xfrm>
            <a:off x="9979675" y="4296919"/>
            <a:ext cx="775120" cy="775120"/>
          </a:xfrm>
          <a:prstGeom prst="ellipse">
            <a:avLst/>
          </a:prstGeom>
          <a:solidFill>
            <a:schemeClr val="accent4"/>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4" name="Text Placeholder 14">
            <a:extLst>
              <a:ext uri="{FF2B5EF4-FFF2-40B4-BE49-F238E27FC236}">
                <a16:creationId xmlns:a16="http://schemas.microsoft.com/office/drawing/2014/main" id="{818E27A4-0D42-F943-ABFC-E0B922846286}"/>
              </a:ext>
            </a:extLst>
          </p:cNvPr>
          <p:cNvSpPr>
            <a:spLocks noGrp="1"/>
          </p:cNvSpPr>
          <p:nvPr>
            <p:ph type="body" sz="quarter" idx="20" hasCustomPrompt="1"/>
          </p:nvPr>
        </p:nvSpPr>
        <p:spPr>
          <a:xfrm>
            <a:off x="10230047" y="1874754"/>
            <a:ext cx="494471" cy="494471"/>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5" name="Text Placeholder 14">
            <a:extLst>
              <a:ext uri="{FF2B5EF4-FFF2-40B4-BE49-F238E27FC236}">
                <a16:creationId xmlns:a16="http://schemas.microsoft.com/office/drawing/2014/main" id="{077AFEB5-A753-3C46-AD19-DC9FEAC6C546}"/>
              </a:ext>
            </a:extLst>
          </p:cNvPr>
          <p:cNvSpPr>
            <a:spLocks noGrp="1"/>
          </p:cNvSpPr>
          <p:nvPr>
            <p:ph type="body" sz="quarter" idx="16" hasCustomPrompt="1"/>
          </p:nvPr>
        </p:nvSpPr>
        <p:spPr>
          <a:xfrm>
            <a:off x="8438935" y="4007772"/>
            <a:ext cx="306882" cy="306882"/>
          </a:xfrm>
          <a:prstGeom prst="ellipse">
            <a:avLst/>
          </a:prstGeom>
          <a:solidFill>
            <a:schemeClr val="accent2"/>
          </a:solidFill>
        </p:spPr>
        <p:txBody>
          <a:bodyPr anchor="ctr"/>
          <a:lstStyle>
            <a:lvl1pPr marL="0" indent="0" algn="ctr">
              <a:buNone/>
              <a:defRPr sz="2400" b="1" i="0">
                <a:solidFill>
                  <a:schemeClr val="bg1"/>
                </a:solidFill>
                <a:latin typeface="Berlingske Sans Extrabold" panose="02000703050000020004" pitchFamily="2" charset="0"/>
              </a:defRPr>
            </a:lvl1pPr>
          </a:lstStyle>
          <a:p>
            <a:pPr lvl="0"/>
            <a:r>
              <a:rPr lang="en-GB" dirty="0"/>
              <a:t> </a:t>
            </a:r>
          </a:p>
        </p:txBody>
      </p:sp>
      <p:sp>
        <p:nvSpPr>
          <p:cNvPr id="2" name="Footer Placeholder 1">
            <a:extLst>
              <a:ext uri="{FF2B5EF4-FFF2-40B4-BE49-F238E27FC236}">
                <a16:creationId xmlns:a16="http://schemas.microsoft.com/office/drawing/2014/main" id="{FF0298F5-E501-2449-8E65-DE98AC7A4AA8}"/>
              </a:ext>
            </a:extLst>
          </p:cNvPr>
          <p:cNvSpPr>
            <a:spLocks noGrp="1"/>
          </p:cNvSpPr>
          <p:nvPr>
            <p:ph type="ftr" sz="quarter" idx="21"/>
          </p:nvPr>
        </p:nvSpPr>
        <p:spPr/>
        <p:txBody>
          <a:bodyPr/>
          <a:lstStyle>
            <a:lvl1pPr>
              <a:defRPr>
                <a:solidFill>
                  <a:schemeClr val="bg1"/>
                </a:solidFill>
              </a:defRPr>
            </a:lvl1pPr>
          </a:lstStyle>
          <a:p>
            <a:r>
              <a:rPr lang="en-US"/>
              <a:t>This is the footer</a:t>
            </a:r>
            <a:endParaRPr lang="en-US" dirty="0"/>
          </a:p>
        </p:txBody>
      </p:sp>
    </p:spTree>
    <p:extLst>
      <p:ext uri="{BB962C8B-B14F-4D97-AF65-F5344CB8AC3E}">
        <p14:creationId xmlns:p14="http://schemas.microsoft.com/office/powerpoint/2010/main" val="422636441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Quote_Whit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AF0E876-C6F6-B54A-9DFC-E7F92F9704D7}"/>
              </a:ext>
            </a:extLst>
          </p:cNvPr>
          <p:cNvSpPr>
            <a:spLocks noGrp="1"/>
          </p:cNvSpPr>
          <p:nvPr>
            <p:ph type="sldNum" sz="quarter" idx="10"/>
          </p:nvPr>
        </p:nvSpPr>
        <p:spPr/>
        <p:txBody>
          <a:bodyPr>
            <a:noAutofit/>
          </a:bodyPr>
          <a:lstStyle>
            <a:lvl1pPr>
              <a:defRPr>
                <a:solidFill>
                  <a:schemeClr val="bg2">
                    <a:lumMod val="90000"/>
                  </a:schemeClr>
                </a:solidFill>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FF0298F5-E501-2449-8E65-DE98AC7A4AA8}"/>
              </a:ext>
            </a:extLst>
          </p:cNvPr>
          <p:cNvSpPr>
            <a:spLocks noGrp="1"/>
          </p:cNvSpPr>
          <p:nvPr>
            <p:ph type="ftr" sz="quarter" idx="21"/>
          </p:nvPr>
        </p:nvSpPr>
        <p:spPr/>
        <p:txBody>
          <a:bodyPr/>
          <a:lstStyle>
            <a:lvl1pPr>
              <a:defRPr>
                <a:solidFill>
                  <a:schemeClr val="bg2">
                    <a:lumMod val="90000"/>
                  </a:schemeClr>
                </a:solidFill>
              </a:defRPr>
            </a:lvl1pPr>
          </a:lstStyle>
          <a:p>
            <a:r>
              <a:rPr lang="en-US"/>
              <a:t>This is the footer</a:t>
            </a:r>
            <a:endParaRPr lang="en-US" dirty="0"/>
          </a:p>
        </p:txBody>
      </p:sp>
      <p:sp>
        <p:nvSpPr>
          <p:cNvPr id="4" name="Text Placeholder 3">
            <a:extLst>
              <a:ext uri="{FF2B5EF4-FFF2-40B4-BE49-F238E27FC236}">
                <a16:creationId xmlns:a16="http://schemas.microsoft.com/office/drawing/2014/main" id="{7FF33E55-9920-A344-A8C9-74407A461EFB}"/>
              </a:ext>
            </a:extLst>
          </p:cNvPr>
          <p:cNvSpPr>
            <a:spLocks noGrp="1"/>
          </p:cNvSpPr>
          <p:nvPr>
            <p:ph type="body" sz="quarter" idx="11" hasCustomPrompt="1"/>
          </p:nvPr>
        </p:nvSpPr>
        <p:spPr>
          <a:xfrm>
            <a:off x="2260408" y="1814834"/>
            <a:ext cx="8701103" cy="2566432"/>
          </a:xfrm>
          <a:prstGeom prst="rect">
            <a:avLst/>
          </a:prstGeom>
        </p:spPr>
        <p:txBody>
          <a:bodyPr/>
          <a:lstStyle>
            <a:lvl1pPr marL="0" indent="0">
              <a:buNone/>
              <a:defRPr sz="2000" b="1" i="0">
                <a:solidFill>
                  <a:schemeClr val="tx2"/>
                </a:solidFill>
                <a:latin typeface="Berlingske Sans Extrabold" panose="02000703050000020004" pitchFamily="2" charset="0"/>
              </a:defRPr>
            </a:lvl1pPr>
          </a:lstStyle>
          <a:p>
            <a:pPr lvl="0"/>
            <a:r>
              <a:rPr lang="en-GB" dirty="0"/>
              <a:t>Click to create a quote with a few lines of text</a:t>
            </a:r>
          </a:p>
        </p:txBody>
      </p:sp>
      <p:sp>
        <p:nvSpPr>
          <p:cNvPr id="8" name="Text Placeholder 7">
            <a:extLst>
              <a:ext uri="{FF2B5EF4-FFF2-40B4-BE49-F238E27FC236}">
                <a16:creationId xmlns:a16="http://schemas.microsoft.com/office/drawing/2014/main" id="{8BFDBD2B-3799-1B4C-BA08-AE4A979BBE46}"/>
              </a:ext>
            </a:extLst>
          </p:cNvPr>
          <p:cNvSpPr>
            <a:spLocks noGrp="1"/>
          </p:cNvSpPr>
          <p:nvPr>
            <p:ph type="body" sz="quarter" idx="12" hasCustomPrompt="1"/>
          </p:nvPr>
        </p:nvSpPr>
        <p:spPr>
          <a:xfrm>
            <a:off x="2260408" y="4489921"/>
            <a:ext cx="8701103" cy="606425"/>
          </a:xfrm>
          <a:prstGeom prst="rect">
            <a:avLst/>
          </a:prstGeom>
        </p:spPr>
        <p:txBody>
          <a:bodyPr/>
          <a:lstStyle>
            <a:lvl1pPr marL="0" indent="0">
              <a:spcBef>
                <a:spcPts val="0"/>
              </a:spcBef>
              <a:spcAft>
                <a:spcPts val="0"/>
              </a:spcAft>
              <a:buNone/>
              <a:defRPr sz="1400" b="0" i="0">
                <a:solidFill>
                  <a:schemeClr val="tx2"/>
                </a:solidFill>
                <a:latin typeface="Berlingske Sans Demibold" panose="02000703050000020004" pitchFamily="2" charset="0"/>
              </a:defRPr>
            </a:lvl1pPr>
          </a:lstStyle>
          <a:p>
            <a:pPr lvl="0"/>
            <a:r>
              <a:rPr lang="en-US" dirty="0"/>
              <a:t>First Name Last Name</a:t>
            </a:r>
            <a:br>
              <a:rPr lang="en-GB" dirty="0"/>
            </a:br>
            <a:r>
              <a:rPr lang="en-GB" dirty="0"/>
              <a:t>Title</a:t>
            </a:r>
            <a:endParaRPr lang="en-US" dirty="0"/>
          </a:p>
        </p:txBody>
      </p:sp>
      <p:sp>
        <p:nvSpPr>
          <p:cNvPr id="7" name="Oval 6">
            <a:extLst>
              <a:ext uri="{FF2B5EF4-FFF2-40B4-BE49-F238E27FC236}">
                <a16:creationId xmlns:a16="http://schemas.microsoft.com/office/drawing/2014/main" id="{A88E023F-1A45-4949-A570-3015758FD8DA}"/>
              </a:ext>
            </a:extLst>
          </p:cNvPr>
          <p:cNvSpPr/>
          <p:nvPr userDrawn="1"/>
        </p:nvSpPr>
        <p:spPr>
          <a:xfrm>
            <a:off x="677333" y="1433689"/>
            <a:ext cx="1207911" cy="12079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576000" rIns="180000" rtlCol="0" anchor="ctr"/>
          <a:lstStyle/>
          <a:p>
            <a:pPr algn="ctr"/>
            <a:r>
              <a:rPr lang="en-US" sz="9600" b="0" i="0" dirty="0">
                <a:latin typeface="Source Sans Pro" panose="020B0503030403020204" pitchFamily="34" charset="77"/>
              </a:rPr>
              <a:t> </a:t>
            </a:r>
          </a:p>
        </p:txBody>
      </p:sp>
      <p:pic>
        <p:nvPicPr>
          <p:cNvPr id="5" name="Picture 4">
            <a:extLst>
              <a:ext uri="{FF2B5EF4-FFF2-40B4-BE49-F238E27FC236}">
                <a16:creationId xmlns:a16="http://schemas.microsoft.com/office/drawing/2014/main" id="{D210CB79-CC17-D345-9C12-9465706709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117" y="1843374"/>
            <a:ext cx="484592" cy="347291"/>
          </a:xfrm>
          <a:prstGeom prst="rect">
            <a:avLst/>
          </a:prstGeom>
        </p:spPr>
      </p:pic>
      <p:pic>
        <p:nvPicPr>
          <p:cNvPr id="12" name="Picture 11">
            <a:extLst>
              <a:ext uri="{FF2B5EF4-FFF2-40B4-BE49-F238E27FC236}">
                <a16:creationId xmlns:a16="http://schemas.microsoft.com/office/drawing/2014/main" id="{26A5E078-08F1-9D44-A936-A655A1E169B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Tree>
    <p:extLst>
      <p:ext uri="{BB962C8B-B14F-4D97-AF65-F5344CB8AC3E}">
        <p14:creationId xmlns:p14="http://schemas.microsoft.com/office/powerpoint/2010/main" val="401412102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Quote_Lavender">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AF0E876-C6F6-B54A-9DFC-E7F92F9704D7}"/>
              </a:ext>
            </a:extLst>
          </p:cNvPr>
          <p:cNvSpPr>
            <a:spLocks noGrp="1"/>
          </p:cNvSpPr>
          <p:nvPr>
            <p:ph type="sldNum" sz="quarter" idx="10"/>
          </p:nvPr>
        </p:nvSpPr>
        <p:spPr/>
        <p:txBody>
          <a:bodyPr>
            <a:noAutofit/>
          </a:bodyPr>
          <a:lstStyle>
            <a:lvl1pPr>
              <a:defRPr>
                <a:solidFill>
                  <a:schemeClr val="bg1"/>
                </a:solidFill>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FF0298F5-E501-2449-8E65-DE98AC7A4AA8}"/>
              </a:ext>
            </a:extLst>
          </p:cNvPr>
          <p:cNvSpPr>
            <a:spLocks noGrp="1"/>
          </p:cNvSpPr>
          <p:nvPr>
            <p:ph type="ftr" sz="quarter" idx="21"/>
          </p:nvPr>
        </p:nvSpPr>
        <p:spPr/>
        <p:txBody>
          <a:bodyPr/>
          <a:lstStyle>
            <a:lvl1pPr>
              <a:defRPr>
                <a:solidFill>
                  <a:schemeClr val="bg1"/>
                </a:solidFill>
              </a:defRPr>
            </a:lvl1pPr>
          </a:lstStyle>
          <a:p>
            <a:r>
              <a:rPr lang="en-US"/>
              <a:t>This is the footer</a:t>
            </a:r>
            <a:endParaRPr lang="en-US" dirty="0"/>
          </a:p>
        </p:txBody>
      </p:sp>
      <p:sp>
        <p:nvSpPr>
          <p:cNvPr id="4" name="Text Placeholder 3">
            <a:extLst>
              <a:ext uri="{FF2B5EF4-FFF2-40B4-BE49-F238E27FC236}">
                <a16:creationId xmlns:a16="http://schemas.microsoft.com/office/drawing/2014/main" id="{7FF33E55-9920-A344-A8C9-74407A461EFB}"/>
              </a:ext>
            </a:extLst>
          </p:cNvPr>
          <p:cNvSpPr>
            <a:spLocks noGrp="1"/>
          </p:cNvSpPr>
          <p:nvPr>
            <p:ph type="body" sz="quarter" idx="11" hasCustomPrompt="1"/>
          </p:nvPr>
        </p:nvSpPr>
        <p:spPr>
          <a:xfrm>
            <a:off x="2260408" y="1814834"/>
            <a:ext cx="8701103" cy="2566432"/>
          </a:xfrm>
          <a:prstGeom prst="rect">
            <a:avLst/>
          </a:prstGeom>
        </p:spPr>
        <p:txBody>
          <a:bodyPr/>
          <a:lstStyle>
            <a:lvl1pPr marL="0" indent="0">
              <a:buNone/>
              <a:defRPr sz="2000" b="1" i="0">
                <a:solidFill>
                  <a:schemeClr val="bg1"/>
                </a:solidFill>
                <a:latin typeface="Berlingske Sans Extrabold" panose="02000703050000020004" pitchFamily="2" charset="0"/>
              </a:defRPr>
            </a:lvl1pPr>
          </a:lstStyle>
          <a:p>
            <a:pPr lvl="0"/>
            <a:r>
              <a:rPr lang="en-GB" dirty="0"/>
              <a:t>Click to create a quote with a few lines of text</a:t>
            </a:r>
          </a:p>
        </p:txBody>
      </p:sp>
      <p:sp>
        <p:nvSpPr>
          <p:cNvPr id="8" name="Text Placeholder 7">
            <a:extLst>
              <a:ext uri="{FF2B5EF4-FFF2-40B4-BE49-F238E27FC236}">
                <a16:creationId xmlns:a16="http://schemas.microsoft.com/office/drawing/2014/main" id="{8BFDBD2B-3799-1B4C-BA08-AE4A979BBE46}"/>
              </a:ext>
            </a:extLst>
          </p:cNvPr>
          <p:cNvSpPr>
            <a:spLocks noGrp="1"/>
          </p:cNvSpPr>
          <p:nvPr>
            <p:ph type="body" sz="quarter" idx="12" hasCustomPrompt="1"/>
          </p:nvPr>
        </p:nvSpPr>
        <p:spPr>
          <a:xfrm>
            <a:off x="2260408" y="4489921"/>
            <a:ext cx="8701103" cy="606425"/>
          </a:xfrm>
          <a:prstGeom prst="rect">
            <a:avLst/>
          </a:prstGeom>
        </p:spPr>
        <p:txBody>
          <a:bodyPr/>
          <a:lstStyle>
            <a:lvl1pPr marL="0" indent="0">
              <a:spcBef>
                <a:spcPts val="0"/>
              </a:spcBef>
              <a:spcAft>
                <a:spcPts val="0"/>
              </a:spcAft>
              <a:buNone/>
              <a:defRPr sz="1400" b="0" i="0">
                <a:solidFill>
                  <a:schemeClr val="bg1"/>
                </a:solidFill>
                <a:latin typeface="Berlingske Sans Demibold" panose="02000703050000020004" pitchFamily="2" charset="0"/>
              </a:defRPr>
            </a:lvl1pPr>
          </a:lstStyle>
          <a:p>
            <a:pPr lvl="0"/>
            <a:r>
              <a:rPr lang="en-US" dirty="0"/>
              <a:t>First Name Last Name</a:t>
            </a:r>
            <a:br>
              <a:rPr lang="en-GB" dirty="0"/>
            </a:br>
            <a:r>
              <a:rPr lang="en-GB" dirty="0"/>
              <a:t>Title</a:t>
            </a:r>
            <a:endParaRPr lang="en-US" dirty="0"/>
          </a:p>
        </p:txBody>
      </p:sp>
      <p:sp>
        <p:nvSpPr>
          <p:cNvPr id="7" name="Oval 6">
            <a:extLst>
              <a:ext uri="{FF2B5EF4-FFF2-40B4-BE49-F238E27FC236}">
                <a16:creationId xmlns:a16="http://schemas.microsoft.com/office/drawing/2014/main" id="{A88E023F-1A45-4949-A570-3015758FD8DA}"/>
              </a:ext>
            </a:extLst>
          </p:cNvPr>
          <p:cNvSpPr/>
          <p:nvPr userDrawn="1"/>
        </p:nvSpPr>
        <p:spPr>
          <a:xfrm>
            <a:off x="677333" y="1433689"/>
            <a:ext cx="1207911" cy="120791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tIns="576000" rIns="180000" rtlCol="0" anchor="ctr"/>
          <a:lstStyle/>
          <a:p>
            <a:pPr algn="ctr"/>
            <a:r>
              <a:rPr lang="en-US" sz="9600" b="0" i="0" dirty="0">
                <a:latin typeface="Source Sans Pro" panose="020B0503030403020204" pitchFamily="34" charset="77"/>
              </a:rPr>
              <a:t> </a:t>
            </a:r>
          </a:p>
        </p:txBody>
      </p:sp>
      <p:pic>
        <p:nvPicPr>
          <p:cNvPr id="11" name="Picture 10">
            <a:extLst>
              <a:ext uri="{FF2B5EF4-FFF2-40B4-BE49-F238E27FC236}">
                <a16:creationId xmlns:a16="http://schemas.microsoft.com/office/drawing/2014/main" id="{1EB2A0C8-B364-EA44-A664-78375F4EB3E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117" y="1843374"/>
            <a:ext cx="484592" cy="347291"/>
          </a:xfrm>
          <a:prstGeom prst="rect">
            <a:avLst/>
          </a:prstGeom>
        </p:spPr>
      </p:pic>
    </p:spTree>
    <p:extLst>
      <p:ext uri="{BB962C8B-B14F-4D97-AF65-F5344CB8AC3E}">
        <p14:creationId xmlns:p14="http://schemas.microsoft.com/office/powerpoint/2010/main" val="28709690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Quote + Circle Graphic_Navy">
    <p:bg>
      <p:bgPr>
        <a:solidFill>
          <a:schemeClr val="tx2"/>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AF0E876-C6F6-B54A-9DFC-E7F92F9704D7}"/>
              </a:ext>
            </a:extLst>
          </p:cNvPr>
          <p:cNvSpPr>
            <a:spLocks noGrp="1"/>
          </p:cNvSpPr>
          <p:nvPr>
            <p:ph type="sldNum" sz="quarter" idx="10"/>
          </p:nvPr>
        </p:nvSpPr>
        <p:spPr/>
        <p:txBody>
          <a:bodyPr>
            <a:noAutofit/>
          </a:bodyPr>
          <a:lstStyle>
            <a:lvl1pPr>
              <a:defRPr>
                <a:solidFill>
                  <a:schemeClr val="bg1"/>
                </a:solidFill>
              </a:defRPr>
            </a:lvl1pPr>
          </a:lstStyle>
          <a:p>
            <a:fld id="{71A6133F-7122-9743-BB3D-D2181A8BA09B}" type="slidenum">
              <a:rPr lang="en-GB" smtClean="0"/>
              <a:pPr/>
              <a:t>‹#›</a:t>
            </a:fld>
            <a:endParaRPr lang="en-GB" dirty="0"/>
          </a:p>
        </p:txBody>
      </p:sp>
      <p:sp>
        <p:nvSpPr>
          <p:cNvPr id="8" name="Text Placeholder 7">
            <a:extLst>
              <a:ext uri="{FF2B5EF4-FFF2-40B4-BE49-F238E27FC236}">
                <a16:creationId xmlns:a16="http://schemas.microsoft.com/office/drawing/2014/main" id="{8BFDBD2B-3799-1B4C-BA08-AE4A979BBE46}"/>
              </a:ext>
            </a:extLst>
          </p:cNvPr>
          <p:cNvSpPr>
            <a:spLocks noGrp="1"/>
          </p:cNvSpPr>
          <p:nvPr>
            <p:ph type="body" sz="quarter" idx="12" hasCustomPrompt="1"/>
          </p:nvPr>
        </p:nvSpPr>
        <p:spPr>
          <a:xfrm>
            <a:off x="477750" y="3355025"/>
            <a:ext cx="4213313" cy="606425"/>
          </a:xfrm>
          <a:prstGeom prst="rect">
            <a:avLst/>
          </a:prstGeom>
        </p:spPr>
        <p:txBody>
          <a:bodyPr/>
          <a:lstStyle>
            <a:lvl1pPr marL="0" indent="0" algn="l">
              <a:spcBef>
                <a:spcPts val="0"/>
              </a:spcBef>
              <a:spcAft>
                <a:spcPts val="0"/>
              </a:spcAft>
              <a:buNone/>
              <a:defRPr sz="1400" b="0" i="0">
                <a:solidFill>
                  <a:schemeClr val="bg1"/>
                </a:solidFill>
                <a:latin typeface="Source Sans Pro" panose="020B0503030403020204" pitchFamily="34" charset="77"/>
              </a:defRPr>
            </a:lvl1pPr>
          </a:lstStyle>
          <a:p>
            <a:pPr lvl="0"/>
            <a:r>
              <a:rPr lang="en-US" dirty="0"/>
              <a:t>First Name Last Name</a:t>
            </a:r>
            <a:br>
              <a:rPr lang="en-US" dirty="0"/>
            </a:br>
            <a:r>
              <a:rPr lang="en-US" dirty="0"/>
              <a:t>Title</a:t>
            </a:r>
          </a:p>
        </p:txBody>
      </p:sp>
      <p:sp>
        <p:nvSpPr>
          <p:cNvPr id="2" name="Footer Placeholder 1">
            <a:extLst>
              <a:ext uri="{FF2B5EF4-FFF2-40B4-BE49-F238E27FC236}">
                <a16:creationId xmlns:a16="http://schemas.microsoft.com/office/drawing/2014/main" id="{A7C10447-5334-7A48-B551-3A47D853344D}"/>
              </a:ext>
            </a:extLst>
          </p:cNvPr>
          <p:cNvSpPr>
            <a:spLocks noGrp="1"/>
          </p:cNvSpPr>
          <p:nvPr>
            <p:ph type="ftr" sz="quarter" idx="28"/>
          </p:nvPr>
        </p:nvSpPr>
        <p:spPr/>
        <p:txBody>
          <a:bodyPr/>
          <a:lstStyle>
            <a:lvl1pPr>
              <a:defRPr>
                <a:solidFill>
                  <a:schemeClr val="bg1"/>
                </a:solidFill>
              </a:defRPr>
            </a:lvl1pPr>
          </a:lstStyle>
          <a:p>
            <a:r>
              <a:rPr lang="en-US"/>
              <a:t>This is the footer</a:t>
            </a:r>
            <a:endParaRPr lang="en-US" dirty="0"/>
          </a:p>
        </p:txBody>
      </p:sp>
      <p:pic>
        <p:nvPicPr>
          <p:cNvPr id="17" name="Picture 16">
            <a:extLst>
              <a:ext uri="{FF2B5EF4-FFF2-40B4-BE49-F238E27FC236}">
                <a16:creationId xmlns:a16="http://schemas.microsoft.com/office/drawing/2014/main" id="{649D8848-19F7-1849-BFA2-A2D3AD76DD2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3" name="Title 2">
            <a:extLst>
              <a:ext uri="{FF2B5EF4-FFF2-40B4-BE49-F238E27FC236}">
                <a16:creationId xmlns:a16="http://schemas.microsoft.com/office/drawing/2014/main" id="{39BFEB82-114B-B647-8A8F-602F6FB6CC6A}"/>
              </a:ext>
            </a:extLst>
          </p:cNvPr>
          <p:cNvSpPr>
            <a:spLocks noGrp="1"/>
          </p:cNvSpPr>
          <p:nvPr>
            <p:ph type="title"/>
          </p:nvPr>
        </p:nvSpPr>
        <p:spPr>
          <a:xfrm>
            <a:off x="480061" y="2196300"/>
            <a:ext cx="8424228" cy="1009585"/>
          </a:xfrm>
        </p:spPr>
        <p:txBody>
          <a:bodyPr anchor="b"/>
          <a:lstStyle>
            <a:lvl1pPr>
              <a:defRPr>
                <a:solidFill>
                  <a:schemeClr val="bg1"/>
                </a:solidFill>
              </a:defRPr>
            </a:lvl1pPr>
          </a:lstStyle>
          <a:p>
            <a:r>
              <a:rPr lang="en-US" dirty="0"/>
              <a:t>Click to edit Master title style</a:t>
            </a:r>
            <a:endParaRPr lang="en-GB" dirty="0"/>
          </a:p>
        </p:txBody>
      </p:sp>
      <p:sp>
        <p:nvSpPr>
          <p:cNvPr id="28" name="Oval 27">
            <a:extLst>
              <a:ext uri="{FF2B5EF4-FFF2-40B4-BE49-F238E27FC236}">
                <a16:creationId xmlns:a16="http://schemas.microsoft.com/office/drawing/2014/main" id="{667067F5-A1C5-4646-8C21-3F6124EE5729}"/>
              </a:ext>
            </a:extLst>
          </p:cNvPr>
          <p:cNvSpPr/>
          <p:nvPr userDrawn="1"/>
        </p:nvSpPr>
        <p:spPr>
          <a:xfrm>
            <a:off x="7246165" y="3914381"/>
            <a:ext cx="793976" cy="7939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2687AAC-E7E8-7044-BAAA-2AED054A5244}"/>
              </a:ext>
            </a:extLst>
          </p:cNvPr>
          <p:cNvSpPr/>
          <p:nvPr userDrawn="1"/>
        </p:nvSpPr>
        <p:spPr>
          <a:xfrm>
            <a:off x="8783796" y="4376621"/>
            <a:ext cx="547635" cy="547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BC1C739-4CBD-2141-A0C2-E4FB8414EB47}"/>
              </a:ext>
            </a:extLst>
          </p:cNvPr>
          <p:cNvSpPr/>
          <p:nvPr userDrawn="1"/>
        </p:nvSpPr>
        <p:spPr>
          <a:xfrm>
            <a:off x="10075086" y="4657486"/>
            <a:ext cx="879714" cy="8797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02031EC-BAAD-9444-A9BD-24F456AC8C6B}"/>
              </a:ext>
            </a:extLst>
          </p:cNvPr>
          <p:cNvSpPr/>
          <p:nvPr userDrawn="1"/>
        </p:nvSpPr>
        <p:spPr>
          <a:xfrm>
            <a:off x="6950886" y="1101407"/>
            <a:ext cx="692267" cy="6922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60AB973-4820-B14C-9EF6-1E29D0D48460}"/>
              </a:ext>
            </a:extLst>
          </p:cNvPr>
          <p:cNvSpPr/>
          <p:nvPr userDrawn="1"/>
        </p:nvSpPr>
        <p:spPr>
          <a:xfrm>
            <a:off x="8271686" y="516025"/>
            <a:ext cx="1170764" cy="11707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9B2FEB22-A6CD-5344-8BF9-BB2DDE089144}"/>
              </a:ext>
            </a:extLst>
          </p:cNvPr>
          <p:cNvSpPr/>
          <p:nvPr userDrawn="1"/>
        </p:nvSpPr>
        <p:spPr>
          <a:xfrm>
            <a:off x="7615910" y="-1499"/>
            <a:ext cx="703926" cy="70392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ADA1F6DE-289B-CC4D-87EC-0437D511F9EA}"/>
              </a:ext>
            </a:extLst>
          </p:cNvPr>
          <p:cNvSpPr/>
          <p:nvPr userDrawn="1"/>
        </p:nvSpPr>
        <p:spPr>
          <a:xfrm>
            <a:off x="7468220" y="421990"/>
            <a:ext cx="404052" cy="4040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80F1CB1-F131-8947-8C4C-9A73618E2919}"/>
              </a:ext>
            </a:extLst>
          </p:cNvPr>
          <p:cNvSpPr/>
          <p:nvPr userDrawn="1"/>
        </p:nvSpPr>
        <p:spPr>
          <a:xfrm>
            <a:off x="10117398" y="962631"/>
            <a:ext cx="277552" cy="2775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FE8C9D8-031E-5741-9207-A1DE4B625573}"/>
              </a:ext>
            </a:extLst>
          </p:cNvPr>
          <p:cNvSpPr/>
          <p:nvPr userDrawn="1"/>
        </p:nvSpPr>
        <p:spPr>
          <a:xfrm>
            <a:off x="10662700" y="-1499"/>
            <a:ext cx="955286" cy="9552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44B17D7A-A920-F44E-9013-BB7F2C6F6880}"/>
              </a:ext>
            </a:extLst>
          </p:cNvPr>
          <p:cNvSpPr/>
          <p:nvPr userDrawn="1"/>
        </p:nvSpPr>
        <p:spPr>
          <a:xfrm>
            <a:off x="0" y="4924256"/>
            <a:ext cx="508043" cy="874452"/>
          </a:xfrm>
          <a:custGeom>
            <a:avLst/>
            <a:gdLst>
              <a:gd name="connsiteX0" fmla="*/ 70817 w 508043"/>
              <a:gd name="connsiteY0" fmla="*/ 0 h 874452"/>
              <a:gd name="connsiteX1" fmla="*/ 508043 w 508043"/>
              <a:gd name="connsiteY1" fmla="*/ 437226 h 874452"/>
              <a:gd name="connsiteX2" fmla="*/ 70817 w 508043"/>
              <a:gd name="connsiteY2" fmla="*/ 874452 h 874452"/>
              <a:gd name="connsiteX3" fmla="*/ 0 w 508043"/>
              <a:gd name="connsiteY3" fmla="*/ 867313 h 874452"/>
              <a:gd name="connsiteX4" fmla="*/ 0 w 508043"/>
              <a:gd name="connsiteY4" fmla="*/ 7139 h 874452"/>
              <a:gd name="connsiteX5" fmla="*/ 70817 w 508043"/>
              <a:gd name="connsiteY5" fmla="*/ 0 h 874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43" h="874452">
                <a:moveTo>
                  <a:pt x="70817" y="0"/>
                </a:moveTo>
                <a:cubicBezTo>
                  <a:pt x="312290" y="0"/>
                  <a:pt x="508043" y="195753"/>
                  <a:pt x="508043" y="437226"/>
                </a:cubicBezTo>
                <a:cubicBezTo>
                  <a:pt x="508043" y="678699"/>
                  <a:pt x="312290" y="874452"/>
                  <a:pt x="70817" y="874452"/>
                </a:cubicBezTo>
                <a:lnTo>
                  <a:pt x="0" y="867313"/>
                </a:lnTo>
                <a:lnTo>
                  <a:pt x="0" y="7139"/>
                </a:lnTo>
                <a:lnTo>
                  <a:pt x="70817"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reeform 43">
            <a:extLst>
              <a:ext uri="{FF2B5EF4-FFF2-40B4-BE49-F238E27FC236}">
                <a16:creationId xmlns:a16="http://schemas.microsoft.com/office/drawing/2014/main" id="{ACD8E3EC-4584-834A-B2AA-1A0133781C03}"/>
              </a:ext>
            </a:extLst>
          </p:cNvPr>
          <p:cNvSpPr/>
          <p:nvPr userDrawn="1"/>
        </p:nvSpPr>
        <p:spPr>
          <a:xfrm>
            <a:off x="6466148" y="5837724"/>
            <a:ext cx="1522152" cy="1020276"/>
          </a:xfrm>
          <a:custGeom>
            <a:avLst/>
            <a:gdLst>
              <a:gd name="connsiteX0" fmla="*/ 761076 w 1522152"/>
              <a:gd name="connsiteY0" fmla="*/ 0 h 1020276"/>
              <a:gd name="connsiteX1" fmla="*/ 1522152 w 1522152"/>
              <a:gd name="connsiteY1" fmla="*/ 761076 h 1020276"/>
              <a:gd name="connsiteX2" fmla="*/ 1506690 w 1522152"/>
              <a:gd name="connsiteY2" fmla="*/ 914459 h 1020276"/>
              <a:gd name="connsiteX3" fmla="*/ 1473843 w 1522152"/>
              <a:gd name="connsiteY3" fmla="*/ 1020276 h 1020276"/>
              <a:gd name="connsiteX4" fmla="*/ 48310 w 1522152"/>
              <a:gd name="connsiteY4" fmla="*/ 1020276 h 1020276"/>
              <a:gd name="connsiteX5" fmla="*/ 15462 w 1522152"/>
              <a:gd name="connsiteY5" fmla="*/ 914459 h 1020276"/>
              <a:gd name="connsiteX6" fmla="*/ 0 w 1522152"/>
              <a:gd name="connsiteY6" fmla="*/ 761076 h 1020276"/>
              <a:gd name="connsiteX7" fmla="*/ 761076 w 1522152"/>
              <a:gd name="connsiteY7" fmla="*/ 0 h 102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2152" h="1020276">
                <a:moveTo>
                  <a:pt x="761076" y="0"/>
                </a:moveTo>
                <a:cubicBezTo>
                  <a:pt x="1181407" y="0"/>
                  <a:pt x="1522152" y="340745"/>
                  <a:pt x="1522152" y="761076"/>
                </a:cubicBezTo>
                <a:cubicBezTo>
                  <a:pt x="1522152" y="813617"/>
                  <a:pt x="1516828" y="864915"/>
                  <a:pt x="1506690" y="914459"/>
                </a:cubicBezTo>
                <a:lnTo>
                  <a:pt x="1473843" y="1020276"/>
                </a:lnTo>
                <a:lnTo>
                  <a:pt x="48310" y="1020276"/>
                </a:lnTo>
                <a:lnTo>
                  <a:pt x="15462" y="914459"/>
                </a:lnTo>
                <a:cubicBezTo>
                  <a:pt x="5324" y="864915"/>
                  <a:pt x="0" y="813617"/>
                  <a:pt x="0" y="761076"/>
                </a:cubicBezTo>
                <a:cubicBezTo>
                  <a:pt x="0" y="340745"/>
                  <a:pt x="340745" y="0"/>
                  <a:pt x="76107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6788244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Full Image + Quote_Left Alig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4B25F25-E5BC-0647-A17C-C6AC38424F90}"/>
              </a:ext>
            </a:extLst>
          </p:cNvPr>
          <p:cNvSpPr>
            <a:spLocks noGrp="1"/>
          </p:cNvSpPr>
          <p:nvPr>
            <p:ph type="pic" sz="quarter" idx="14"/>
          </p:nvPr>
        </p:nvSpPr>
        <p:spPr>
          <a:xfrm>
            <a:off x="0" y="0"/>
            <a:ext cx="12192000" cy="6858000"/>
          </a:xfrm>
          <a:prstGeom prst="rect">
            <a:avLst/>
          </a:prstGeom>
          <a:solidFill>
            <a:schemeClr val="bg2"/>
          </a:solidFill>
        </p:spPr>
        <p:txBody>
          <a:bodyPr anchor="ctr"/>
          <a:lstStyle>
            <a:lvl1pPr marL="0" indent="0" algn="ctr">
              <a:buNone/>
              <a:defRPr/>
            </a:lvl1pPr>
          </a:lstStyle>
          <a:p>
            <a:endParaRPr lang="en-GB" dirty="0"/>
          </a:p>
        </p:txBody>
      </p:sp>
      <p:sp>
        <p:nvSpPr>
          <p:cNvPr id="6" name="Slide Number Placeholder 5">
            <a:extLst>
              <a:ext uri="{FF2B5EF4-FFF2-40B4-BE49-F238E27FC236}">
                <a16:creationId xmlns:a16="http://schemas.microsoft.com/office/drawing/2014/main" id="{7AF0E876-C6F6-B54A-9DFC-E7F92F9704D7}"/>
              </a:ext>
            </a:extLst>
          </p:cNvPr>
          <p:cNvSpPr>
            <a:spLocks noGrp="1"/>
          </p:cNvSpPr>
          <p:nvPr>
            <p:ph type="sldNum" sz="quarter" idx="10"/>
          </p:nvPr>
        </p:nvSpPr>
        <p:spPr/>
        <p:txBody>
          <a:bodyPr>
            <a:noAutofit/>
          </a:bodyPr>
          <a:lstStyle>
            <a:lvl1pPr>
              <a:defRPr>
                <a:solidFill>
                  <a:schemeClr val="bg1"/>
                </a:solidFill>
              </a:defRPr>
            </a:lvl1pPr>
          </a:lstStyle>
          <a:p>
            <a:fld id="{71A6133F-7122-9743-BB3D-D2181A8BA09B}" type="slidenum">
              <a:rPr lang="en-GB" smtClean="0"/>
              <a:pPr/>
              <a:t>‹#›</a:t>
            </a:fld>
            <a:endParaRPr lang="en-GB" dirty="0"/>
          </a:p>
        </p:txBody>
      </p:sp>
      <p:pic>
        <p:nvPicPr>
          <p:cNvPr id="10" name="Picture 9">
            <a:extLst>
              <a:ext uri="{FF2B5EF4-FFF2-40B4-BE49-F238E27FC236}">
                <a16:creationId xmlns:a16="http://schemas.microsoft.com/office/drawing/2014/main" id="{079E1868-0ABE-0F43-8DA9-43C547D969C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35984" y="6452912"/>
            <a:ext cx="759070" cy="183017"/>
          </a:xfrm>
          <a:prstGeom prst="rect">
            <a:avLst/>
          </a:prstGeom>
        </p:spPr>
      </p:pic>
      <p:sp>
        <p:nvSpPr>
          <p:cNvPr id="11" name="Text Placeholder 14">
            <a:extLst>
              <a:ext uri="{FF2B5EF4-FFF2-40B4-BE49-F238E27FC236}">
                <a16:creationId xmlns:a16="http://schemas.microsoft.com/office/drawing/2014/main" id="{73AFCD5E-C7CA-B34E-B9A0-34DF370C901C}"/>
              </a:ext>
            </a:extLst>
          </p:cNvPr>
          <p:cNvSpPr>
            <a:spLocks noGrp="1"/>
          </p:cNvSpPr>
          <p:nvPr>
            <p:ph type="body" sz="quarter" idx="24" hasCustomPrompt="1"/>
          </p:nvPr>
        </p:nvSpPr>
        <p:spPr>
          <a:xfrm>
            <a:off x="7174097" y="606864"/>
            <a:ext cx="912521" cy="912521"/>
          </a:xfrm>
          <a:prstGeom prst="ellipse">
            <a:avLst/>
          </a:prstGeom>
          <a:solidFill>
            <a:schemeClr val="accent4"/>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 </a:t>
            </a:r>
          </a:p>
        </p:txBody>
      </p:sp>
      <p:sp>
        <p:nvSpPr>
          <p:cNvPr id="12" name="Text Placeholder 14">
            <a:extLst>
              <a:ext uri="{FF2B5EF4-FFF2-40B4-BE49-F238E27FC236}">
                <a16:creationId xmlns:a16="http://schemas.microsoft.com/office/drawing/2014/main" id="{9E6DD141-949B-E247-9911-152B2C31FABF}"/>
              </a:ext>
            </a:extLst>
          </p:cNvPr>
          <p:cNvSpPr>
            <a:spLocks noGrp="1"/>
          </p:cNvSpPr>
          <p:nvPr>
            <p:ph type="body" sz="quarter" idx="21" hasCustomPrompt="1"/>
          </p:nvPr>
        </p:nvSpPr>
        <p:spPr>
          <a:xfrm>
            <a:off x="2421559" y="735999"/>
            <a:ext cx="715433" cy="715433"/>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3" name="Text Placeholder 14">
            <a:extLst>
              <a:ext uri="{FF2B5EF4-FFF2-40B4-BE49-F238E27FC236}">
                <a16:creationId xmlns:a16="http://schemas.microsoft.com/office/drawing/2014/main" id="{8E5D2782-1CD6-2F42-9A4D-F08EBA87A0C2}"/>
              </a:ext>
            </a:extLst>
          </p:cNvPr>
          <p:cNvSpPr>
            <a:spLocks noGrp="1"/>
          </p:cNvSpPr>
          <p:nvPr>
            <p:ph type="body" sz="quarter" idx="27" hasCustomPrompt="1"/>
          </p:nvPr>
        </p:nvSpPr>
        <p:spPr>
          <a:xfrm>
            <a:off x="10072495" y="5576710"/>
            <a:ext cx="427681" cy="427681"/>
          </a:xfrm>
          <a:prstGeom prst="ellipse">
            <a:avLst/>
          </a:prstGeom>
          <a:solidFill>
            <a:schemeClr val="accent1"/>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 </a:t>
            </a:r>
          </a:p>
        </p:txBody>
      </p:sp>
      <p:sp>
        <p:nvSpPr>
          <p:cNvPr id="16" name="Oval 15">
            <a:extLst>
              <a:ext uri="{FF2B5EF4-FFF2-40B4-BE49-F238E27FC236}">
                <a16:creationId xmlns:a16="http://schemas.microsoft.com/office/drawing/2014/main" id="{CE152E1E-FE57-6242-98DA-2D6E06C3F71B}"/>
              </a:ext>
            </a:extLst>
          </p:cNvPr>
          <p:cNvSpPr/>
          <p:nvPr userDrawn="1"/>
        </p:nvSpPr>
        <p:spPr>
          <a:xfrm>
            <a:off x="10431688" y="606865"/>
            <a:ext cx="1550696" cy="15506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 Placeholder 14">
            <a:extLst>
              <a:ext uri="{FF2B5EF4-FFF2-40B4-BE49-F238E27FC236}">
                <a16:creationId xmlns:a16="http://schemas.microsoft.com/office/drawing/2014/main" id="{77E97DBD-C3B0-0642-AA9F-F9835CF22790}"/>
              </a:ext>
            </a:extLst>
          </p:cNvPr>
          <p:cNvSpPr>
            <a:spLocks noGrp="1"/>
          </p:cNvSpPr>
          <p:nvPr>
            <p:ph type="body" sz="quarter" idx="20" hasCustomPrompt="1"/>
          </p:nvPr>
        </p:nvSpPr>
        <p:spPr>
          <a:xfrm>
            <a:off x="23758" y="1354667"/>
            <a:ext cx="2753987" cy="2753987"/>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8" name="Text Placeholder 14">
            <a:extLst>
              <a:ext uri="{FF2B5EF4-FFF2-40B4-BE49-F238E27FC236}">
                <a16:creationId xmlns:a16="http://schemas.microsoft.com/office/drawing/2014/main" id="{6164A7A6-8BE2-3647-9FA5-E9584574831C}"/>
              </a:ext>
            </a:extLst>
          </p:cNvPr>
          <p:cNvSpPr>
            <a:spLocks noGrp="1"/>
          </p:cNvSpPr>
          <p:nvPr>
            <p:ph type="body" sz="quarter" idx="28" hasCustomPrompt="1"/>
          </p:nvPr>
        </p:nvSpPr>
        <p:spPr>
          <a:xfrm>
            <a:off x="7174097" y="606864"/>
            <a:ext cx="912521" cy="912521"/>
          </a:xfrm>
          <a:prstGeom prst="ellipse">
            <a:avLst/>
          </a:prstGeom>
          <a:solidFill>
            <a:schemeClr val="accent4"/>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1" name="Text Placeholder 14">
            <a:extLst>
              <a:ext uri="{FF2B5EF4-FFF2-40B4-BE49-F238E27FC236}">
                <a16:creationId xmlns:a16="http://schemas.microsoft.com/office/drawing/2014/main" id="{D7D1DF4F-85A3-244E-832E-EFF3C399AF00}"/>
              </a:ext>
            </a:extLst>
          </p:cNvPr>
          <p:cNvSpPr>
            <a:spLocks noGrp="1"/>
          </p:cNvSpPr>
          <p:nvPr>
            <p:ph type="body" sz="quarter" idx="31" hasCustomPrompt="1"/>
          </p:nvPr>
        </p:nvSpPr>
        <p:spPr>
          <a:xfrm>
            <a:off x="10462956" y="638133"/>
            <a:ext cx="1488160" cy="1488160"/>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0" name="Text Placeholder 14">
            <a:extLst>
              <a:ext uri="{FF2B5EF4-FFF2-40B4-BE49-F238E27FC236}">
                <a16:creationId xmlns:a16="http://schemas.microsoft.com/office/drawing/2014/main" id="{EA202A44-0382-624D-8168-EBA2E3103B32}"/>
              </a:ext>
            </a:extLst>
          </p:cNvPr>
          <p:cNvSpPr>
            <a:spLocks noGrp="1"/>
          </p:cNvSpPr>
          <p:nvPr>
            <p:ph type="body" sz="quarter" idx="30" hasCustomPrompt="1"/>
          </p:nvPr>
        </p:nvSpPr>
        <p:spPr>
          <a:xfrm>
            <a:off x="9359955" y="1354667"/>
            <a:ext cx="2035115" cy="2035115"/>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2" name="Text Placeholder 14">
            <a:extLst>
              <a:ext uri="{FF2B5EF4-FFF2-40B4-BE49-F238E27FC236}">
                <a16:creationId xmlns:a16="http://schemas.microsoft.com/office/drawing/2014/main" id="{6A017470-E020-2C4A-B06E-10A3B4E34665}"/>
              </a:ext>
            </a:extLst>
          </p:cNvPr>
          <p:cNvSpPr>
            <a:spLocks noGrp="1"/>
          </p:cNvSpPr>
          <p:nvPr>
            <p:ph type="body" sz="quarter" idx="32" hasCustomPrompt="1"/>
          </p:nvPr>
        </p:nvSpPr>
        <p:spPr>
          <a:xfrm>
            <a:off x="7857075" y="3977345"/>
            <a:ext cx="252121" cy="252121"/>
          </a:xfrm>
          <a:prstGeom prst="ellipse">
            <a:avLst/>
          </a:prstGeom>
          <a:solidFill>
            <a:schemeClr val="accent4"/>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 </a:t>
            </a:r>
          </a:p>
        </p:txBody>
      </p:sp>
      <p:sp>
        <p:nvSpPr>
          <p:cNvPr id="2" name="Footer Placeholder 1">
            <a:extLst>
              <a:ext uri="{FF2B5EF4-FFF2-40B4-BE49-F238E27FC236}">
                <a16:creationId xmlns:a16="http://schemas.microsoft.com/office/drawing/2014/main" id="{4EE43F0F-DDA6-B542-98B4-6BC1B9BB58C3}"/>
              </a:ext>
            </a:extLst>
          </p:cNvPr>
          <p:cNvSpPr>
            <a:spLocks noGrp="1"/>
          </p:cNvSpPr>
          <p:nvPr>
            <p:ph type="ftr" sz="quarter" idx="33"/>
          </p:nvPr>
        </p:nvSpPr>
        <p:spPr/>
        <p:txBody>
          <a:bodyPr/>
          <a:lstStyle>
            <a:lvl1pPr>
              <a:defRPr>
                <a:solidFill>
                  <a:schemeClr val="bg1"/>
                </a:solidFill>
              </a:defRPr>
            </a:lvl1pPr>
          </a:lstStyle>
          <a:p>
            <a:r>
              <a:rPr lang="en-US"/>
              <a:t>This is the footer</a:t>
            </a:r>
            <a:endParaRPr lang="en-US" dirty="0"/>
          </a:p>
        </p:txBody>
      </p:sp>
      <p:sp>
        <p:nvSpPr>
          <p:cNvPr id="19" name="Text Placeholder 14">
            <a:extLst>
              <a:ext uri="{FF2B5EF4-FFF2-40B4-BE49-F238E27FC236}">
                <a16:creationId xmlns:a16="http://schemas.microsoft.com/office/drawing/2014/main" id="{E23D18AF-CBB3-E64B-AB65-2BFE254D2413}"/>
              </a:ext>
            </a:extLst>
          </p:cNvPr>
          <p:cNvSpPr>
            <a:spLocks noGrp="1"/>
          </p:cNvSpPr>
          <p:nvPr>
            <p:ph type="body" sz="quarter" idx="29" hasCustomPrompt="1"/>
          </p:nvPr>
        </p:nvSpPr>
        <p:spPr>
          <a:xfrm>
            <a:off x="8232224" y="2955258"/>
            <a:ext cx="982125" cy="982125"/>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6" name="Text Placeholder 7">
            <a:extLst>
              <a:ext uri="{FF2B5EF4-FFF2-40B4-BE49-F238E27FC236}">
                <a16:creationId xmlns:a16="http://schemas.microsoft.com/office/drawing/2014/main" id="{2A945710-5408-ED4C-84BC-7E82F6BCEA8C}"/>
              </a:ext>
            </a:extLst>
          </p:cNvPr>
          <p:cNvSpPr>
            <a:spLocks noGrp="1"/>
          </p:cNvSpPr>
          <p:nvPr>
            <p:ph type="body" sz="quarter" idx="12" hasCustomPrompt="1"/>
          </p:nvPr>
        </p:nvSpPr>
        <p:spPr>
          <a:xfrm>
            <a:off x="1882775" y="3326393"/>
            <a:ext cx="5618163" cy="606425"/>
          </a:xfrm>
          <a:prstGeom prst="rect">
            <a:avLst/>
          </a:prstGeom>
        </p:spPr>
        <p:txBody>
          <a:bodyPr/>
          <a:lstStyle>
            <a:lvl1pPr marL="0" indent="0" algn="l">
              <a:spcBef>
                <a:spcPts val="0"/>
              </a:spcBef>
              <a:spcAft>
                <a:spcPts val="0"/>
              </a:spcAft>
              <a:buNone/>
              <a:defRPr sz="1400" b="0" i="0">
                <a:solidFill>
                  <a:schemeClr val="bg1"/>
                </a:solidFill>
                <a:latin typeface="Source Sans Pro" panose="020B0503030403020204" pitchFamily="34" charset="77"/>
              </a:defRPr>
            </a:lvl1pPr>
          </a:lstStyle>
          <a:p>
            <a:pPr lvl="0"/>
            <a:r>
              <a:rPr lang="en-US" dirty="0"/>
              <a:t>First Name Last Name</a:t>
            </a:r>
            <a:br>
              <a:rPr lang="en-US" dirty="0"/>
            </a:br>
            <a:r>
              <a:rPr lang="en-US" dirty="0"/>
              <a:t>Title</a:t>
            </a:r>
          </a:p>
        </p:txBody>
      </p:sp>
      <p:sp>
        <p:nvSpPr>
          <p:cNvPr id="27" name="Title 2">
            <a:extLst>
              <a:ext uri="{FF2B5EF4-FFF2-40B4-BE49-F238E27FC236}">
                <a16:creationId xmlns:a16="http://schemas.microsoft.com/office/drawing/2014/main" id="{87C8D11C-CD0A-124F-B903-437EC6F9E7DA}"/>
              </a:ext>
            </a:extLst>
          </p:cNvPr>
          <p:cNvSpPr>
            <a:spLocks noGrp="1"/>
          </p:cNvSpPr>
          <p:nvPr>
            <p:ph type="title"/>
          </p:nvPr>
        </p:nvSpPr>
        <p:spPr>
          <a:xfrm>
            <a:off x="1885086" y="1714062"/>
            <a:ext cx="8424228" cy="1463192"/>
          </a:xfrm>
        </p:spPr>
        <p:txBody>
          <a:bodyPr anchor="b"/>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9894433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Full Image + Quote_Center">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4B25F25-E5BC-0647-A17C-C6AC38424F90}"/>
              </a:ext>
            </a:extLst>
          </p:cNvPr>
          <p:cNvSpPr>
            <a:spLocks noGrp="1"/>
          </p:cNvSpPr>
          <p:nvPr>
            <p:ph type="pic" sz="quarter" idx="14"/>
          </p:nvPr>
        </p:nvSpPr>
        <p:spPr>
          <a:xfrm>
            <a:off x="0" y="0"/>
            <a:ext cx="12192000" cy="6858000"/>
          </a:xfrm>
          <a:prstGeom prst="rect">
            <a:avLst/>
          </a:prstGeom>
          <a:solidFill>
            <a:schemeClr val="bg2"/>
          </a:solidFill>
        </p:spPr>
        <p:txBody>
          <a:bodyPr anchor="ctr"/>
          <a:lstStyle>
            <a:lvl1pPr marL="0" indent="0" algn="ctr">
              <a:buNone/>
              <a:defRPr/>
            </a:lvl1pPr>
          </a:lstStyle>
          <a:p>
            <a:endParaRPr lang="en-GB" dirty="0"/>
          </a:p>
        </p:txBody>
      </p:sp>
      <p:sp>
        <p:nvSpPr>
          <p:cNvPr id="6" name="Slide Number Placeholder 5">
            <a:extLst>
              <a:ext uri="{FF2B5EF4-FFF2-40B4-BE49-F238E27FC236}">
                <a16:creationId xmlns:a16="http://schemas.microsoft.com/office/drawing/2014/main" id="{7AF0E876-C6F6-B54A-9DFC-E7F92F9704D7}"/>
              </a:ext>
            </a:extLst>
          </p:cNvPr>
          <p:cNvSpPr>
            <a:spLocks noGrp="1"/>
          </p:cNvSpPr>
          <p:nvPr>
            <p:ph type="sldNum" sz="quarter" idx="10"/>
          </p:nvPr>
        </p:nvSpPr>
        <p:spPr/>
        <p:txBody>
          <a:bodyPr>
            <a:noAutofit/>
          </a:bodyPr>
          <a:lstStyle>
            <a:lvl1pPr>
              <a:defRPr>
                <a:solidFill>
                  <a:schemeClr val="bg1"/>
                </a:solidFill>
              </a:defRPr>
            </a:lvl1pPr>
          </a:lstStyle>
          <a:p>
            <a:fld id="{71A6133F-7122-9743-BB3D-D2181A8BA09B}" type="slidenum">
              <a:rPr lang="en-GB" smtClean="0"/>
              <a:pPr/>
              <a:t>‹#›</a:t>
            </a:fld>
            <a:endParaRPr lang="en-GB" dirty="0"/>
          </a:p>
        </p:txBody>
      </p:sp>
      <p:pic>
        <p:nvPicPr>
          <p:cNvPr id="11" name="Picture 10">
            <a:extLst>
              <a:ext uri="{FF2B5EF4-FFF2-40B4-BE49-F238E27FC236}">
                <a16:creationId xmlns:a16="http://schemas.microsoft.com/office/drawing/2014/main" id="{D3CB5393-1E04-594D-8E5D-656CF45525B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35984" y="6452912"/>
            <a:ext cx="759070" cy="183017"/>
          </a:xfrm>
          <a:prstGeom prst="rect">
            <a:avLst/>
          </a:prstGeom>
        </p:spPr>
      </p:pic>
      <p:sp>
        <p:nvSpPr>
          <p:cNvPr id="12" name="Text Placeholder 14">
            <a:extLst>
              <a:ext uri="{FF2B5EF4-FFF2-40B4-BE49-F238E27FC236}">
                <a16:creationId xmlns:a16="http://schemas.microsoft.com/office/drawing/2014/main" id="{5A2A2C1D-607D-0F49-B70D-2D9D6F383AAF}"/>
              </a:ext>
            </a:extLst>
          </p:cNvPr>
          <p:cNvSpPr>
            <a:spLocks noGrp="1"/>
          </p:cNvSpPr>
          <p:nvPr>
            <p:ph type="body" sz="quarter" idx="21" hasCustomPrompt="1"/>
          </p:nvPr>
        </p:nvSpPr>
        <p:spPr>
          <a:xfrm>
            <a:off x="9973353" y="1172941"/>
            <a:ext cx="715433" cy="715433"/>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3" name="Text Placeholder 14">
            <a:extLst>
              <a:ext uri="{FF2B5EF4-FFF2-40B4-BE49-F238E27FC236}">
                <a16:creationId xmlns:a16="http://schemas.microsoft.com/office/drawing/2014/main" id="{1174C486-4BF8-D449-91AF-0E7958F067DE}"/>
              </a:ext>
            </a:extLst>
          </p:cNvPr>
          <p:cNvSpPr>
            <a:spLocks noGrp="1"/>
          </p:cNvSpPr>
          <p:nvPr>
            <p:ph type="body" sz="quarter" idx="27" hasCustomPrompt="1"/>
          </p:nvPr>
        </p:nvSpPr>
        <p:spPr>
          <a:xfrm>
            <a:off x="1878836" y="959101"/>
            <a:ext cx="427681" cy="427681"/>
          </a:xfrm>
          <a:prstGeom prst="ellipse">
            <a:avLst/>
          </a:prstGeom>
          <a:solidFill>
            <a:schemeClr val="accent1"/>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 </a:t>
            </a:r>
          </a:p>
        </p:txBody>
      </p:sp>
      <p:sp>
        <p:nvSpPr>
          <p:cNvPr id="16" name="Text Placeholder 14">
            <a:extLst>
              <a:ext uri="{FF2B5EF4-FFF2-40B4-BE49-F238E27FC236}">
                <a16:creationId xmlns:a16="http://schemas.microsoft.com/office/drawing/2014/main" id="{721D2B79-1FBE-B647-872E-03571BA29458}"/>
              </a:ext>
            </a:extLst>
          </p:cNvPr>
          <p:cNvSpPr>
            <a:spLocks noGrp="1"/>
          </p:cNvSpPr>
          <p:nvPr>
            <p:ph type="body" sz="quarter" idx="20" hasCustomPrompt="1"/>
          </p:nvPr>
        </p:nvSpPr>
        <p:spPr>
          <a:xfrm>
            <a:off x="7857075" y="1386782"/>
            <a:ext cx="2753987" cy="2753987"/>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7" name="Text Placeholder 14">
            <a:extLst>
              <a:ext uri="{FF2B5EF4-FFF2-40B4-BE49-F238E27FC236}">
                <a16:creationId xmlns:a16="http://schemas.microsoft.com/office/drawing/2014/main" id="{8C55AA91-2CB7-5145-B927-A5F0032CB1D8}"/>
              </a:ext>
            </a:extLst>
          </p:cNvPr>
          <p:cNvSpPr>
            <a:spLocks noGrp="1"/>
          </p:cNvSpPr>
          <p:nvPr>
            <p:ph type="body" sz="quarter" idx="28" hasCustomPrompt="1"/>
          </p:nvPr>
        </p:nvSpPr>
        <p:spPr>
          <a:xfrm>
            <a:off x="8469497" y="5088228"/>
            <a:ext cx="912521" cy="912521"/>
          </a:xfrm>
          <a:prstGeom prst="ellipse">
            <a:avLst/>
          </a:prstGeom>
          <a:solidFill>
            <a:schemeClr val="accent4"/>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9" name="Text Placeholder 14">
            <a:extLst>
              <a:ext uri="{FF2B5EF4-FFF2-40B4-BE49-F238E27FC236}">
                <a16:creationId xmlns:a16="http://schemas.microsoft.com/office/drawing/2014/main" id="{793357F9-A7CD-7646-8418-5A6573E7B0DA}"/>
              </a:ext>
            </a:extLst>
          </p:cNvPr>
          <p:cNvSpPr>
            <a:spLocks noGrp="1"/>
          </p:cNvSpPr>
          <p:nvPr>
            <p:ph type="body" sz="quarter" idx="31" hasCustomPrompt="1"/>
          </p:nvPr>
        </p:nvSpPr>
        <p:spPr>
          <a:xfrm>
            <a:off x="530185" y="1457480"/>
            <a:ext cx="1488160" cy="1488160"/>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0" name="Text Placeholder 14">
            <a:extLst>
              <a:ext uri="{FF2B5EF4-FFF2-40B4-BE49-F238E27FC236}">
                <a16:creationId xmlns:a16="http://schemas.microsoft.com/office/drawing/2014/main" id="{3C42FC9A-87D6-2842-96D3-4D764C093ABC}"/>
              </a:ext>
            </a:extLst>
          </p:cNvPr>
          <p:cNvSpPr>
            <a:spLocks noGrp="1"/>
          </p:cNvSpPr>
          <p:nvPr>
            <p:ph type="body" sz="quarter" idx="30" hasCustomPrompt="1"/>
          </p:nvPr>
        </p:nvSpPr>
        <p:spPr>
          <a:xfrm>
            <a:off x="1274265" y="3016339"/>
            <a:ext cx="2035115" cy="2035115"/>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1" name="Text Placeholder 14">
            <a:extLst>
              <a:ext uri="{FF2B5EF4-FFF2-40B4-BE49-F238E27FC236}">
                <a16:creationId xmlns:a16="http://schemas.microsoft.com/office/drawing/2014/main" id="{7E8E275C-2381-994C-8A76-7545BB65EDBA}"/>
              </a:ext>
            </a:extLst>
          </p:cNvPr>
          <p:cNvSpPr>
            <a:spLocks noGrp="1"/>
          </p:cNvSpPr>
          <p:nvPr>
            <p:ph type="body" sz="quarter" idx="32" hasCustomPrompt="1"/>
          </p:nvPr>
        </p:nvSpPr>
        <p:spPr>
          <a:xfrm>
            <a:off x="7857075" y="3977345"/>
            <a:ext cx="252121" cy="252121"/>
          </a:xfrm>
          <a:prstGeom prst="ellipse">
            <a:avLst/>
          </a:prstGeom>
          <a:solidFill>
            <a:schemeClr val="accent4"/>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 </a:t>
            </a:r>
          </a:p>
        </p:txBody>
      </p:sp>
      <p:sp>
        <p:nvSpPr>
          <p:cNvPr id="18" name="Text Placeholder 14">
            <a:extLst>
              <a:ext uri="{FF2B5EF4-FFF2-40B4-BE49-F238E27FC236}">
                <a16:creationId xmlns:a16="http://schemas.microsoft.com/office/drawing/2014/main" id="{73E8EDA6-2E45-DB4F-ABB4-2EFD6053329A}"/>
              </a:ext>
            </a:extLst>
          </p:cNvPr>
          <p:cNvSpPr>
            <a:spLocks noGrp="1"/>
          </p:cNvSpPr>
          <p:nvPr>
            <p:ph type="body" sz="quarter" idx="29" hasCustomPrompt="1"/>
          </p:nvPr>
        </p:nvSpPr>
        <p:spPr>
          <a:xfrm>
            <a:off x="1815454" y="4862604"/>
            <a:ext cx="982125" cy="982125"/>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 name="Footer Placeholder 1">
            <a:extLst>
              <a:ext uri="{FF2B5EF4-FFF2-40B4-BE49-F238E27FC236}">
                <a16:creationId xmlns:a16="http://schemas.microsoft.com/office/drawing/2014/main" id="{FB59A697-04C7-DC4F-B96D-92881CA0B0C8}"/>
              </a:ext>
            </a:extLst>
          </p:cNvPr>
          <p:cNvSpPr>
            <a:spLocks noGrp="1"/>
          </p:cNvSpPr>
          <p:nvPr>
            <p:ph type="ftr" sz="quarter" idx="33"/>
          </p:nvPr>
        </p:nvSpPr>
        <p:spPr/>
        <p:txBody>
          <a:bodyPr/>
          <a:lstStyle>
            <a:lvl1pPr>
              <a:defRPr>
                <a:solidFill>
                  <a:schemeClr val="bg1"/>
                </a:solidFill>
              </a:defRPr>
            </a:lvl1pPr>
          </a:lstStyle>
          <a:p>
            <a:r>
              <a:rPr lang="en-US"/>
              <a:t>This is the footer</a:t>
            </a:r>
            <a:endParaRPr lang="en-US" dirty="0"/>
          </a:p>
        </p:txBody>
      </p:sp>
      <p:sp>
        <p:nvSpPr>
          <p:cNvPr id="4" name="Title 3">
            <a:extLst>
              <a:ext uri="{FF2B5EF4-FFF2-40B4-BE49-F238E27FC236}">
                <a16:creationId xmlns:a16="http://schemas.microsoft.com/office/drawing/2014/main" id="{E25A90F0-5192-7749-AD3D-7378DCE0FE99}"/>
              </a:ext>
            </a:extLst>
          </p:cNvPr>
          <p:cNvSpPr>
            <a:spLocks noGrp="1"/>
          </p:cNvSpPr>
          <p:nvPr>
            <p:ph type="title" hasCustomPrompt="1"/>
          </p:nvPr>
        </p:nvSpPr>
        <p:spPr>
          <a:xfrm>
            <a:off x="3287713" y="1485121"/>
            <a:ext cx="5616575" cy="1311931"/>
          </a:xfrm>
        </p:spPr>
        <p:txBody>
          <a:bodyPr anchor="b"/>
          <a:lstStyle>
            <a:lvl1pPr algn="ctr">
              <a:defRPr>
                <a:solidFill>
                  <a:schemeClr val="bg1"/>
                </a:solidFill>
              </a:defRPr>
            </a:lvl1pPr>
          </a:lstStyle>
          <a:p>
            <a:r>
              <a:rPr lang="en-US" dirty="0"/>
              <a:t>Click to edit Master </a:t>
            </a:r>
            <a:br>
              <a:rPr lang="en-US" dirty="0"/>
            </a:br>
            <a:r>
              <a:rPr lang="en-US" dirty="0"/>
              <a:t>title style</a:t>
            </a:r>
            <a:endParaRPr lang="en-GB" dirty="0"/>
          </a:p>
        </p:txBody>
      </p:sp>
      <p:sp>
        <p:nvSpPr>
          <p:cNvPr id="23" name="Text Placeholder 7">
            <a:extLst>
              <a:ext uri="{FF2B5EF4-FFF2-40B4-BE49-F238E27FC236}">
                <a16:creationId xmlns:a16="http://schemas.microsoft.com/office/drawing/2014/main" id="{634DCCA7-59F9-B246-8D44-209078CA7175}"/>
              </a:ext>
            </a:extLst>
          </p:cNvPr>
          <p:cNvSpPr>
            <a:spLocks noGrp="1"/>
          </p:cNvSpPr>
          <p:nvPr>
            <p:ph type="body" sz="quarter" idx="12"/>
          </p:nvPr>
        </p:nvSpPr>
        <p:spPr>
          <a:xfrm>
            <a:off x="3287714" y="2945640"/>
            <a:ext cx="5616574" cy="363033"/>
          </a:xfrm>
          <a:prstGeom prst="rect">
            <a:avLst/>
          </a:prstGeom>
        </p:spPr>
        <p:txBody>
          <a:bodyPr anchor="t"/>
          <a:lstStyle>
            <a:lvl1pPr marL="0" indent="0" algn="ctr">
              <a:spcBef>
                <a:spcPts val="0"/>
              </a:spcBef>
              <a:spcAft>
                <a:spcPts val="0"/>
              </a:spcAft>
              <a:buNone/>
              <a:defRPr sz="1400" b="0" i="0">
                <a:solidFill>
                  <a:schemeClr val="bg1"/>
                </a:solidFill>
                <a:latin typeface="Source Sans Pro" panose="020B0503030403020204" pitchFamily="34" charset="77"/>
              </a:defRPr>
            </a:lvl1pPr>
          </a:lstStyle>
          <a:p>
            <a:pPr lvl="0"/>
            <a:endParaRPr lang="en-US" dirty="0"/>
          </a:p>
        </p:txBody>
      </p:sp>
    </p:spTree>
    <p:extLst>
      <p:ext uri="{BB962C8B-B14F-4D97-AF65-F5344CB8AC3E}">
        <p14:creationId xmlns:p14="http://schemas.microsoft.com/office/powerpoint/2010/main" val="836683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n Contents + Text">
    <p:bg>
      <p:bgPr>
        <a:solidFill>
          <a:schemeClr val="tx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9E6D0E7-7A46-BC45-AA8C-B241A6C2D34A}"/>
              </a:ext>
            </a:extLst>
          </p:cNvPr>
          <p:cNvSpPr>
            <a:spLocks noGrp="1"/>
          </p:cNvSpPr>
          <p:nvPr>
            <p:ph type="subTitle" idx="1"/>
          </p:nvPr>
        </p:nvSpPr>
        <p:spPr>
          <a:xfrm>
            <a:off x="479425" y="1845556"/>
            <a:ext cx="11239500" cy="258104"/>
          </a:xfrm>
          <a:prstGeom prst="rect">
            <a:avLst/>
          </a:prstGeom>
        </p:spPr>
        <p:txBody>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dirty="0"/>
          </a:p>
        </p:txBody>
      </p:sp>
      <p:sp>
        <p:nvSpPr>
          <p:cNvPr id="13" name="Text Placeholder 12">
            <a:extLst>
              <a:ext uri="{FF2B5EF4-FFF2-40B4-BE49-F238E27FC236}">
                <a16:creationId xmlns:a16="http://schemas.microsoft.com/office/drawing/2014/main" id="{7A5E16E6-BA0E-E940-ABAB-A4154607E756}"/>
              </a:ext>
            </a:extLst>
          </p:cNvPr>
          <p:cNvSpPr>
            <a:spLocks noGrp="1"/>
          </p:cNvSpPr>
          <p:nvPr>
            <p:ph type="body" sz="quarter" idx="16" hasCustomPrompt="1"/>
          </p:nvPr>
        </p:nvSpPr>
        <p:spPr>
          <a:xfrm>
            <a:off x="479425" y="2705709"/>
            <a:ext cx="2047875" cy="929369"/>
          </a:xfrm>
          <a:prstGeom prst="rect">
            <a:avLst/>
          </a:prstGeom>
        </p:spPr>
        <p:txBody>
          <a:bodyPr anchor="b"/>
          <a:lstStyle>
            <a:lvl1pPr marL="0" indent="0">
              <a:buNone/>
              <a:defRPr sz="8000" b="1" i="0">
                <a:solidFill>
                  <a:schemeClr val="accent4"/>
                </a:solidFill>
                <a:latin typeface="Berlingske Sans Extrabold" panose="02000703050000020004" pitchFamily="2" charset="0"/>
              </a:defRPr>
            </a:lvl1pPr>
          </a:lstStyle>
          <a:p>
            <a:pPr lvl="0"/>
            <a:r>
              <a:rPr lang="en-US" dirty="0"/>
              <a:t>1</a:t>
            </a:r>
          </a:p>
        </p:txBody>
      </p:sp>
      <p:sp>
        <p:nvSpPr>
          <p:cNvPr id="15" name="Text Placeholder 14">
            <a:extLst>
              <a:ext uri="{FF2B5EF4-FFF2-40B4-BE49-F238E27FC236}">
                <a16:creationId xmlns:a16="http://schemas.microsoft.com/office/drawing/2014/main" id="{381273F2-0716-ED49-BB3A-EA8327F72EFF}"/>
              </a:ext>
            </a:extLst>
          </p:cNvPr>
          <p:cNvSpPr>
            <a:spLocks noGrp="1"/>
          </p:cNvSpPr>
          <p:nvPr>
            <p:ph type="body" sz="quarter" idx="17"/>
          </p:nvPr>
        </p:nvSpPr>
        <p:spPr>
          <a:xfrm>
            <a:off x="479425" y="3635078"/>
            <a:ext cx="2047875" cy="608912"/>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endParaRPr lang="en-US" dirty="0"/>
          </a:p>
        </p:txBody>
      </p:sp>
      <p:sp>
        <p:nvSpPr>
          <p:cNvPr id="16" name="Text Placeholder 12">
            <a:extLst>
              <a:ext uri="{FF2B5EF4-FFF2-40B4-BE49-F238E27FC236}">
                <a16:creationId xmlns:a16="http://schemas.microsoft.com/office/drawing/2014/main" id="{83EAE337-B44B-6041-919A-F55CBF3FCC39}"/>
              </a:ext>
            </a:extLst>
          </p:cNvPr>
          <p:cNvSpPr>
            <a:spLocks noGrp="1"/>
          </p:cNvSpPr>
          <p:nvPr>
            <p:ph type="body" sz="quarter" idx="18" hasCustomPrompt="1"/>
          </p:nvPr>
        </p:nvSpPr>
        <p:spPr>
          <a:xfrm>
            <a:off x="2727325" y="2705709"/>
            <a:ext cx="2047875" cy="929369"/>
          </a:xfrm>
          <a:prstGeom prst="rect">
            <a:avLst/>
          </a:prstGeom>
        </p:spPr>
        <p:txBody>
          <a:bodyPr anchor="b"/>
          <a:lstStyle>
            <a:lvl1pPr marL="0" indent="0">
              <a:buNone/>
              <a:defRPr sz="8000" b="1" i="0">
                <a:solidFill>
                  <a:schemeClr val="accent4"/>
                </a:solidFill>
                <a:latin typeface="Berlingske Sans Extrabold" panose="02000703050000020004" pitchFamily="2" charset="0"/>
              </a:defRPr>
            </a:lvl1pPr>
          </a:lstStyle>
          <a:p>
            <a:pPr lvl="0"/>
            <a:r>
              <a:rPr lang="en-US" dirty="0"/>
              <a:t>2</a:t>
            </a:r>
          </a:p>
        </p:txBody>
      </p:sp>
      <p:sp>
        <p:nvSpPr>
          <p:cNvPr id="17" name="Text Placeholder 14">
            <a:extLst>
              <a:ext uri="{FF2B5EF4-FFF2-40B4-BE49-F238E27FC236}">
                <a16:creationId xmlns:a16="http://schemas.microsoft.com/office/drawing/2014/main" id="{DE476BCA-12DB-5D48-9F1C-B9E8160CC37C}"/>
              </a:ext>
            </a:extLst>
          </p:cNvPr>
          <p:cNvSpPr>
            <a:spLocks noGrp="1"/>
          </p:cNvSpPr>
          <p:nvPr>
            <p:ph type="body" sz="quarter" idx="19"/>
          </p:nvPr>
        </p:nvSpPr>
        <p:spPr>
          <a:xfrm>
            <a:off x="2727325" y="3635078"/>
            <a:ext cx="2047875" cy="608912"/>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endParaRPr lang="en-US" dirty="0"/>
          </a:p>
        </p:txBody>
      </p:sp>
      <p:sp>
        <p:nvSpPr>
          <p:cNvPr id="18" name="Text Placeholder 12">
            <a:extLst>
              <a:ext uri="{FF2B5EF4-FFF2-40B4-BE49-F238E27FC236}">
                <a16:creationId xmlns:a16="http://schemas.microsoft.com/office/drawing/2014/main" id="{50F5C27E-1E13-5B49-84B5-AB1560D62931}"/>
              </a:ext>
            </a:extLst>
          </p:cNvPr>
          <p:cNvSpPr>
            <a:spLocks noGrp="1"/>
          </p:cNvSpPr>
          <p:nvPr>
            <p:ph type="body" sz="quarter" idx="20" hasCustomPrompt="1"/>
          </p:nvPr>
        </p:nvSpPr>
        <p:spPr>
          <a:xfrm>
            <a:off x="5041900" y="2705709"/>
            <a:ext cx="2047875" cy="929369"/>
          </a:xfrm>
          <a:prstGeom prst="rect">
            <a:avLst/>
          </a:prstGeom>
        </p:spPr>
        <p:txBody>
          <a:bodyPr anchor="b"/>
          <a:lstStyle>
            <a:lvl1pPr marL="0" indent="0">
              <a:buNone/>
              <a:defRPr sz="8000" b="1" i="0">
                <a:solidFill>
                  <a:schemeClr val="accent4"/>
                </a:solidFill>
                <a:latin typeface="Berlingske Sans Extrabold" panose="02000703050000020004" pitchFamily="2" charset="0"/>
              </a:defRPr>
            </a:lvl1pPr>
          </a:lstStyle>
          <a:p>
            <a:pPr lvl="0"/>
            <a:r>
              <a:rPr lang="en-US" dirty="0"/>
              <a:t>3</a:t>
            </a:r>
          </a:p>
        </p:txBody>
      </p:sp>
      <p:sp>
        <p:nvSpPr>
          <p:cNvPr id="19" name="Text Placeholder 14">
            <a:extLst>
              <a:ext uri="{FF2B5EF4-FFF2-40B4-BE49-F238E27FC236}">
                <a16:creationId xmlns:a16="http://schemas.microsoft.com/office/drawing/2014/main" id="{2762934D-4392-8D47-8676-50F6707615F6}"/>
              </a:ext>
            </a:extLst>
          </p:cNvPr>
          <p:cNvSpPr>
            <a:spLocks noGrp="1"/>
          </p:cNvSpPr>
          <p:nvPr>
            <p:ph type="body" sz="quarter" idx="21"/>
          </p:nvPr>
        </p:nvSpPr>
        <p:spPr>
          <a:xfrm>
            <a:off x="5041900" y="3635078"/>
            <a:ext cx="2047875" cy="608912"/>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endParaRPr lang="en-US" dirty="0"/>
          </a:p>
        </p:txBody>
      </p:sp>
      <p:sp>
        <p:nvSpPr>
          <p:cNvPr id="20" name="Text Placeholder 12">
            <a:extLst>
              <a:ext uri="{FF2B5EF4-FFF2-40B4-BE49-F238E27FC236}">
                <a16:creationId xmlns:a16="http://schemas.microsoft.com/office/drawing/2014/main" id="{F548E997-1AF2-A647-B8BA-A79342187459}"/>
              </a:ext>
            </a:extLst>
          </p:cNvPr>
          <p:cNvSpPr>
            <a:spLocks noGrp="1"/>
          </p:cNvSpPr>
          <p:nvPr>
            <p:ph type="body" sz="quarter" idx="22" hasCustomPrompt="1"/>
          </p:nvPr>
        </p:nvSpPr>
        <p:spPr>
          <a:xfrm>
            <a:off x="7356475" y="2705709"/>
            <a:ext cx="2047875" cy="929369"/>
          </a:xfrm>
          <a:prstGeom prst="rect">
            <a:avLst/>
          </a:prstGeom>
        </p:spPr>
        <p:txBody>
          <a:bodyPr anchor="b"/>
          <a:lstStyle>
            <a:lvl1pPr marL="0" indent="0">
              <a:buNone/>
              <a:defRPr sz="8000" b="1" i="0">
                <a:solidFill>
                  <a:schemeClr val="accent4"/>
                </a:solidFill>
                <a:latin typeface="Berlingske Sans Extrabold" panose="02000703050000020004" pitchFamily="2" charset="0"/>
              </a:defRPr>
            </a:lvl1pPr>
          </a:lstStyle>
          <a:p>
            <a:pPr lvl="0"/>
            <a:r>
              <a:rPr lang="en-US" dirty="0"/>
              <a:t>4</a:t>
            </a:r>
          </a:p>
        </p:txBody>
      </p:sp>
      <p:sp>
        <p:nvSpPr>
          <p:cNvPr id="21" name="Text Placeholder 14">
            <a:extLst>
              <a:ext uri="{FF2B5EF4-FFF2-40B4-BE49-F238E27FC236}">
                <a16:creationId xmlns:a16="http://schemas.microsoft.com/office/drawing/2014/main" id="{21CB5937-10FE-2740-867C-1E87B179A344}"/>
              </a:ext>
            </a:extLst>
          </p:cNvPr>
          <p:cNvSpPr>
            <a:spLocks noGrp="1"/>
          </p:cNvSpPr>
          <p:nvPr>
            <p:ph type="body" sz="quarter" idx="23"/>
          </p:nvPr>
        </p:nvSpPr>
        <p:spPr>
          <a:xfrm>
            <a:off x="7356475" y="3635078"/>
            <a:ext cx="2047875" cy="608912"/>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endParaRPr lang="en-US" dirty="0"/>
          </a:p>
        </p:txBody>
      </p:sp>
      <p:sp>
        <p:nvSpPr>
          <p:cNvPr id="22" name="Text Placeholder 12">
            <a:extLst>
              <a:ext uri="{FF2B5EF4-FFF2-40B4-BE49-F238E27FC236}">
                <a16:creationId xmlns:a16="http://schemas.microsoft.com/office/drawing/2014/main" id="{EB21BD80-03A8-C448-9A1B-F1758C141244}"/>
              </a:ext>
            </a:extLst>
          </p:cNvPr>
          <p:cNvSpPr>
            <a:spLocks noGrp="1"/>
          </p:cNvSpPr>
          <p:nvPr>
            <p:ph type="body" sz="quarter" idx="24" hasCustomPrompt="1"/>
          </p:nvPr>
        </p:nvSpPr>
        <p:spPr>
          <a:xfrm>
            <a:off x="9664749" y="2705709"/>
            <a:ext cx="2047875" cy="929369"/>
          </a:xfrm>
          <a:prstGeom prst="rect">
            <a:avLst/>
          </a:prstGeom>
        </p:spPr>
        <p:txBody>
          <a:bodyPr anchor="b"/>
          <a:lstStyle>
            <a:lvl1pPr marL="0" indent="0">
              <a:buNone/>
              <a:defRPr sz="8000" b="1" i="0">
                <a:solidFill>
                  <a:schemeClr val="accent4"/>
                </a:solidFill>
                <a:latin typeface="Berlingske Sans Extrabold" panose="02000703050000020004" pitchFamily="2" charset="0"/>
              </a:defRPr>
            </a:lvl1pPr>
          </a:lstStyle>
          <a:p>
            <a:pPr lvl="0"/>
            <a:r>
              <a:rPr lang="en-US" dirty="0"/>
              <a:t>5</a:t>
            </a:r>
          </a:p>
        </p:txBody>
      </p:sp>
      <p:sp>
        <p:nvSpPr>
          <p:cNvPr id="23" name="Text Placeholder 14">
            <a:extLst>
              <a:ext uri="{FF2B5EF4-FFF2-40B4-BE49-F238E27FC236}">
                <a16:creationId xmlns:a16="http://schemas.microsoft.com/office/drawing/2014/main" id="{CF73E35A-BF7B-FA4F-9589-2BD06149DD4E}"/>
              </a:ext>
            </a:extLst>
          </p:cNvPr>
          <p:cNvSpPr>
            <a:spLocks noGrp="1"/>
          </p:cNvSpPr>
          <p:nvPr>
            <p:ph type="body" sz="quarter" idx="25"/>
          </p:nvPr>
        </p:nvSpPr>
        <p:spPr>
          <a:xfrm>
            <a:off x="9664749" y="3635078"/>
            <a:ext cx="2047875" cy="608912"/>
          </a:xfrm>
          <a:prstGeom prst="rect">
            <a:avLst/>
          </a:prstGeom>
        </p:spPr>
        <p:txBody>
          <a:bodyPr anchor="b"/>
          <a:lstStyle>
            <a:lvl1pPr marL="0" indent="0">
              <a:lnSpc>
                <a:spcPct val="100000"/>
              </a:lnSpc>
              <a:buNone/>
              <a:defRPr b="1">
                <a:solidFill>
                  <a:schemeClr val="bg1"/>
                </a:solidFill>
                <a:latin typeface="Source Sans Pro" panose="020B0503030403020204" pitchFamily="34" charset="77"/>
              </a:defRPr>
            </a:lvl1pPr>
          </a:lstStyle>
          <a:p>
            <a:pPr lvl="0"/>
            <a:endParaRPr lang="en-US" dirty="0"/>
          </a:p>
        </p:txBody>
      </p:sp>
      <p:sp>
        <p:nvSpPr>
          <p:cNvPr id="27" name="Text Placeholder 14">
            <a:extLst>
              <a:ext uri="{FF2B5EF4-FFF2-40B4-BE49-F238E27FC236}">
                <a16:creationId xmlns:a16="http://schemas.microsoft.com/office/drawing/2014/main" id="{C95E2CDE-FBF7-464E-9E91-6C9CFD0DB189}"/>
              </a:ext>
            </a:extLst>
          </p:cNvPr>
          <p:cNvSpPr>
            <a:spLocks noGrp="1"/>
          </p:cNvSpPr>
          <p:nvPr>
            <p:ph type="body" sz="quarter" idx="26"/>
          </p:nvPr>
        </p:nvSpPr>
        <p:spPr>
          <a:xfrm>
            <a:off x="479426" y="4315830"/>
            <a:ext cx="1798262" cy="1121108"/>
          </a:xfrm>
          <a:prstGeom prst="rect">
            <a:avLst/>
          </a:prstGeom>
        </p:spPr>
        <p:txBody>
          <a:bodyPr/>
          <a:lstStyle>
            <a:lvl1pPr marL="0" indent="0">
              <a:buNone/>
              <a:defRPr sz="1200">
                <a:solidFill>
                  <a:schemeClr val="accent4"/>
                </a:solidFill>
              </a:defRPr>
            </a:lvl1pPr>
          </a:lstStyle>
          <a:p>
            <a:pPr lvl="0"/>
            <a:endParaRPr lang="en-US" dirty="0"/>
          </a:p>
        </p:txBody>
      </p:sp>
      <p:sp>
        <p:nvSpPr>
          <p:cNvPr id="28" name="Text Placeholder 14">
            <a:extLst>
              <a:ext uri="{FF2B5EF4-FFF2-40B4-BE49-F238E27FC236}">
                <a16:creationId xmlns:a16="http://schemas.microsoft.com/office/drawing/2014/main" id="{A47AE451-6785-9B45-BFB2-863CD1FC1518}"/>
              </a:ext>
            </a:extLst>
          </p:cNvPr>
          <p:cNvSpPr>
            <a:spLocks noGrp="1"/>
          </p:cNvSpPr>
          <p:nvPr>
            <p:ph type="body" sz="quarter" idx="27"/>
          </p:nvPr>
        </p:nvSpPr>
        <p:spPr>
          <a:xfrm>
            <a:off x="2727326" y="4315830"/>
            <a:ext cx="1798262" cy="1121108"/>
          </a:xfrm>
          <a:prstGeom prst="rect">
            <a:avLst/>
          </a:prstGeom>
        </p:spPr>
        <p:txBody>
          <a:bodyPr/>
          <a:lstStyle>
            <a:lvl1pPr marL="0" indent="0">
              <a:buNone/>
              <a:defRPr sz="1200">
                <a:solidFill>
                  <a:schemeClr val="accent4"/>
                </a:solidFill>
              </a:defRPr>
            </a:lvl1pPr>
          </a:lstStyle>
          <a:p>
            <a:pPr lvl="0"/>
            <a:endParaRPr lang="en-US" dirty="0"/>
          </a:p>
        </p:txBody>
      </p:sp>
      <p:sp>
        <p:nvSpPr>
          <p:cNvPr id="29" name="Text Placeholder 14">
            <a:extLst>
              <a:ext uri="{FF2B5EF4-FFF2-40B4-BE49-F238E27FC236}">
                <a16:creationId xmlns:a16="http://schemas.microsoft.com/office/drawing/2014/main" id="{B5A147A8-5544-0E49-8289-9955A2B9FCD8}"/>
              </a:ext>
            </a:extLst>
          </p:cNvPr>
          <p:cNvSpPr>
            <a:spLocks noGrp="1"/>
          </p:cNvSpPr>
          <p:nvPr>
            <p:ph type="body" sz="quarter" idx="28"/>
          </p:nvPr>
        </p:nvSpPr>
        <p:spPr>
          <a:xfrm>
            <a:off x="5041901" y="4315830"/>
            <a:ext cx="1798262" cy="1121108"/>
          </a:xfrm>
          <a:prstGeom prst="rect">
            <a:avLst/>
          </a:prstGeom>
        </p:spPr>
        <p:txBody>
          <a:bodyPr/>
          <a:lstStyle>
            <a:lvl1pPr marL="0" indent="0">
              <a:buNone/>
              <a:defRPr sz="1200">
                <a:solidFill>
                  <a:schemeClr val="accent4"/>
                </a:solidFill>
              </a:defRPr>
            </a:lvl1pPr>
          </a:lstStyle>
          <a:p>
            <a:pPr lvl="0"/>
            <a:endParaRPr lang="en-US" dirty="0"/>
          </a:p>
        </p:txBody>
      </p:sp>
      <p:sp>
        <p:nvSpPr>
          <p:cNvPr id="30" name="Text Placeholder 14">
            <a:extLst>
              <a:ext uri="{FF2B5EF4-FFF2-40B4-BE49-F238E27FC236}">
                <a16:creationId xmlns:a16="http://schemas.microsoft.com/office/drawing/2014/main" id="{DE38488B-25E7-4F45-B161-99121F533614}"/>
              </a:ext>
            </a:extLst>
          </p:cNvPr>
          <p:cNvSpPr>
            <a:spLocks noGrp="1"/>
          </p:cNvSpPr>
          <p:nvPr>
            <p:ph type="body" sz="quarter" idx="29"/>
          </p:nvPr>
        </p:nvSpPr>
        <p:spPr>
          <a:xfrm>
            <a:off x="7356476" y="4315830"/>
            <a:ext cx="1798262" cy="1121108"/>
          </a:xfrm>
          <a:prstGeom prst="rect">
            <a:avLst/>
          </a:prstGeom>
        </p:spPr>
        <p:txBody>
          <a:bodyPr/>
          <a:lstStyle>
            <a:lvl1pPr marL="0" indent="0">
              <a:buNone/>
              <a:defRPr sz="1200">
                <a:solidFill>
                  <a:schemeClr val="accent4"/>
                </a:solidFill>
              </a:defRPr>
            </a:lvl1pPr>
          </a:lstStyle>
          <a:p>
            <a:pPr lvl="0"/>
            <a:endParaRPr lang="en-US" dirty="0"/>
          </a:p>
        </p:txBody>
      </p:sp>
      <p:sp>
        <p:nvSpPr>
          <p:cNvPr id="31" name="Text Placeholder 14">
            <a:extLst>
              <a:ext uri="{FF2B5EF4-FFF2-40B4-BE49-F238E27FC236}">
                <a16:creationId xmlns:a16="http://schemas.microsoft.com/office/drawing/2014/main" id="{D40A7AFE-F644-7247-92E7-D4DBDE71ED47}"/>
              </a:ext>
            </a:extLst>
          </p:cNvPr>
          <p:cNvSpPr>
            <a:spLocks noGrp="1"/>
          </p:cNvSpPr>
          <p:nvPr>
            <p:ph type="body" sz="quarter" idx="30"/>
          </p:nvPr>
        </p:nvSpPr>
        <p:spPr>
          <a:xfrm>
            <a:off x="9664750" y="4315830"/>
            <a:ext cx="1798262" cy="1121108"/>
          </a:xfrm>
          <a:prstGeom prst="rect">
            <a:avLst/>
          </a:prstGeom>
        </p:spPr>
        <p:txBody>
          <a:bodyPr/>
          <a:lstStyle>
            <a:lvl1pPr marL="0" indent="0">
              <a:buNone/>
              <a:defRPr sz="1200">
                <a:solidFill>
                  <a:schemeClr val="accent4"/>
                </a:solidFill>
              </a:defRPr>
            </a:lvl1pPr>
          </a:lstStyle>
          <a:p>
            <a:pPr lvl="0"/>
            <a:endParaRPr lang="en-US" dirty="0"/>
          </a:p>
        </p:txBody>
      </p:sp>
      <p:pic>
        <p:nvPicPr>
          <p:cNvPr id="24" name="Picture 23">
            <a:extLst>
              <a:ext uri="{FF2B5EF4-FFF2-40B4-BE49-F238E27FC236}">
                <a16:creationId xmlns:a16="http://schemas.microsoft.com/office/drawing/2014/main" id="{B83659E5-8EF4-8A45-9F24-1B4AE93498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25" name="Title 1">
            <a:extLst>
              <a:ext uri="{FF2B5EF4-FFF2-40B4-BE49-F238E27FC236}">
                <a16:creationId xmlns:a16="http://schemas.microsoft.com/office/drawing/2014/main" id="{54A39888-A38A-C748-9494-521D2E8B3598}"/>
              </a:ext>
            </a:extLst>
          </p:cNvPr>
          <p:cNvSpPr>
            <a:spLocks noGrp="1"/>
          </p:cNvSpPr>
          <p:nvPr>
            <p:ph type="ctrTitle" hasCustomPrompt="1"/>
          </p:nvPr>
        </p:nvSpPr>
        <p:spPr>
          <a:xfrm>
            <a:off x="479424" y="385658"/>
            <a:ext cx="11233149" cy="734748"/>
          </a:xfrm>
          <a:prstGeom prst="rect">
            <a:avLst/>
          </a:prstGeom>
        </p:spPr>
        <p:txBody>
          <a:bodyPr lIns="0" tIns="0" rIns="0" bIns="0" anchor="t">
            <a:noAutofit/>
          </a:bodyPr>
          <a:lstStyle>
            <a:lvl1pPr algn="l">
              <a:defRPr sz="3600">
                <a:solidFill>
                  <a:schemeClr val="bg1"/>
                </a:solidFill>
              </a:defRPr>
            </a:lvl1pPr>
          </a:lstStyle>
          <a:p>
            <a:r>
              <a:rPr lang="en-US" dirty="0"/>
              <a:t>Contents</a:t>
            </a:r>
            <a:endParaRPr lang="en-GB" dirty="0"/>
          </a:p>
        </p:txBody>
      </p:sp>
      <p:cxnSp>
        <p:nvCxnSpPr>
          <p:cNvPr id="32" name="Straight Connector 31">
            <a:extLst>
              <a:ext uri="{FF2B5EF4-FFF2-40B4-BE49-F238E27FC236}">
                <a16:creationId xmlns:a16="http://schemas.microsoft.com/office/drawing/2014/main" id="{8FBACED0-7913-D64A-A95E-D46CAD95732E}"/>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897224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Quote + Picture Left">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8F641B4-6372-C543-B406-D4FAB7AF12A3}"/>
              </a:ext>
            </a:extLst>
          </p:cNvPr>
          <p:cNvSpPr>
            <a:spLocks noGrp="1"/>
          </p:cNvSpPr>
          <p:nvPr>
            <p:ph type="pic" sz="quarter" idx="13"/>
          </p:nvPr>
        </p:nvSpPr>
        <p:spPr>
          <a:xfrm>
            <a:off x="1158396" y="1962434"/>
            <a:ext cx="2424776" cy="2423311"/>
          </a:xfrm>
          <a:prstGeom prst="ellipse">
            <a:avLst/>
          </a:prstGeom>
          <a:solidFill>
            <a:schemeClr val="bg2"/>
          </a:solidFill>
        </p:spPr>
        <p:txBody>
          <a:bodyPr anchor="ctr"/>
          <a:lstStyle>
            <a:lvl1pPr marL="0" indent="0" algn="ctr">
              <a:buNone/>
              <a:defRPr/>
            </a:lvl1pPr>
          </a:lstStyle>
          <a:p>
            <a:endParaRPr lang="en-GB" dirty="0"/>
          </a:p>
        </p:txBody>
      </p:sp>
      <p:sp>
        <p:nvSpPr>
          <p:cNvPr id="3" name="Picture Placeholder 2">
            <a:extLst>
              <a:ext uri="{FF2B5EF4-FFF2-40B4-BE49-F238E27FC236}">
                <a16:creationId xmlns:a16="http://schemas.microsoft.com/office/drawing/2014/main" id="{D4BC3B88-7C1C-794E-BDFB-D63F2CA9AA68}"/>
              </a:ext>
            </a:extLst>
          </p:cNvPr>
          <p:cNvSpPr>
            <a:spLocks noGrp="1"/>
          </p:cNvSpPr>
          <p:nvPr>
            <p:ph type="pic" sz="quarter" idx="14" hasCustomPrompt="1"/>
          </p:nvPr>
        </p:nvSpPr>
        <p:spPr>
          <a:xfrm>
            <a:off x="3029105" y="1934208"/>
            <a:ext cx="291668" cy="291668"/>
          </a:xfrm>
          <a:prstGeom prst="ellipse">
            <a:avLst/>
          </a:prstGeom>
          <a:solidFill>
            <a:schemeClr val="accent3"/>
          </a:solidFill>
        </p:spPr>
        <p:txBody>
          <a:bodyPr anchor="ctr"/>
          <a:lstStyle>
            <a:lvl1pPr marL="0" indent="0" algn="ctr">
              <a:buNone/>
              <a:defRPr/>
            </a:lvl1pPr>
          </a:lstStyle>
          <a:p>
            <a:r>
              <a:rPr lang="en-GB" dirty="0"/>
              <a:t> </a:t>
            </a:r>
          </a:p>
        </p:txBody>
      </p:sp>
      <p:sp>
        <p:nvSpPr>
          <p:cNvPr id="15" name="Picture Placeholder 2">
            <a:extLst>
              <a:ext uri="{FF2B5EF4-FFF2-40B4-BE49-F238E27FC236}">
                <a16:creationId xmlns:a16="http://schemas.microsoft.com/office/drawing/2014/main" id="{DFFC0143-9590-654F-97F6-05411CA2311A}"/>
              </a:ext>
            </a:extLst>
          </p:cNvPr>
          <p:cNvSpPr>
            <a:spLocks noGrp="1"/>
          </p:cNvSpPr>
          <p:nvPr>
            <p:ph type="pic" sz="quarter" idx="15" hasCustomPrompt="1"/>
          </p:nvPr>
        </p:nvSpPr>
        <p:spPr>
          <a:xfrm>
            <a:off x="966528" y="3776361"/>
            <a:ext cx="609384" cy="609384"/>
          </a:xfrm>
          <a:prstGeom prst="ellipse">
            <a:avLst/>
          </a:prstGeom>
          <a:solidFill>
            <a:schemeClr val="accent2"/>
          </a:solidFill>
        </p:spPr>
        <p:txBody>
          <a:bodyPr anchor="ctr"/>
          <a:lstStyle>
            <a:lvl1pPr marL="0" indent="0" algn="ctr">
              <a:buNone/>
              <a:defRPr/>
            </a:lvl1pPr>
          </a:lstStyle>
          <a:p>
            <a:r>
              <a:rPr lang="en-GB" dirty="0"/>
              <a:t> </a:t>
            </a:r>
          </a:p>
        </p:txBody>
      </p:sp>
      <p:sp>
        <p:nvSpPr>
          <p:cNvPr id="16" name="Picture Placeholder 2">
            <a:extLst>
              <a:ext uri="{FF2B5EF4-FFF2-40B4-BE49-F238E27FC236}">
                <a16:creationId xmlns:a16="http://schemas.microsoft.com/office/drawing/2014/main" id="{73251E95-2E15-DB43-9D10-D5E344CBBF94}"/>
              </a:ext>
            </a:extLst>
          </p:cNvPr>
          <p:cNvSpPr>
            <a:spLocks noGrp="1"/>
          </p:cNvSpPr>
          <p:nvPr>
            <p:ph type="pic" sz="quarter" idx="16" hasCustomPrompt="1"/>
          </p:nvPr>
        </p:nvSpPr>
        <p:spPr>
          <a:xfrm>
            <a:off x="770301" y="3161360"/>
            <a:ext cx="392453" cy="392453"/>
          </a:xfrm>
          <a:prstGeom prst="ellipse">
            <a:avLst/>
          </a:prstGeom>
          <a:solidFill>
            <a:schemeClr val="accent1"/>
          </a:solidFill>
        </p:spPr>
        <p:txBody>
          <a:bodyPr anchor="ctr"/>
          <a:lstStyle>
            <a:lvl1pPr marL="0" indent="0" algn="ctr">
              <a:buNone/>
              <a:defRPr/>
            </a:lvl1pPr>
          </a:lstStyle>
          <a:p>
            <a:r>
              <a:rPr lang="en-GB" dirty="0"/>
              <a:t>  </a:t>
            </a:r>
          </a:p>
        </p:txBody>
      </p:sp>
      <p:pic>
        <p:nvPicPr>
          <p:cNvPr id="13" name="Picture 12">
            <a:extLst>
              <a:ext uri="{FF2B5EF4-FFF2-40B4-BE49-F238E27FC236}">
                <a16:creationId xmlns:a16="http://schemas.microsoft.com/office/drawing/2014/main" id="{253E5FF6-91D0-E041-B1FC-25BBDA405CB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5" name="Footer Placeholder 4">
            <a:extLst>
              <a:ext uri="{FF2B5EF4-FFF2-40B4-BE49-F238E27FC236}">
                <a16:creationId xmlns:a16="http://schemas.microsoft.com/office/drawing/2014/main" id="{6580BA60-9A10-8847-A419-E12B84990971}"/>
              </a:ext>
            </a:extLst>
          </p:cNvPr>
          <p:cNvSpPr>
            <a:spLocks noGrp="1"/>
          </p:cNvSpPr>
          <p:nvPr>
            <p:ph type="ftr" sz="quarter" idx="17"/>
          </p:nvPr>
        </p:nvSpPr>
        <p:spPr/>
        <p:txBody>
          <a:bodyPr/>
          <a:lstStyle>
            <a:lvl1pPr>
              <a:defRPr>
                <a:solidFill>
                  <a:schemeClr val="bg1"/>
                </a:solidFill>
              </a:defRPr>
            </a:lvl1pPr>
          </a:lstStyle>
          <a:p>
            <a:r>
              <a:rPr lang="en-US"/>
              <a:t>This is the footer</a:t>
            </a:r>
            <a:endParaRPr lang="en-US" dirty="0"/>
          </a:p>
        </p:txBody>
      </p:sp>
      <p:sp>
        <p:nvSpPr>
          <p:cNvPr id="6" name="Slide Number Placeholder 5">
            <a:extLst>
              <a:ext uri="{FF2B5EF4-FFF2-40B4-BE49-F238E27FC236}">
                <a16:creationId xmlns:a16="http://schemas.microsoft.com/office/drawing/2014/main" id="{ED395C97-8690-684A-AB53-8F83EB77FF7E}"/>
              </a:ext>
            </a:extLst>
          </p:cNvPr>
          <p:cNvSpPr>
            <a:spLocks noGrp="1"/>
          </p:cNvSpPr>
          <p:nvPr>
            <p:ph type="sldNum" sz="quarter" idx="18"/>
          </p:nvPr>
        </p:nvSpPr>
        <p:spPr/>
        <p:txBody>
          <a:bodyPr/>
          <a:lstStyle>
            <a:lvl1pPr>
              <a:defRPr>
                <a:solidFill>
                  <a:schemeClr val="bg1"/>
                </a:solidFill>
              </a:defRPr>
            </a:lvl1pPr>
          </a:lstStyle>
          <a:p>
            <a:fld id="{71A6133F-7122-9743-BB3D-D2181A8BA09B}" type="slidenum">
              <a:rPr lang="en-GB" smtClean="0"/>
              <a:pPr/>
              <a:t>‹#›</a:t>
            </a:fld>
            <a:endParaRPr lang="en-GB" dirty="0"/>
          </a:p>
        </p:txBody>
      </p:sp>
      <p:sp>
        <p:nvSpPr>
          <p:cNvPr id="14" name="Text Placeholder 7">
            <a:extLst>
              <a:ext uri="{FF2B5EF4-FFF2-40B4-BE49-F238E27FC236}">
                <a16:creationId xmlns:a16="http://schemas.microsoft.com/office/drawing/2014/main" id="{39BA848E-411E-CD44-937E-A8A8A6F8B46C}"/>
              </a:ext>
            </a:extLst>
          </p:cNvPr>
          <p:cNvSpPr>
            <a:spLocks noGrp="1"/>
          </p:cNvSpPr>
          <p:nvPr>
            <p:ph type="body" sz="quarter" idx="12" hasCustomPrompt="1"/>
          </p:nvPr>
        </p:nvSpPr>
        <p:spPr>
          <a:xfrm>
            <a:off x="4160143" y="3594518"/>
            <a:ext cx="5618163" cy="606425"/>
          </a:xfrm>
          <a:prstGeom prst="rect">
            <a:avLst/>
          </a:prstGeom>
        </p:spPr>
        <p:txBody>
          <a:bodyPr/>
          <a:lstStyle>
            <a:lvl1pPr marL="0" indent="0" algn="l">
              <a:spcBef>
                <a:spcPts val="0"/>
              </a:spcBef>
              <a:spcAft>
                <a:spcPts val="0"/>
              </a:spcAft>
              <a:buNone/>
              <a:defRPr sz="1400" b="0" i="0">
                <a:solidFill>
                  <a:schemeClr val="bg1"/>
                </a:solidFill>
                <a:latin typeface="Source Sans Pro" panose="020B0503030403020204" pitchFamily="34" charset="77"/>
              </a:defRPr>
            </a:lvl1pPr>
          </a:lstStyle>
          <a:p>
            <a:pPr lvl="0"/>
            <a:r>
              <a:rPr lang="en-US" dirty="0"/>
              <a:t>First Name Last Name</a:t>
            </a:r>
            <a:br>
              <a:rPr lang="en-US" dirty="0"/>
            </a:br>
            <a:r>
              <a:rPr lang="en-US" dirty="0"/>
              <a:t>Title</a:t>
            </a:r>
          </a:p>
        </p:txBody>
      </p:sp>
      <p:sp>
        <p:nvSpPr>
          <p:cNvPr id="17" name="Title 2">
            <a:extLst>
              <a:ext uri="{FF2B5EF4-FFF2-40B4-BE49-F238E27FC236}">
                <a16:creationId xmlns:a16="http://schemas.microsoft.com/office/drawing/2014/main" id="{2D50C90E-40C9-7A4B-A08E-FF9C5EBF0638}"/>
              </a:ext>
            </a:extLst>
          </p:cNvPr>
          <p:cNvSpPr>
            <a:spLocks noGrp="1"/>
          </p:cNvSpPr>
          <p:nvPr>
            <p:ph type="title"/>
          </p:nvPr>
        </p:nvSpPr>
        <p:spPr>
          <a:xfrm>
            <a:off x="4162454" y="2385915"/>
            <a:ext cx="6337958" cy="1009585"/>
          </a:xfrm>
        </p:spPr>
        <p:txBody>
          <a:bodyPr anchor="b"/>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78575075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Graphic dividers_1">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DB150B-67AE-284F-AE22-2337ADE1CC82}"/>
              </a:ext>
            </a:extLst>
          </p:cNvPr>
          <p:cNvPicPr>
            <a:picLocks noChangeAspect="1"/>
          </p:cNvPicPr>
          <p:nvPr userDrawn="1"/>
        </p:nvPicPr>
        <p:blipFill>
          <a:blip r:embed="rId2"/>
          <a:stretch>
            <a:fillRect/>
          </a:stretch>
        </p:blipFill>
        <p:spPr>
          <a:xfrm rot="10800000">
            <a:off x="1697" y="0"/>
            <a:ext cx="12188606" cy="6858000"/>
          </a:xfrm>
          <a:prstGeom prst="rect">
            <a:avLst/>
          </a:prstGeom>
        </p:spPr>
      </p:pic>
      <p:pic>
        <p:nvPicPr>
          <p:cNvPr id="6" name="Picture 5">
            <a:extLst>
              <a:ext uri="{FF2B5EF4-FFF2-40B4-BE49-F238E27FC236}">
                <a16:creationId xmlns:a16="http://schemas.microsoft.com/office/drawing/2014/main" id="{4C034E1A-4A61-DA4B-81AE-FF97C455E02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416743370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Graphic dividers_2">
    <p:bg>
      <p:bgPr>
        <a:solidFill>
          <a:schemeClr val="tx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4E3F67-2CA2-7D43-BE98-514D3F7452A9}"/>
              </a:ext>
            </a:extLst>
          </p:cNvPr>
          <p:cNvPicPr>
            <a:picLocks noChangeAspect="1"/>
          </p:cNvPicPr>
          <p:nvPr userDrawn="1"/>
        </p:nvPicPr>
        <p:blipFill>
          <a:blip r:embed="rId2"/>
          <a:stretch>
            <a:fillRect/>
          </a:stretch>
        </p:blipFill>
        <p:spPr>
          <a:xfrm>
            <a:off x="0" y="1155700"/>
            <a:ext cx="10134600" cy="5702300"/>
          </a:xfrm>
          <a:prstGeom prst="rect">
            <a:avLst/>
          </a:prstGeom>
        </p:spPr>
      </p:pic>
      <p:pic>
        <p:nvPicPr>
          <p:cNvPr id="5" name="Picture 4">
            <a:extLst>
              <a:ext uri="{FF2B5EF4-FFF2-40B4-BE49-F238E27FC236}">
                <a16:creationId xmlns:a16="http://schemas.microsoft.com/office/drawing/2014/main" id="{1E83D761-341B-0B42-8AFF-C4F2A278F2F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309151270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Graphic dividers_3">
    <p:bg>
      <p:bgPr>
        <a:solidFill>
          <a:schemeClr val="tx2"/>
        </a:solid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1A68953B-EB2A-AF4C-9AD4-675BBA350282}"/>
              </a:ext>
            </a:extLst>
          </p:cNvPr>
          <p:cNvSpPr/>
          <p:nvPr userDrawn="1"/>
        </p:nvSpPr>
        <p:spPr>
          <a:xfrm>
            <a:off x="10080411" y="654774"/>
            <a:ext cx="1616787" cy="16167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4203226-582C-8E4B-A04B-B4B8FEB9C87D}"/>
              </a:ext>
            </a:extLst>
          </p:cNvPr>
          <p:cNvSpPr/>
          <p:nvPr userDrawn="1"/>
        </p:nvSpPr>
        <p:spPr>
          <a:xfrm>
            <a:off x="6515488" y="4934252"/>
            <a:ext cx="912521" cy="9125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9081646-C8DF-8348-B348-FD99D9556BCA}"/>
              </a:ext>
            </a:extLst>
          </p:cNvPr>
          <p:cNvSpPr/>
          <p:nvPr userDrawn="1"/>
        </p:nvSpPr>
        <p:spPr>
          <a:xfrm>
            <a:off x="1236422" y="2252168"/>
            <a:ext cx="1048245" cy="104824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1C69F3A-C946-3648-BC6A-67A0DE89FC18}"/>
              </a:ext>
            </a:extLst>
          </p:cNvPr>
          <p:cNvSpPr/>
          <p:nvPr userDrawn="1"/>
        </p:nvSpPr>
        <p:spPr>
          <a:xfrm>
            <a:off x="7107632" y="372067"/>
            <a:ext cx="640754" cy="64075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4F24B96-3F72-254B-8E55-C79626D09813}"/>
              </a:ext>
            </a:extLst>
          </p:cNvPr>
          <p:cNvSpPr/>
          <p:nvPr userDrawn="1"/>
        </p:nvSpPr>
        <p:spPr>
          <a:xfrm>
            <a:off x="3722192" y="5098629"/>
            <a:ext cx="482252" cy="4822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58FF76C-0EE2-DE45-90B4-61CEC115CD73}"/>
              </a:ext>
            </a:extLst>
          </p:cNvPr>
          <p:cNvSpPr/>
          <p:nvPr userDrawn="1"/>
        </p:nvSpPr>
        <p:spPr>
          <a:xfrm>
            <a:off x="9405430" y="4774674"/>
            <a:ext cx="1612415" cy="161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F1DE588-86FA-2D43-B1CD-19ABDC550013}"/>
              </a:ext>
            </a:extLst>
          </p:cNvPr>
          <p:cNvSpPr/>
          <p:nvPr userDrawn="1"/>
        </p:nvSpPr>
        <p:spPr>
          <a:xfrm>
            <a:off x="152684" y="1300163"/>
            <a:ext cx="1607861" cy="16078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EA0BFDB-1768-0746-8A0A-FE15E9C03156}"/>
              </a:ext>
            </a:extLst>
          </p:cNvPr>
          <p:cNvSpPr/>
          <p:nvPr userDrawn="1"/>
        </p:nvSpPr>
        <p:spPr>
          <a:xfrm>
            <a:off x="7196646" y="2257276"/>
            <a:ext cx="1432521" cy="14325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2EAEB14-64A6-CE42-853C-401B8CBF9FD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85512213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Graphic dividers_4">
    <p:bg>
      <p:bgPr>
        <a:solidFill>
          <a:schemeClr val="tx2"/>
        </a:solidFill>
        <a:effectLst/>
      </p:bgPr>
    </p:bg>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48A08006-D9FC-4248-8BF8-ED3DE4FA00EA}"/>
              </a:ext>
            </a:extLst>
          </p:cNvPr>
          <p:cNvSpPr/>
          <p:nvPr userDrawn="1"/>
        </p:nvSpPr>
        <p:spPr>
          <a:xfrm>
            <a:off x="4704183" y="4617256"/>
            <a:ext cx="761681" cy="7616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C58913F-7E34-7C4D-9753-A90B81888E12}"/>
              </a:ext>
            </a:extLst>
          </p:cNvPr>
          <p:cNvSpPr/>
          <p:nvPr userDrawn="1"/>
        </p:nvSpPr>
        <p:spPr>
          <a:xfrm>
            <a:off x="3799284" y="409946"/>
            <a:ext cx="2186276" cy="21862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99A96AC-1FD6-654B-8EE3-75392967787A}"/>
              </a:ext>
            </a:extLst>
          </p:cNvPr>
          <p:cNvSpPr/>
          <p:nvPr userDrawn="1"/>
        </p:nvSpPr>
        <p:spPr>
          <a:xfrm>
            <a:off x="2097137" y="2609802"/>
            <a:ext cx="765638" cy="76563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4C9B7F4-974C-0041-8E8C-7C49CE1E46D9}"/>
              </a:ext>
            </a:extLst>
          </p:cNvPr>
          <p:cNvSpPr/>
          <p:nvPr userDrawn="1"/>
        </p:nvSpPr>
        <p:spPr>
          <a:xfrm>
            <a:off x="2309565" y="5147981"/>
            <a:ext cx="263005" cy="26300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B6A1E85-2634-B14B-B690-30427B1B0209}"/>
              </a:ext>
            </a:extLst>
          </p:cNvPr>
          <p:cNvSpPr/>
          <p:nvPr userDrawn="1"/>
        </p:nvSpPr>
        <p:spPr>
          <a:xfrm>
            <a:off x="9670708" y="994230"/>
            <a:ext cx="707578" cy="70757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E056F77-78B0-0548-A1E3-31F7A6E31EAE}"/>
              </a:ext>
            </a:extLst>
          </p:cNvPr>
          <p:cNvSpPr/>
          <p:nvPr userDrawn="1"/>
        </p:nvSpPr>
        <p:spPr>
          <a:xfrm>
            <a:off x="8561548" y="1410628"/>
            <a:ext cx="352724" cy="3527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5D06626E-C0CA-7F4F-98CC-2D3DC3B66957}"/>
              </a:ext>
            </a:extLst>
          </p:cNvPr>
          <p:cNvSpPr/>
          <p:nvPr userDrawn="1"/>
        </p:nvSpPr>
        <p:spPr>
          <a:xfrm>
            <a:off x="3459901" y="-6907"/>
            <a:ext cx="1281688" cy="1001138"/>
          </a:xfrm>
          <a:custGeom>
            <a:avLst/>
            <a:gdLst>
              <a:gd name="connsiteX0" fmla="*/ 111089 w 1281688"/>
              <a:gd name="connsiteY0" fmla="*/ 0 h 1001138"/>
              <a:gd name="connsiteX1" fmla="*/ 1170598 w 1281688"/>
              <a:gd name="connsiteY1" fmla="*/ 0 h 1001138"/>
              <a:gd name="connsiteX2" fmla="*/ 1172242 w 1281688"/>
              <a:gd name="connsiteY2" fmla="*/ 1992 h 1001138"/>
              <a:gd name="connsiteX3" fmla="*/ 1281688 w 1281688"/>
              <a:gd name="connsiteY3" fmla="*/ 360294 h 1001138"/>
              <a:gd name="connsiteX4" fmla="*/ 640844 w 1281688"/>
              <a:gd name="connsiteY4" fmla="*/ 1001138 h 1001138"/>
              <a:gd name="connsiteX5" fmla="*/ 0 w 1281688"/>
              <a:gd name="connsiteY5" fmla="*/ 360294 h 1001138"/>
              <a:gd name="connsiteX6" fmla="*/ 109446 w 1281688"/>
              <a:gd name="connsiteY6" fmla="*/ 1992 h 1001138"/>
              <a:gd name="connsiteX7" fmla="*/ 111089 w 1281688"/>
              <a:gd name="connsiteY7" fmla="*/ 0 h 100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1688" h="1001138">
                <a:moveTo>
                  <a:pt x="111089" y="0"/>
                </a:moveTo>
                <a:lnTo>
                  <a:pt x="1170598" y="0"/>
                </a:lnTo>
                <a:lnTo>
                  <a:pt x="1172242" y="1992"/>
                </a:lnTo>
                <a:cubicBezTo>
                  <a:pt x="1241340" y="104272"/>
                  <a:pt x="1281688" y="227571"/>
                  <a:pt x="1281688" y="360294"/>
                </a:cubicBezTo>
                <a:cubicBezTo>
                  <a:pt x="1281688" y="714222"/>
                  <a:pt x="994772" y="1001138"/>
                  <a:pt x="640844" y="1001138"/>
                </a:cubicBezTo>
                <a:cubicBezTo>
                  <a:pt x="286916" y="1001138"/>
                  <a:pt x="0" y="714222"/>
                  <a:pt x="0" y="360294"/>
                </a:cubicBezTo>
                <a:cubicBezTo>
                  <a:pt x="0" y="227571"/>
                  <a:pt x="40347" y="104272"/>
                  <a:pt x="109446" y="1992"/>
                </a:cubicBezTo>
                <a:lnTo>
                  <a:pt x="11108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Freeform 39">
            <a:extLst>
              <a:ext uri="{FF2B5EF4-FFF2-40B4-BE49-F238E27FC236}">
                <a16:creationId xmlns:a16="http://schemas.microsoft.com/office/drawing/2014/main" id="{33A9B73E-C243-3847-AB2C-C6C0D79DABB2}"/>
              </a:ext>
            </a:extLst>
          </p:cNvPr>
          <p:cNvSpPr/>
          <p:nvPr userDrawn="1"/>
        </p:nvSpPr>
        <p:spPr>
          <a:xfrm>
            <a:off x="7407296" y="-6906"/>
            <a:ext cx="1473216" cy="548803"/>
          </a:xfrm>
          <a:custGeom>
            <a:avLst/>
            <a:gdLst>
              <a:gd name="connsiteX0" fmla="*/ 0 w 1473216"/>
              <a:gd name="connsiteY0" fmla="*/ 0 h 548803"/>
              <a:gd name="connsiteX1" fmla="*/ 1473216 w 1473216"/>
              <a:gd name="connsiteY1" fmla="*/ 0 h 548803"/>
              <a:gd name="connsiteX2" fmla="*/ 1449552 w 1473216"/>
              <a:gd name="connsiteY2" fmla="*/ 76232 h 548803"/>
              <a:gd name="connsiteX3" fmla="*/ 736608 w 1473216"/>
              <a:gd name="connsiteY3" fmla="*/ 548803 h 548803"/>
              <a:gd name="connsiteX4" fmla="*/ 23664 w 1473216"/>
              <a:gd name="connsiteY4" fmla="*/ 76232 h 548803"/>
              <a:gd name="connsiteX5" fmla="*/ 0 w 1473216"/>
              <a:gd name="connsiteY5" fmla="*/ 0 h 54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3216" h="548803">
                <a:moveTo>
                  <a:pt x="0" y="0"/>
                </a:moveTo>
                <a:lnTo>
                  <a:pt x="1473216" y="0"/>
                </a:lnTo>
                <a:lnTo>
                  <a:pt x="1449552" y="76232"/>
                </a:lnTo>
                <a:cubicBezTo>
                  <a:pt x="1332091" y="353942"/>
                  <a:pt x="1057106" y="548803"/>
                  <a:pt x="736608" y="548803"/>
                </a:cubicBezTo>
                <a:cubicBezTo>
                  <a:pt x="416110" y="548803"/>
                  <a:pt x="141125" y="353942"/>
                  <a:pt x="23664" y="76232"/>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Freeform 38">
            <a:extLst>
              <a:ext uri="{FF2B5EF4-FFF2-40B4-BE49-F238E27FC236}">
                <a16:creationId xmlns:a16="http://schemas.microsoft.com/office/drawing/2014/main" id="{23DBC2D3-6A8C-104F-BE6D-B6C5E4C7EA81}"/>
              </a:ext>
            </a:extLst>
          </p:cNvPr>
          <p:cNvSpPr/>
          <p:nvPr userDrawn="1"/>
        </p:nvSpPr>
        <p:spPr>
          <a:xfrm>
            <a:off x="348774" y="1"/>
            <a:ext cx="1487386" cy="1153639"/>
          </a:xfrm>
          <a:custGeom>
            <a:avLst/>
            <a:gdLst>
              <a:gd name="connsiteX0" fmla="*/ 123830 w 1487386"/>
              <a:gd name="connsiteY0" fmla="*/ 0 h 1153639"/>
              <a:gd name="connsiteX1" fmla="*/ 1363556 w 1487386"/>
              <a:gd name="connsiteY1" fmla="*/ 0 h 1153639"/>
              <a:gd name="connsiteX2" fmla="*/ 1428943 w 1487386"/>
              <a:gd name="connsiteY2" fmla="*/ 120467 h 1153639"/>
              <a:gd name="connsiteX3" fmla="*/ 1487386 w 1487386"/>
              <a:gd name="connsiteY3" fmla="*/ 409946 h 1153639"/>
              <a:gd name="connsiteX4" fmla="*/ 743693 w 1487386"/>
              <a:gd name="connsiteY4" fmla="*/ 1153639 h 1153639"/>
              <a:gd name="connsiteX5" fmla="*/ 0 w 1487386"/>
              <a:gd name="connsiteY5" fmla="*/ 409946 h 1153639"/>
              <a:gd name="connsiteX6" fmla="*/ 58443 w 1487386"/>
              <a:gd name="connsiteY6" fmla="*/ 120467 h 1153639"/>
              <a:gd name="connsiteX7" fmla="*/ 123830 w 1487386"/>
              <a:gd name="connsiteY7" fmla="*/ 0 h 1153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7386" h="1153639">
                <a:moveTo>
                  <a:pt x="123830" y="0"/>
                </a:moveTo>
                <a:lnTo>
                  <a:pt x="1363556" y="0"/>
                </a:lnTo>
                <a:lnTo>
                  <a:pt x="1428943" y="120467"/>
                </a:lnTo>
                <a:cubicBezTo>
                  <a:pt x="1466576" y="209441"/>
                  <a:pt x="1487386" y="307263"/>
                  <a:pt x="1487386" y="409946"/>
                </a:cubicBezTo>
                <a:cubicBezTo>
                  <a:pt x="1487386" y="820676"/>
                  <a:pt x="1154423" y="1153639"/>
                  <a:pt x="743693" y="1153639"/>
                </a:cubicBezTo>
                <a:cubicBezTo>
                  <a:pt x="332963" y="1153639"/>
                  <a:pt x="0" y="820676"/>
                  <a:pt x="0" y="409946"/>
                </a:cubicBezTo>
                <a:cubicBezTo>
                  <a:pt x="0" y="307263"/>
                  <a:pt x="20810" y="209441"/>
                  <a:pt x="58443" y="120467"/>
                </a:cubicBezTo>
                <a:lnTo>
                  <a:pt x="12383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reeform 36">
            <a:extLst>
              <a:ext uri="{FF2B5EF4-FFF2-40B4-BE49-F238E27FC236}">
                <a16:creationId xmlns:a16="http://schemas.microsoft.com/office/drawing/2014/main" id="{42E0B8C8-6EF1-5442-8CBA-5D202ADE7CCE}"/>
              </a:ext>
            </a:extLst>
          </p:cNvPr>
          <p:cNvSpPr/>
          <p:nvPr userDrawn="1"/>
        </p:nvSpPr>
        <p:spPr>
          <a:xfrm>
            <a:off x="10658809" y="2898018"/>
            <a:ext cx="1533191" cy="1967696"/>
          </a:xfrm>
          <a:custGeom>
            <a:avLst/>
            <a:gdLst>
              <a:gd name="connsiteX0" fmla="*/ 983848 w 1533191"/>
              <a:gd name="connsiteY0" fmla="*/ 0 h 1967696"/>
              <a:gd name="connsiteX1" fmla="*/ 1452808 w 1533191"/>
              <a:gd name="connsiteY1" fmla="*/ 118745 h 1967696"/>
              <a:gd name="connsiteX2" fmla="*/ 1533191 w 1533191"/>
              <a:gd name="connsiteY2" fmla="*/ 167579 h 1967696"/>
              <a:gd name="connsiteX3" fmla="*/ 1533191 w 1533191"/>
              <a:gd name="connsiteY3" fmla="*/ 1800117 h 1967696"/>
              <a:gd name="connsiteX4" fmla="*/ 1452808 w 1533191"/>
              <a:gd name="connsiteY4" fmla="*/ 1848951 h 1967696"/>
              <a:gd name="connsiteX5" fmla="*/ 983848 w 1533191"/>
              <a:gd name="connsiteY5" fmla="*/ 1967696 h 1967696"/>
              <a:gd name="connsiteX6" fmla="*/ 0 w 1533191"/>
              <a:gd name="connsiteY6" fmla="*/ 983848 h 1967696"/>
              <a:gd name="connsiteX7" fmla="*/ 983848 w 1533191"/>
              <a:gd name="connsiteY7" fmla="*/ 0 h 196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3191" h="1967696">
                <a:moveTo>
                  <a:pt x="983848" y="0"/>
                </a:moveTo>
                <a:cubicBezTo>
                  <a:pt x="1153649" y="0"/>
                  <a:pt x="1313404" y="43016"/>
                  <a:pt x="1452808" y="118745"/>
                </a:cubicBezTo>
                <a:lnTo>
                  <a:pt x="1533191" y="167579"/>
                </a:lnTo>
                <a:lnTo>
                  <a:pt x="1533191" y="1800117"/>
                </a:lnTo>
                <a:lnTo>
                  <a:pt x="1452808" y="1848951"/>
                </a:lnTo>
                <a:cubicBezTo>
                  <a:pt x="1313404" y="1924680"/>
                  <a:pt x="1153649" y="1967696"/>
                  <a:pt x="983848" y="1967696"/>
                </a:cubicBezTo>
                <a:cubicBezTo>
                  <a:pt x="440484" y="1967696"/>
                  <a:pt x="0" y="1527212"/>
                  <a:pt x="0" y="983848"/>
                </a:cubicBezTo>
                <a:cubicBezTo>
                  <a:pt x="0" y="440484"/>
                  <a:pt x="440484" y="0"/>
                  <a:pt x="98384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reeform 35">
            <a:extLst>
              <a:ext uri="{FF2B5EF4-FFF2-40B4-BE49-F238E27FC236}">
                <a16:creationId xmlns:a16="http://schemas.microsoft.com/office/drawing/2014/main" id="{2898AA5E-25FC-5F49-B5EF-0D3937556FFA}"/>
              </a:ext>
            </a:extLst>
          </p:cNvPr>
          <p:cNvSpPr/>
          <p:nvPr userDrawn="1"/>
        </p:nvSpPr>
        <p:spPr>
          <a:xfrm>
            <a:off x="6318811" y="4132240"/>
            <a:ext cx="3418630" cy="2725760"/>
          </a:xfrm>
          <a:custGeom>
            <a:avLst/>
            <a:gdLst>
              <a:gd name="connsiteX0" fmla="*/ 1709315 w 3418630"/>
              <a:gd name="connsiteY0" fmla="*/ 0 h 2725760"/>
              <a:gd name="connsiteX1" fmla="*/ 3418630 w 3418630"/>
              <a:gd name="connsiteY1" fmla="*/ 1709315 h 2725760"/>
              <a:gd name="connsiteX2" fmla="*/ 3409805 w 3418630"/>
              <a:gd name="connsiteY2" fmla="*/ 1884083 h 2725760"/>
              <a:gd name="connsiteX3" fmla="*/ 3395290 w 3418630"/>
              <a:gd name="connsiteY3" fmla="*/ 1979193 h 2725760"/>
              <a:gd name="connsiteX4" fmla="*/ 3374313 w 3418630"/>
              <a:gd name="connsiteY4" fmla="*/ 1977078 h 2725760"/>
              <a:gd name="connsiteX5" fmla="*/ 2689152 w 3418630"/>
              <a:gd name="connsiteY5" fmla="*/ 2662239 h 2725760"/>
              <a:gd name="connsiteX6" fmla="*/ 2695555 w 3418630"/>
              <a:gd name="connsiteY6" fmla="*/ 2725760 h 2725760"/>
              <a:gd name="connsiteX7" fmla="*/ 337352 w 3418630"/>
              <a:gd name="connsiteY7" fmla="*/ 2725760 h 2725760"/>
              <a:gd name="connsiteX8" fmla="*/ 291924 w 3418630"/>
              <a:gd name="connsiteY8" fmla="*/ 2665009 h 2725760"/>
              <a:gd name="connsiteX9" fmla="*/ 0 w 3418630"/>
              <a:gd name="connsiteY9" fmla="*/ 1709315 h 2725760"/>
              <a:gd name="connsiteX10" fmla="*/ 1709315 w 3418630"/>
              <a:gd name="connsiteY10" fmla="*/ 0 h 272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8630" h="2725760">
                <a:moveTo>
                  <a:pt x="1709315" y="0"/>
                </a:moveTo>
                <a:cubicBezTo>
                  <a:pt x="2653344" y="0"/>
                  <a:pt x="3418630" y="765286"/>
                  <a:pt x="3418630" y="1709315"/>
                </a:cubicBezTo>
                <a:cubicBezTo>
                  <a:pt x="3418630" y="1768317"/>
                  <a:pt x="3415641" y="1826621"/>
                  <a:pt x="3409805" y="1884083"/>
                </a:cubicBezTo>
                <a:lnTo>
                  <a:pt x="3395290" y="1979193"/>
                </a:lnTo>
                <a:lnTo>
                  <a:pt x="3374313" y="1977078"/>
                </a:lnTo>
                <a:cubicBezTo>
                  <a:pt x="2995909" y="1977078"/>
                  <a:pt x="2689152" y="2283835"/>
                  <a:pt x="2689152" y="2662239"/>
                </a:cubicBezTo>
                <a:lnTo>
                  <a:pt x="2695555" y="2725760"/>
                </a:lnTo>
                <a:lnTo>
                  <a:pt x="337352" y="2725760"/>
                </a:lnTo>
                <a:lnTo>
                  <a:pt x="291924" y="2665009"/>
                </a:lnTo>
                <a:cubicBezTo>
                  <a:pt x="107618" y="2392201"/>
                  <a:pt x="0" y="2063326"/>
                  <a:pt x="0" y="1709315"/>
                </a:cubicBezTo>
                <a:cubicBezTo>
                  <a:pt x="0" y="765286"/>
                  <a:pt x="765286" y="0"/>
                  <a:pt x="170931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Freeform 33">
            <a:extLst>
              <a:ext uri="{FF2B5EF4-FFF2-40B4-BE49-F238E27FC236}">
                <a16:creationId xmlns:a16="http://schemas.microsoft.com/office/drawing/2014/main" id="{111AB829-D08A-BD44-82D9-2E86ED69398C}"/>
              </a:ext>
            </a:extLst>
          </p:cNvPr>
          <p:cNvSpPr/>
          <p:nvPr userDrawn="1"/>
        </p:nvSpPr>
        <p:spPr>
          <a:xfrm>
            <a:off x="0" y="4573891"/>
            <a:ext cx="1395167" cy="1743958"/>
          </a:xfrm>
          <a:custGeom>
            <a:avLst/>
            <a:gdLst>
              <a:gd name="connsiteX0" fmla="*/ 523188 w 1395167"/>
              <a:gd name="connsiteY0" fmla="*/ 0 h 1743958"/>
              <a:gd name="connsiteX1" fmla="*/ 1395167 w 1395167"/>
              <a:gd name="connsiteY1" fmla="*/ 871979 h 1743958"/>
              <a:gd name="connsiteX2" fmla="*/ 523188 w 1395167"/>
              <a:gd name="connsiteY2" fmla="*/ 1743958 h 1743958"/>
              <a:gd name="connsiteX3" fmla="*/ 35656 w 1395167"/>
              <a:gd name="connsiteY3" fmla="*/ 1595038 h 1743958"/>
              <a:gd name="connsiteX4" fmla="*/ 0 w 1395167"/>
              <a:gd name="connsiteY4" fmla="*/ 1565619 h 1743958"/>
              <a:gd name="connsiteX5" fmla="*/ 0 w 1395167"/>
              <a:gd name="connsiteY5" fmla="*/ 178339 h 1743958"/>
              <a:gd name="connsiteX6" fmla="*/ 35656 w 1395167"/>
              <a:gd name="connsiteY6" fmla="*/ 148920 h 1743958"/>
              <a:gd name="connsiteX7" fmla="*/ 523188 w 1395167"/>
              <a:gd name="connsiteY7" fmla="*/ 0 h 174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5167" h="1743958">
                <a:moveTo>
                  <a:pt x="523188" y="0"/>
                </a:moveTo>
                <a:cubicBezTo>
                  <a:pt x="1004769" y="0"/>
                  <a:pt x="1395167" y="390398"/>
                  <a:pt x="1395167" y="871979"/>
                </a:cubicBezTo>
                <a:cubicBezTo>
                  <a:pt x="1395167" y="1353560"/>
                  <a:pt x="1004769" y="1743958"/>
                  <a:pt x="523188" y="1743958"/>
                </a:cubicBezTo>
                <a:cubicBezTo>
                  <a:pt x="342595" y="1743958"/>
                  <a:pt x="174825" y="1689059"/>
                  <a:pt x="35656" y="1595038"/>
                </a:cubicBezTo>
                <a:lnTo>
                  <a:pt x="0" y="1565619"/>
                </a:lnTo>
                <a:lnTo>
                  <a:pt x="0" y="178339"/>
                </a:lnTo>
                <a:lnTo>
                  <a:pt x="35656" y="148920"/>
                </a:lnTo>
                <a:cubicBezTo>
                  <a:pt x="174825" y="54900"/>
                  <a:pt x="342595" y="0"/>
                  <a:pt x="5231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reeform 32">
            <a:extLst>
              <a:ext uri="{FF2B5EF4-FFF2-40B4-BE49-F238E27FC236}">
                <a16:creationId xmlns:a16="http://schemas.microsoft.com/office/drawing/2014/main" id="{E090E3FA-5354-E04C-B9A6-207DC92AB755}"/>
              </a:ext>
            </a:extLst>
          </p:cNvPr>
          <p:cNvSpPr/>
          <p:nvPr userDrawn="1"/>
        </p:nvSpPr>
        <p:spPr>
          <a:xfrm>
            <a:off x="2960828" y="6004874"/>
            <a:ext cx="1545996" cy="853126"/>
          </a:xfrm>
          <a:custGeom>
            <a:avLst/>
            <a:gdLst>
              <a:gd name="connsiteX0" fmla="*/ 772998 w 1545996"/>
              <a:gd name="connsiteY0" fmla="*/ 0 h 853126"/>
              <a:gd name="connsiteX1" fmla="*/ 1545996 w 1545996"/>
              <a:gd name="connsiteY1" fmla="*/ 772998 h 853126"/>
              <a:gd name="connsiteX2" fmla="*/ 1542005 w 1545996"/>
              <a:gd name="connsiteY2" fmla="*/ 852033 h 853126"/>
              <a:gd name="connsiteX3" fmla="*/ 1541838 w 1545996"/>
              <a:gd name="connsiteY3" fmla="*/ 853126 h 853126"/>
              <a:gd name="connsiteX4" fmla="*/ 4158 w 1545996"/>
              <a:gd name="connsiteY4" fmla="*/ 853126 h 853126"/>
              <a:gd name="connsiteX5" fmla="*/ 3991 w 1545996"/>
              <a:gd name="connsiteY5" fmla="*/ 852033 h 853126"/>
              <a:gd name="connsiteX6" fmla="*/ 0 w 1545996"/>
              <a:gd name="connsiteY6" fmla="*/ 772998 h 853126"/>
              <a:gd name="connsiteX7" fmla="*/ 772998 w 1545996"/>
              <a:gd name="connsiteY7" fmla="*/ 0 h 85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5996" h="853126">
                <a:moveTo>
                  <a:pt x="772998" y="0"/>
                </a:moveTo>
                <a:cubicBezTo>
                  <a:pt x="1199913" y="0"/>
                  <a:pt x="1545996" y="346083"/>
                  <a:pt x="1545996" y="772998"/>
                </a:cubicBezTo>
                <a:cubicBezTo>
                  <a:pt x="1545996" y="799680"/>
                  <a:pt x="1544644" y="826047"/>
                  <a:pt x="1542005" y="852033"/>
                </a:cubicBezTo>
                <a:lnTo>
                  <a:pt x="1541838" y="853126"/>
                </a:lnTo>
                <a:lnTo>
                  <a:pt x="4158" y="853126"/>
                </a:lnTo>
                <a:lnTo>
                  <a:pt x="3991" y="852033"/>
                </a:lnTo>
                <a:cubicBezTo>
                  <a:pt x="1352" y="826047"/>
                  <a:pt x="0" y="799680"/>
                  <a:pt x="0" y="772998"/>
                </a:cubicBezTo>
                <a:cubicBezTo>
                  <a:pt x="0" y="346083"/>
                  <a:pt x="346083" y="0"/>
                  <a:pt x="77299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Freeform 53">
            <a:extLst>
              <a:ext uri="{FF2B5EF4-FFF2-40B4-BE49-F238E27FC236}">
                <a16:creationId xmlns:a16="http://schemas.microsoft.com/office/drawing/2014/main" id="{BB93AC1E-D056-1A4D-953F-D3839C1D2237}"/>
              </a:ext>
            </a:extLst>
          </p:cNvPr>
          <p:cNvSpPr/>
          <p:nvPr userDrawn="1"/>
        </p:nvSpPr>
        <p:spPr>
          <a:xfrm>
            <a:off x="8989109" y="6109318"/>
            <a:ext cx="1370322" cy="748683"/>
          </a:xfrm>
          <a:custGeom>
            <a:avLst/>
            <a:gdLst>
              <a:gd name="connsiteX0" fmla="*/ 706138 w 1370322"/>
              <a:gd name="connsiteY0" fmla="*/ 2116 h 748683"/>
              <a:gd name="connsiteX1" fmla="*/ 823245 w 1370322"/>
              <a:gd name="connsiteY1" fmla="*/ 13921 h 748683"/>
              <a:gd name="connsiteX2" fmla="*/ 1370322 w 1370322"/>
              <a:gd name="connsiteY2" fmla="*/ 685162 h 748683"/>
              <a:gd name="connsiteX3" fmla="*/ 1363919 w 1370322"/>
              <a:gd name="connsiteY3" fmla="*/ 748683 h 748683"/>
              <a:gd name="connsiteX4" fmla="*/ 392125 w 1370322"/>
              <a:gd name="connsiteY4" fmla="*/ 748683 h 748683"/>
              <a:gd name="connsiteX5" fmla="*/ 437554 w 1370322"/>
              <a:gd name="connsiteY5" fmla="*/ 687932 h 748683"/>
              <a:gd name="connsiteX6" fmla="*/ 694751 w 1370322"/>
              <a:gd name="connsiteY6" fmla="*/ 76725 h 748683"/>
              <a:gd name="connsiteX7" fmla="*/ 685161 w 1370322"/>
              <a:gd name="connsiteY7" fmla="*/ 0 h 748683"/>
              <a:gd name="connsiteX8" fmla="*/ 706138 w 1370322"/>
              <a:gd name="connsiteY8" fmla="*/ 2115 h 748683"/>
              <a:gd name="connsiteX9" fmla="*/ 694751 w 1370322"/>
              <a:gd name="connsiteY9" fmla="*/ 76724 h 748683"/>
              <a:gd name="connsiteX10" fmla="*/ 437554 w 1370322"/>
              <a:gd name="connsiteY10" fmla="*/ 687931 h 748683"/>
              <a:gd name="connsiteX11" fmla="*/ 392125 w 1370322"/>
              <a:gd name="connsiteY11" fmla="*/ 748682 h 748683"/>
              <a:gd name="connsiteX12" fmla="*/ 6403 w 1370322"/>
              <a:gd name="connsiteY12" fmla="*/ 748682 h 748683"/>
              <a:gd name="connsiteX13" fmla="*/ 0 w 1370322"/>
              <a:gd name="connsiteY13" fmla="*/ 685161 h 748683"/>
              <a:gd name="connsiteX14" fmla="*/ 685161 w 1370322"/>
              <a:gd name="connsiteY14" fmla="*/ 0 h 748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0322" h="748683">
                <a:moveTo>
                  <a:pt x="706138" y="2116"/>
                </a:moveTo>
                <a:lnTo>
                  <a:pt x="823245" y="13921"/>
                </a:lnTo>
                <a:cubicBezTo>
                  <a:pt x="1135461" y="77810"/>
                  <a:pt x="1370322" y="354059"/>
                  <a:pt x="1370322" y="685162"/>
                </a:cubicBezTo>
                <a:lnTo>
                  <a:pt x="1363919" y="748683"/>
                </a:lnTo>
                <a:lnTo>
                  <a:pt x="392125" y="748683"/>
                </a:lnTo>
                <a:lnTo>
                  <a:pt x="437554" y="687932"/>
                </a:lnTo>
                <a:cubicBezTo>
                  <a:pt x="560424" y="506060"/>
                  <a:pt x="649212" y="299270"/>
                  <a:pt x="694751" y="76725"/>
                </a:cubicBezTo>
                <a:close/>
                <a:moveTo>
                  <a:pt x="685161" y="0"/>
                </a:moveTo>
                <a:lnTo>
                  <a:pt x="706138" y="2115"/>
                </a:lnTo>
                <a:lnTo>
                  <a:pt x="694751" y="76724"/>
                </a:lnTo>
                <a:cubicBezTo>
                  <a:pt x="649212" y="299269"/>
                  <a:pt x="560424" y="506059"/>
                  <a:pt x="437554" y="687931"/>
                </a:cubicBezTo>
                <a:lnTo>
                  <a:pt x="392125" y="748682"/>
                </a:lnTo>
                <a:lnTo>
                  <a:pt x="6403" y="748682"/>
                </a:lnTo>
                <a:lnTo>
                  <a:pt x="0" y="685161"/>
                </a:lnTo>
                <a:cubicBezTo>
                  <a:pt x="0" y="306757"/>
                  <a:pt x="306757" y="0"/>
                  <a:pt x="6851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17">
            <a:extLst>
              <a:ext uri="{FF2B5EF4-FFF2-40B4-BE49-F238E27FC236}">
                <a16:creationId xmlns:a16="http://schemas.microsoft.com/office/drawing/2014/main" id="{74314071-4A1E-C743-9AA6-93D94D17601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404280879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Graphic dividers_5">
    <p:bg>
      <p:bgPr>
        <a:solidFill>
          <a:schemeClr val="tx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C2665A5-DCD0-FA45-B1F7-C197111F4B94}"/>
              </a:ext>
            </a:extLst>
          </p:cNvPr>
          <p:cNvGrpSpPr/>
          <p:nvPr userDrawn="1"/>
        </p:nvGrpSpPr>
        <p:grpSpPr>
          <a:xfrm>
            <a:off x="0" y="1"/>
            <a:ext cx="12192000" cy="6857999"/>
            <a:chOff x="0" y="1"/>
            <a:chExt cx="12192000" cy="6857999"/>
          </a:xfrm>
        </p:grpSpPr>
        <p:pic>
          <p:nvPicPr>
            <p:cNvPr id="4" name="Picture 3">
              <a:extLst>
                <a:ext uri="{FF2B5EF4-FFF2-40B4-BE49-F238E27FC236}">
                  <a16:creationId xmlns:a16="http://schemas.microsoft.com/office/drawing/2014/main" id="{5A046575-1317-E540-95C3-89C5554BB11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5412" b="5698"/>
            <a:stretch/>
          </p:blipFill>
          <p:spPr>
            <a:xfrm rot="10800000">
              <a:off x="0" y="1"/>
              <a:ext cx="12192000" cy="6857999"/>
            </a:xfrm>
            <a:prstGeom prst="rect">
              <a:avLst/>
            </a:prstGeom>
          </p:spPr>
        </p:pic>
        <p:sp>
          <p:nvSpPr>
            <p:cNvPr id="5" name="Rectangle 4">
              <a:extLst>
                <a:ext uri="{FF2B5EF4-FFF2-40B4-BE49-F238E27FC236}">
                  <a16:creationId xmlns:a16="http://schemas.microsoft.com/office/drawing/2014/main" id="{E4008490-9741-5947-8D15-1A5C66A3814E}"/>
                </a:ext>
              </a:extLst>
            </p:cNvPr>
            <p:cNvSpPr/>
            <p:nvPr userDrawn="1"/>
          </p:nvSpPr>
          <p:spPr>
            <a:xfrm>
              <a:off x="2012623" y="2799761"/>
              <a:ext cx="2318993" cy="1225484"/>
            </a:xfrm>
            <a:prstGeom prst="rect">
              <a:avLst/>
            </a:prstGeom>
            <a:solidFill>
              <a:srgbClr val="332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 name="Picture 6">
            <a:extLst>
              <a:ext uri="{FF2B5EF4-FFF2-40B4-BE49-F238E27FC236}">
                <a16:creationId xmlns:a16="http://schemas.microsoft.com/office/drawing/2014/main" id="{020A9645-8263-484B-84B8-76F33FE3212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18838032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Graphic dividers_6">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0FEB1F-A286-1A4C-9B81-4F4DD8CE168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31055" t="54616"/>
          <a:stretch/>
        </p:blipFill>
        <p:spPr>
          <a:xfrm>
            <a:off x="-1" y="0"/>
            <a:ext cx="10418359" cy="6858000"/>
          </a:xfrm>
          <a:prstGeom prst="rect">
            <a:avLst/>
          </a:prstGeom>
        </p:spPr>
      </p:pic>
      <p:pic>
        <p:nvPicPr>
          <p:cNvPr id="5" name="Picture 4">
            <a:extLst>
              <a:ext uri="{FF2B5EF4-FFF2-40B4-BE49-F238E27FC236}">
                <a16:creationId xmlns:a16="http://schemas.microsoft.com/office/drawing/2014/main" id="{5E7C07F3-E904-4D4D-862F-03D2820F4BE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135530524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Graphic dividers_7">
    <p:bg>
      <p:bgPr>
        <a:solidFill>
          <a:schemeClr val="tx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7DDAD7-A83A-7948-A0DF-1468585E81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4575" r="4868" b="4018"/>
          <a:stretch/>
        </p:blipFill>
        <p:spPr>
          <a:xfrm>
            <a:off x="0" y="244210"/>
            <a:ext cx="12192000" cy="6613790"/>
          </a:xfrm>
          <a:prstGeom prst="rect">
            <a:avLst/>
          </a:prstGeom>
        </p:spPr>
      </p:pic>
      <p:pic>
        <p:nvPicPr>
          <p:cNvPr id="5" name="Picture 4">
            <a:extLst>
              <a:ext uri="{FF2B5EF4-FFF2-40B4-BE49-F238E27FC236}">
                <a16:creationId xmlns:a16="http://schemas.microsoft.com/office/drawing/2014/main" id="{433D743E-7B89-E742-A333-9C879BB89E2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391666171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Divider_Title + Sub_Teal">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7D34A60-004A-DE40-90A7-59D86D29CB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11" name="Subtitle 2">
            <a:extLst>
              <a:ext uri="{FF2B5EF4-FFF2-40B4-BE49-F238E27FC236}">
                <a16:creationId xmlns:a16="http://schemas.microsoft.com/office/drawing/2014/main" id="{7CBDCBAA-451D-0E43-9A47-5F919C9F39DB}"/>
              </a:ext>
            </a:extLst>
          </p:cNvPr>
          <p:cNvSpPr>
            <a:spLocks noGrp="1"/>
          </p:cNvSpPr>
          <p:nvPr>
            <p:ph type="subTitle" idx="1" hasCustomPrompt="1"/>
          </p:nvPr>
        </p:nvSpPr>
        <p:spPr>
          <a:xfrm>
            <a:off x="479425" y="4586307"/>
            <a:ext cx="4211638" cy="718861"/>
          </a:xfrm>
          <a:prstGeom prst="rect">
            <a:avLst/>
          </a:prstGeom>
        </p:spPr>
        <p:txBody>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create a subtitle of text</a:t>
            </a:r>
          </a:p>
        </p:txBody>
      </p:sp>
      <p:sp>
        <p:nvSpPr>
          <p:cNvPr id="2" name="Title 1">
            <a:extLst>
              <a:ext uri="{FF2B5EF4-FFF2-40B4-BE49-F238E27FC236}">
                <a16:creationId xmlns:a16="http://schemas.microsoft.com/office/drawing/2014/main" id="{4E91A484-1CF4-D54E-8DE6-F74F61385915}"/>
              </a:ext>
            </a:extLst>
          </p:cNvPr>
          <p:cNvSpPr>
            <a:spLocks noGrp="1"/>
          </p:cNvSpPr>
          <p:nvPr>
            <p:ph type="title"/>
          </p:nvPr>
        </p:nvSpPr>
        <p:spPr>
          <a:xfrm>
            <a:off x="480060" y="3352756"/>
            <a:ext cx="9829165" cy="1009585"/>
          </a:xfrm>
        </p:spPr>
        <p:txBody>
          <a:bodyPr anchor="b"/>
          <a:lstStyle>
            <a:lvl1pPr>
              <a:defRPr>
                <a:solidFill>
                  <a:schemeClr val="bg1"/>
                </a:solidFill>
              </a:defRPr>
            </a:lvl1pPr>
          </a:lstStyle>
          <a:p>
            <a:endParaRPr lang="en-GB" dirty="0"/>
          </a:p>
        </p:txBody>
      </p:sp>
    </p:spTree>
    <p:extLst>
      <p:ext uri="{BB962C8B-B14F-4D97-AF65-F5344CB8AC3E}">
        <p14:creationId xmlns:p14="http://schemas.microsoft.com/office/powerpoint/2010/main" val="287711469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Divider_Title + Sub_Navy">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0D632F-7EF8-664B-81A9-FDAA8BA62D2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8" name="Subtitle 2">
            <a:extLst>
              <a:ext uri="{FF2B5EF4-FFF2-40B4-BE49-F238E27FC236}">
                <a16:creationId xmlns:a16="http://schemas.microsoft.com/office/drawing/2014/main" id="{795F3B58-2FFE-E941-9B5F-91DD384EA398}"/>
              </a:ext>
            </a:extLst>
          </p:cNvPr>
          <p:cNvSpPr>
            <a:spLocks noGrp="1"/>
          </p:cNvSpPr>
          <p:nvPr>
            <p:ph type="subTitle" idx="1" hasCustomPrompt="1"/>
          </p:nvPr>
        </p:nvSpPr>
        <p:spPr>
          <a:xfrm>
            <a:off x="3287712" y="2996406"/>
            <a:ext cx="5616575" cy="718861"/>
          </a:xfrm>
          <a:prstGeom prst="rect">
            <a:avLst/>
          </a:prstGeo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create a subtitle of text</a:t>
            </a:r>
          </a:p>
        </p:txBody>
      </p:sp>
      <p:sp>
        <p:nvSpPr>
          <p:cNvPr id="4" name="Title 3">
            <a:extLst>
              <a:ext uri="{FF2B5EF4-FFF2-40B4-BE49-F238E27FC236}">
                <a16:creationId xmlns:a16="http://schemas.microsoft.com/office/drawing/2014/main" id="{B554C1E5-F1A0-1343-BC37-6B5B870F3908}"/>
              </a:ext>
            </a:extLst>
          </p:cNvPr>
          <p:cNvSpPr>
            <a:spLocks noGrp="1"/>
          </p:cNvSpPr>
          <p:nvPr>
            <p:ph type="title" hasCustomPrompt="1"/>
          </p:nvPr>
        </p:nvSpPr>
        <p:spPr>
          <a:xfrm>
            <a:off x="1138843" y="1808163"/>
            <a:ext cx="9942021" cy="1009585"/>
          </a:xfrm>
        </p:spPr>
        <p:txBody>
          <a:bodyPr anchor="b"/>
          <a:lstStyle>
            <a:lvl1pPr algn="ctr">
              <a:defRPr>
                <a:solidFill>
                  <a:schemeClr val="bg1"/>
                </a:solidFill>
              </a:defRPr>
            </a:lvl1pPr>
          </a:lstStyle>
          <a:p>
            <a:r>
              <a:rPr lang="en-GB" dirty="0"/>
              <a:t>Lorem ipsum </a:t>
            </a:r>
            <a:r>
              <a:rPr lang="en-GB" dirty="0" err="1"/>
              <a:t>dolor</a:t>
            </a:r>
            <a:r>
              <a:rPr lang="en-GB" dirty="0"/>
              <a:t> sit </a:t>
            </a:r>
            <a:r>
              <a:rPr lang="en-GB" dirty="0" err="1"/>
              <a:t>amet</a:t>
            </a:r>
            <a:endParaRPr lang="en-GB" dirty="0"/>
          </a:p>
        </p:txBody>
      </p:sp>
    </p:spTree>
    <p:extLst>
      <p:ext uri="{BB962C8B-B14F-4D97-AF65-F5344CB8AC3E}">
        <p14:creationId xmlns:p14="http://schemas.microsoft.com/office/powerpoint/2010/main" val="3236680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oured Contents + Text">
    <p:bg>
      <p:bgPr>
        <a:solidFill>
          <a:schemeClr val="tx2"/>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A5E16E6-BA0E-E940-ABAB-A4154607E756}"/>
              </a:ext>
            </a:extLst>
          </p:cNvPr>
          <p:cNvSpPr>
            <a:spLocks noGrp="1"/>
          </p:cNvSpPr>
          <p:nvPr>
            <p:ph type="body" sz="quarter" idx="16" hasCustomPrompt="1"/>
          </p:nvPr>
        </p:nvSpPr>
        <p:spPr>
          <a:xfrm>
            <a:off x="479425" y="2401152"/>
            <a:ext cx="2047875" cy="1386872"/>
          </a:xfrm>
          <a:prstGeom prst="rect">
            <a:avLst/>
          </a:prstGeom>
        </p:spPr>
        <p:txBody>
          <a:bodyPr/>
          <a:lstStyle>
            <a:lvl1pPr marL="0" indent="0">
              <a:buNone/>
              <a:defRPr sz="11500" b="1" i="0">
                <a:solidFill>
                  <a:schemeClr val="accent1"/>
                </a:solidFill>
                <a:latin typeface="Berlingske Sans Extrabold" panose="02000703050000020004" pitchFamily="2" charset="0"/>
              </a:defRPr>
            </a:lvl1pPr>
          </a:lstStyle>
          <a:p>
            <a:pPr lvl="0"/>
            <a:r>
              <a:rPr lang="en-US" dirty="0"/>
              <a:t>1</a:t>
            </a:r>
          </a:p>
        </p:txBody>
      </p:sp>
      <p:sp>
        <p:nvSpPr>
          <p:cNvPr id="15" name="Text Placeholder 14">
            <a:extLst>
              <a:ext uri="{FF2B5EF4-FFF2-40B4-BE49-F238E27FC236}">
                <a16:creationId xmlns:a16="http://schemas.microsoft.com/office/drawing/2014/main" id="{381273F2-0716-ED49-BB3A-EA8327F72EFF}"/>
              </a:ext>
            </a:extLst>
          </p:cNvPr>
          <p:cNvSpPr>
            <a:spLocks noGrp="1"/>
          </p:cNvSpPr>
          <p:nvPr>
            <p:ph type="body" sz="quarter" idx="17" hasCustomPrompt="1"/>
          </p:nvPr>
        </p:nvSpPr>
        <p:spPr>
          <a:xfrm>
            <a:off x="479425" y="4053680"/>
            <a:ext cx="2047875" cy="702660"/>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r>
              <a:rPr lang="en-US" dirty="0"/>
              <a:t>Chapter title</a:t>
            </a:r>
          </a:p>
        </p:txBody>
      </p:sp>
      <p:sp>
        <p:nvSpPr>
          <p:cNvPr id="16" name="Text Placeholder 12">
            <a:extLst>
              <a:ext uri="{FF2B5EF4-FFF2-40B4-BE49-F238E27FC236}">
                <a16:creationId xmlns:a16="http://schemas.microsoft.com/office/drawing/2014/main" id="{83EAE337-B44B-6041-919A-F55CBF3FCC39}"/>
              </a:ext>
            </a:extLst>
          </p:cNvPr>
          <p:cNvSpPr>
            <a:spLocks noGrp="1"/>
          </p:cNvSpPr>
          <p:nvPr>
            <p:ph type="body" sz="quarter" idx="18" hasCustomPrompt="1"/>
          </p:nvPr>
        </p:nvSpPr>
        <p:spPr>
          <a:xfrm>
            <a:off x="2727325" y="2401152"/>
            <a:ext cx="2047875" cy="1386872"/>
          </a:xfrm>
          <a:prstGeom prst="rect">
            <a:avLst/>
          </a:prstGeom>
        </p:spPr>
        <p:txBody>
          <a:bodyPr/>
          <a:lstStyle>
            <a:lvl1pPr marL="0" indent="0">
              <a:buNone/>
              <a:defRPr sz="11500" b="1" i="0">
                <a:solidFill>
                  <a:schemeClr val="accent2"/>
                </a:solidFill>
                <a:latin typeface="Berlingske Sans Extrabold" panose="02000703050000020004" pitchFamily="2" charset="0"/>
              </a:defRPr>
            </a:lvl1pPr>
          </a:lstStyle>
          <a:p>
            <a:pPr lvl="0"/>
            <a:r>
              <a:rPr lang="en-US" dirty="0"/>
              <a:t>2</a:t>
            </a:r>
          </a:p>
        </p:txBody>
      </p:sp>
      <p:sp>
        <p:nvSpPr>
          <p:cNvPr id="17" name="Text Placeholder 14">
            <a:extLst>
              <a:ext uri="{FF2B5EF4-FFF2-40B4-BE49-F238E27FC236}">
                <a16:creationId xmlns:a16="http://schemas.microsoft.com/office/drawing/2014/main" id="{DE476BCA-12DB-5D48-9F1C-B9E8160CC37C}"/>
              </a:ext>
            </a:extLst>
          </p:cNvPr>
          <p:cNvSpPr>
            <a:spLocks noGrp="1"/>
          </p:cNvSpPr>
          <p:nvPr>
            <p:ph type="body" sz="quarter" idx="19" hasCustomPrompt="1"/>
          </p:nvPr>
        </p:nvSpPr>
        <p:spPr>
          <a:xfrm>
            <a:off x="2727325" y="4053680"/>
            <a:ext cx="2047875" cy="702660"/>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r>
              <a:rPr lang="en-US" dirty="0"/>
              <a:t>Chapter title</a:t>
            </a:r>
          </a:p>
        </p:txBody>
      </p:sp>
      <p:sp>
        <p:nvSpPr>
          <p:cNvPr id="18" name="Text Placeholder 12">
            <a:extLst>
              <a:ext uri="{FF2B5EF4-FFF2-40B4-BE49-F238E27FC236}">
                <a16:creationId xmlns:a16="http://schemas.microsoft.com/office/drawing/2014/main" id="{50F5C27E-1E13-5B49-84B5-AB1560D62931}"/>
              </a:ext>
            </a:extLst>
          </p:cNvPr>
          <p:cNvSpPr>
            <a:spLocks noGrp="1"/>
          </p:cNvSpPr>
          <p:nvPr>
            <p:ph type="body" sz="quarter" idx="20" hasCustomPrompt="1"/>
          </p:nvPr>
        </p:nvSpPr>
        <p:spPr>
          <a:xfrm>
            <a:off x="5041900" y="2401152"/>
            <a:ext cx="2047875" cy="1386872"/>
          </a:xfrm>
          <a:prstGeom prst="rect">
            <a:avLst/>
          </a:prstGeom>
        </p:spPr>
        <p:txBody>
          <a:bodyPr/>
          <a:lstStyle>
            <a:lvl1pPr marL="0" indent="0">
              <a:buNone/>
              <a:defRPr sz="11500" b="1" i="0">
                <a:solidFill>
                  <a:schemeClr val="accent3"/>
                </a:solidFill>
                <a:latin typeface="Berlingske Sans Extrabold" panose="02000703050000020004" pitchFamily="2" charset="0"/>
              </a:defRPr>
            </a:lvl1pPr>
          </a:lstStyle>
          <a:p>
            <a:pPr lvl="0"/>
            <a:r>
              <a:rPr lang="en-US" dirty="0"/>
              <a:t>3</a:t>
            </a:r>
          </a:p>
        </p:txBody>
      </p:sp>
      <p:sp>
        <p:nvSpPr>
          <p:cNvPr id="19" name="Text Placeholder 14">
            <a:extLst>
              <a:ext uri="{FF2B5EF4-FFF2-40B4-BE49-F238E27FC236}">
                <a16:creationId xmlns:a16="http://schemas.microsoft.com/office/drawing/2014/main" id="{2762934D-4392-8D47-8676-50F6707615F6}"/>
              </a:ext>
            </a:extLst>
          </p:cNvPr>
          <p:cNvSpPr>
            <a:spLocks noGrp="1"/>
          </p:cNvSpPr>
          <p:nvPr>
            <p:ph type="body" sz="quarter" idx="21" hasCustomPrompt="1"/>
          </p:nvPr>
        </p:nvSpPr>
        <p:spPr>
          <a:xfrm>
            <a:off x="5041900" y="4053680"/>
            <a:ext cx="2047875" cy="702660"/>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r>
              <a:rPr lang="en-US" dirty="0"/>
              <a:t>Chapter title</a:t>
            </a:r>
          </a:p>
        </p:txBody>
      </p:sp>
      <p:sp>
        <p:nvSpPr>
          <p:cNvPr id="20" name="Text Placeholder 12">
            <a:extLst>
              <a:ext uri="{FF2B5EF4-FFF2-40B4-BE49-F238E27FC236}">
                <a16:creationId xmlns:a16="http://schemas.microsoft.com/office/drawing/2014/main" id="{F548E997-1AF2-A647-B8BA-A79342187459}"/>
              </a:ext>
            </a:extLst>
          </p:cNvPr>
          <p:cNvSpPr>
            <a:spLocks noGrp="1"/>
          </p:cNvSpPr>
          <p:nvPr>
            <p:ph type="body" sz="quarter" idx="22" hasCustomPrompt="1"/>
          </p:nvPr>
        </p:nvSpPr>
        <p:spPr>
          <a:xfrm>
            <a:off x="7356475" y="2401152"/>
            <a:ext cx="2047875" cy="1386872"/>
          </a:xfrm>
          <a:prstGeom prst="rect">
            <a:avLst/>
          </a:prstGeom>
        </p:spPr>
        <p:txBody>
          <a:bodyPr/>
          <a:lstStyle>
            <a:lvl1pPr marL="0" indent="0">
              <a:buNone/>
              <a:defRPr sz="11500" b="1" i="0">
                <a:solidFill>
                  <a:schemeClr val="accent4"/>
                </a:solidFill>
                <a:latin typeface="Berlingske Sans Extrabold" panose="02000703050000020004" pitchFamily="2" charset="0"/>
              </a:defRPr>
            </a:lvl1pPr>
          </a:lstStyle>
          <a:p>
            <a:pPr lvl="0"/>
            <a:r>
              <a:rPr lang="en-US" dirty="0"/>
              <a:t>4</a:t>
            </a:r>
          </a:p>
        </p:txBody>
      </p:sp>
      <p:sp>
        <p:nvSpPr>
          <p:cNvPr id="21" name="Text Placeholder 14">
            <a:extLst>
              <a:ext uri="{FF2B5EF4-FFF2-40B4-BE49-F238E27FC236}">
                <a16:creationId xmlns:a16="http://schemas.microsoft.com/office/drawing/2014/main" id="{21CB5937-10FE-2740-867C-1E87B179A344}"/>
              </a:ext>
            </a:extLst>
          </p:cNvPr>
          <p:cNvSpPr>
            <a:spLocks noGrp="1"/>
          </p:cNvSpPr>
          <p:nvPr>
            <p:ph type="body" sz="quarter" idx="23" hasCustomPrompt="1"/>
          </p:nvPr>
        </p:nvSpPr>
        <p:spPr>
          <a:xfrm>
            <a:off x="7356475" y="4053680"/>
            <a:ext cx="2047875" cy="702660"/>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r>
              <a:rPr lang="en-US" dirty="0"/>
              <a:t>Chapter title</a:t>
            </a:r>
          </a:p>
        </p:txBody>
      </p:sp>
      <p:sp>
        <p:nvSpPr>
          <p:cNvPr id="22" name="Text Placeholder 12">
            <a:extLst>
              <a:ext uri="{FF2B5EF4-FFF2-40B4-BE49-F238E27FC236}">
                <a16:creationId xmlns:a16="http://schemas.microsoft.com/office/drawing/2014/main" id="{EB21BD80-03A8-C448-9A1B-F1758C141244}"/>
              </a:ext>
            </a:extLst>
          </p:cNvPr>
          <p:cNvSpPr>
            <a:spLocks noGrp="1"/>
          </p:cNvSpPr>
          <p:nvPr>
            <p:ph type="body" sz="quarter" idx="24" hasCustomPrompt="1"/>
          </p:nvPr>
        </p:nvSpPr>
        <p:spPr>
          <a:xfrm>
            <a:off x="9671050" y="2401152"/>
            <a:ext cx="2047875" cy="1386872"/>
          </a:xfrm>
          <a:prstGeom prst="rect">
            <a:avLst/>
          </a:prstGeom>
        </p:spPr>
        <p:txBody>
          <a:bodyPr/>
          <a:lstStyle>
            <a:lvl1pPr marL="0" indent="0">
              <a:buNone/>
              <a:defRPr sz="11500" b="1" i="0">
                <a:solidFill>
                  <a:schemeClr val="accent1"/>
                </a:solidFill>
                <a:latin typeface="Berlingske Sans Extrabold" panose="02000703050000020004" pitchFamily="2" charset="0"/>
              </a:defRPr>
            </a:lvl1pPr>
          </a:lstStyle>
          <a:p>
            <a:pPr lvl="0"/>
            <a:r>
              <a:rPr lang="en-US" dirty="0"/>
              <a:t>5</a:t>
            </a:r>
          </a:p>
        </p:txBody>
      </p:sp>
      <p:sp>
        <p:nvSpPr>
          <p:cNvPr id="23" name="Text Placeholder 14">
            <a:extLst>
              <a:ext uri="{FF2B5EF4-FFF2-40B4-BE49-F238E27FC236}">
                <a16:creationId xmlns:a16="http://schemas.microsoft.com/office/drawing/2014/main" id="{CF73E35A-BF7B-FA4F-9589-2BD06149DD4E}"/>
              </a:ext>
            </a:extLst>
          </p:cNvPr>
          <p:cNvSpPr>
            <a:spLocks noGrp="1"/>
          </p:cNvSpPr>
          <p:nvPr>
            <p:ph type="body" sz="quarter" idx="25" hasCustomPrompt="1"/>
          </p:nvPr>
        </p:nvSpPr>
        <p:spPr>
          <a:xfrm>
            <a:off x="9671050" y="4053680"/>
            <a:ext cx="2047875" cy="702660"/>
          </a:xfrm>
          <a:prstGeom prst="rect">
            <a:avLst/>
          </a:prstGeom>
        </p:spPr>
        <p:txBody>
          <a:bodyPr anchor="b"/>
          <a:lstStyle>
            <a:lvl1pPr marL="0" indent="0">
              <a:lnSpc>
                <a:spcPct val="100000"/>
              </a:lnSpc>
              <a:buNone/>
              <a:defRPr b="1" i="0">
                <a:solidFill>
                  <a:schemeClr val="bg1"/>
                </a:solidFill>
                <a:latin typeface="Source Sans Pro" panose="020B0503030403020204" pitchFamily="34" charset="77"/>
              </a:defRPr>
            </a:lvl1pPr>
          </a:lstStyle>
          <a:p>
            <a:pPr lvl="0"/>
            <a:r>
              <a:rPr lang="en-US" dirty="0"/>
              <a:t>Chapter title</a:t>
            </a:r>
          </a:p>
        </p:txBody>
      </p:sp>
      <p:sp>
        <p:nvSpPr>
          <p:cNvPr id="27" name="Text Placeholder 14">
            <a:extLst>
              <a:ext uri="{FF2B5EF4-FFF2-40B4-BE49-F238E27FC236}">
                <a16:creationId xmlns:a16="http://schemas.microsoft.com/office/drawing/2014/main" id="{C95E2CDE-FBF7-464E-9E91-6C9CFD0DB189}"/>
              </a:ext>
            </a:extLst>
          </p:cNvPr>
          <p:cNvSpPr>
            <a:spLocks noGrp="1"/>
          </p:cNvSpPr>
          <p:nvPr>
            <p:ph type="body" sz="quarter" idx="26" hasCustomPrompt="1"/>
          </p:nvPr>
        </p:nvSpPr>
        <p:spPr>
          <a:xfrm>
            <a:off x="479426" y="4822125"/>
            <a:ext cx="1839825" cy="1121108"/>
          </a:xfrm>
          <a:prstGeom prst="rect">
            <a:avLst/>
          </a:prstGeom>
        </p:spPr>
        <p:txBody>
          <a:bodyPr/>
          <a:lstStyle>
            <a:lvl1pPr marL="0" indent="0">
              <a:buNone/>
              <a:defRPr sz="1200">
                <a:solidFill>
                  <a:schemeClr val="bg1"/>
                </a:solidFill>
              </a:defRPr>
            </a:lvl1pPr>
          </a:lstStyle>
          <a:p>
            <a:pPr lvl="0"/>
            <a:r>
              <a:rPr lang="en-US" dirty="0"/>
              <a:t>Add text here</a:t>
            </a:r>
          </a:p>
        </p:txBody>
      </p:sp>
      <p:sp>
        <p:nvSpPr>
          <p:cNvPr id="28" name="Text Placeholder 14">
            <a:extLst>
              <a:ext uri="{FF2B5EF4-FFF2-40B4-BE49-F238E27FC236}">
                <a16:creationId xmlns:a16="http://schemas.microsoft.com/office/drawing/2014/main" id="{A47AE451-6785-9B45-BFB2-863CD1FC1518}"/>
              </a:ext>
            </a:extLst>
          </p:cNvPr>
          <p:cNvSpPr>
            <a:spLocks noGrp="1"/>
          </p:cNvSpPr>
          <p:nvPr>
            <p:ph type="body" sz="quarter" idx="27" hasCustomPrompt="1"/>
          </p:nvPr>
        </p:nvSpPr>
        <p:spPr>
          <a:xfrm>
            <a:off x="2727326" y="4822125"/>
            <a:ext cx="1839825" cy="1121108"/>
          </a:xfrm>
          <a:prstGeom prst="rect">
            <a:avLst/>
          </a:prstGeom>
        </p:spPr>
        <p:txBody>
          <a:bodyPr/>
          <a:lstStyle>
            <a:lvl1pPr marL="0" indent="0">
              <a:buNone/>
              <a:defRPr sz="1200">
                <a:solidFill>
                  <a:schemeClr val="bg1"/>
                </a:solidFill>
              </a:defRPr>
            </a:lvl1pPr>
          </a:lstStyle>
          <a:p>
            <a:pPr lvl="0"/>
            <a:r>
              <a:rPr lang="en-US" dirty="0"/>
              <a:t>Add text here</a:t>
            </a:r>
          </a:p>
        </p:txBody>
      </p:sp>
      <p:sp>
        <p:nvSpPr>
          <p:cNvPr id="29" name="Text Placeholder 14">
            <a:extLst>
              <a:ext uri="{FF2B5EF4-FFF2-40B4-BE49-F238E27FC236}">
                <a16:creationId xmlns:a16="http://schemas.microsoft.com/office/drawing/2014/main" id="{B5A147A8-5544-0E49-8289-9955A2B9FCD8}"/>
              </a:ext>
            </a:extLst>
          </p:cNvPr>
          <p:cNvSpPr>
            <a:spLocks noGrp="1"/>
          </p:cNvSpPr>
          <p:nvPr>
            <p:ph type="body" sz="quarter" idx="28" hasCustomPrompt="1"/>
          </p:nvPr>
        </p:nvSpPr>
        <p:spPr>
          <a:xfrm>
            <a:off x="5041901" y="4822125"/>
            <a:ext cx="1839825" cy="1121108"/>
          </a:xfrm>
          <a:prstGeom prst="rect">
            <a:avLst/>
          </a:prstGeom>
        </p:spPr>
        <p:txBody>
          <a:bodyPr/>
          <a:lstStyle>
            <a:lvl1pPr marL="0" indent="0">
              <a:buNone/>
              <a:defRPr sz="1200">
                <a:solidFill>
                  <a:schemeClr val="bg1"/>
                </a:solidFill>
              </a:defRPr>
            </a:lvl1pPr>
          </a:lstStyle>
          <a:p>
            <a:pPr lvl="0"/>
            <a:r>
              <a:rPr lang="en-US" dirty="0"/>
              <a:t>Add text here</a:t>
            </a:r>
          </a:p>
        </p:txBody>
      </p:sp>
      <p:sp>
        <p:nvSpPr>
          <p:cNvPr id="30" name="Text Placeholder 14">
            <a:extLst>
              <a:ext uri="{FF2B5EF4-FFF2-40B4-BE49-F238E27FC236}">
                <a16:creationId xmlns:a16="http://schemas.microsoft.com/office/drawing/2014/main" id="{DE38488B-25E7-4F45-B161-99121F533614}"/>
              </a:ext>
            </a:extLst>
          </p:cNvPr>
          <p:cNvSpPr>
            <a:spLocks noGrp="1"/>
          </p:cNvSpPr>
          <p:nvPr>
            <p:ph type="body" sz="quarter" idx="29" hasCustomPrompt="1"/>
          </p:nvPr>
        </p:nvSpPr>
        <p:spPr>
          <a:xfrm>
            <a:off x="7356476" y="4822125"/>
            <a:ext cx="1839825" cy="1121108"/>
          </a:xfrm>
          <a:prstGeom prst="rect">
            <a:avLst/>
          </a:prstGeom>
        </p:spPr>
        <p:txBody>
          <a:bodyPr/>
          <a:lstStyle>
            <a:lvl1pPr marL="0" indent="0">
              <a:buNone/>
              <a:defRPr sz="1200">
                <a:solidFill>
                  <a:schemeClr val="bg1"/>
                </a:solidFill>
              </a:defRPr>
            </a:lvl1pPr>
          </a:lstStyle>
          <a:p>
            <a:pPr lvl="0"/>
            <a:r>
              <a:rPr lang="en-US" dirty="0"/>
              <a:t>Add text here</a:t>
            </a:r>
          </a:p>
        </p:txBody>
      </p:sp>
      <p:sp>
        <p:nvSpPr>
          <p:cNvPr id="31" name="Text Placeholder 14">
            <a:extLst>
              <a:ext uri="{FF2B5EF4-FFF2-40B4-BE49-F238E27FC236}">
                <a16:creationId xmlns:a16="http://schemas.microsoft.com/office/drawing/2014/main" id="{D40A7AFE-F644-7247-92E7-D4DBDE71ED47}"/>
              </a:ext>
            </a:extLst>
          </p:cNvPr>
          <p:cNvSpPr>
            <a:spLocks noGrp="1"/>
          </p:cNvSpPr>
          <p:nvPr>
            <p:ph type="body" sz="quarter" idx="30" hasCustomPrompt="1"/>
          </p:nvPr>
        </p:nvSpPr>
        <p:spPr>
          <a:xfrm>
            <a:off x="9671051" y="4822125"/>
            <a:ext cx="1839825" cy="1121108"/>
          </a:xfrm>
          <a:prstGeom prst="rect">
            <a:avLst/>
          </a:prstGeom>
        </p:spPr>
        <p:txBody>
          <a:bodyPr/>
          <a:lstStyle>
            <a:lvl1pPr marL="0" indent="0">
              <a:buNone/>
              <a:defRPr sz="1200">
                <a:solidFill>
                  <a:schemeClr val="bg1"/>
                </a:solidFill>
              </a:defRPr>
            </a:lvl1pPr>
          </a:lstStyle>
          <a:p>
            <a:pPr lvl="0"/>
            <a:r>
              <a:rPr lang="en-US" dirty="0"/>
              <a:t>Add text here</a:t>
            </a:r>
          </a:p>
        </p:txBody>
      </p:sp>
      <p:pic>
        <p:nvPicPr>
          <p:cNvPr id="24" name="Picture 23">
            <a:extLst>
              <a:ext uri="{FF2B5EF4-FFF2-40B4-BE49-F238E27FC236}">
                <a16:creationId xmlns:a16="http://schemas.microsoft.com/office/drawing/2014/main" id="{B41B1A03-019A-AB4A-A0D2-E5A27CD2D10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32" name="Title 1">
            <a:extLst>
              <a:ext uri="{FF2B5EF4-FFF2-40B4-BE49-F238E27FC236}">
                <a16:creationId xmlns:a16="http://schemas.microsoft.com/office/drawing/2014/main" id="{FDF115AB-6674-FE4C-8735-47E1C203E8C5}"/>
              </a:ext>
            </a:extLst>
          </p:cNvPr>
          <p:cNvSpPr>
            <a:spLocks noGrp="1"/>
          </p:cNvSpPr>
          <p:nvPr>
            <p:ph type="ctrTitle" hasCustomPrompt="1"/>
          </p:nvPr>
        </p:nvSpPr>
        <p:spPr>
          <a:xfrm>
            <a:off x="479424" y="385658"/>
            <a:ext cx="11233149" cy="734748"/>
          </a:xfrm>
          <a:prstGeom prst="rect">
            <a:avLst/>
          </a:prstGeom>
        </p:spPr>
        <p:txBody>
          <a:bodyPr lIns="0" tIns="0" rIns="0" bIns="0" anchor="t">
            <a:noAutofit/>
          </a:bodyPr>
          <a:lstStyle>
            <a:lvl1pPr algn="l">
              <a:defRPr sz="3600">
                <a:solidFill>
                  <a:schemeClr val="bg1"/>
                </a:solidFill>
              </a:defRPr>
            </a:lvl1pPr>
          </a:lstStyle>
          <a:p>
            <a:r>
              <a:rPr lang="en-US" dirty="0"/>
              <a:t>Contents</a:t>
            </a:r>
            <a:endParaRPr lang="en-GB" dirty="0"/>
          </a:p>
        </p:txBody>
      </p:sp>
      <p:sp>
        <p:nvSpPr>
          <p:cNvPr id="33" name="Subtitle 2">
            <a:extLst>
              <a:ext uri="{FF2B5EF4-FFF2-40B4-BE49-F238E27FC236}">
                <a16:creationId xmlns:a16="http://schemas.microsoft.com/office/drawing/2014/main" id="{58BE716E-539C-3A49-AEFA-0606608D47C3}"/>
              </a:ext>
            </a:extLst>
          </p:cNvPr>
          <p:cNvSpPr>
            <a:spLocks noGrp="1"/>
          </p:cNvSpPr>
          <p:nvPr>
            <p:ph type="subTitle" idx="1"/>
          </p:nvPr>
        </p:nvSpPr>
        <p:spPr>
          <a:xfrm>
            <a:off x="479425" y="1948507"/>
            <a:ext cx="11239500" cy="258104"/>
          </a:xfrm>
          <a:prstGeom prst="rect">
            <a:avLst/>
          </a:prstGeom>
        </p:spPr>
        <p:txBody>
          <a:bodyPr/>
          <a:lstStyle>
            <a:lvl1pPr marL="0" indent="0" algn="l">
              <a:buFont typeface="Arial" panose="020B0604020202020204" pitchFamily="34" charset="0"/>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dirty="0"/>
          </a:p>
        </p:txBody>
      </p:sp>
      <p:cxnSp>
        <p:nvCxnSpPr>
          <p:cNvPr id="25" name="Straight Connector 24">
            <a:extLst>
              <a:ext uri="{FF2B5EF4-FFF2-40B4-BE49-F238E27FC236}">
                <a16:creationId xmlns:a16="http://schemas.microsoft.com/office/drawing/2014/main" id="{0F7CBBA4-A7DA-E941-A979-7B0AAA4FF14E}"/>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05051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Divider_Title">
    <p:bg>
      <p:bgPr>
        <a:solidFill>
          <a:schemeClr val="tx2"/>
        </a:solidFill>
        <a:effectLst/>
      </p:bgPr>
    </p:bg>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CB1EAD0B-F1E8-C84F-ABB8-F5B48BAD09BD}"/>
              </a:ext>
            </a:extLst>
          </p:cNvPr>
          <p:cNvSpPr/>
          <p:nvPr userDrawn="1"/>
        </p:nvSpPr>
        <p:spPr>
          <a:xfrm>
            <a:off x="7974148" y="399567"/>
            <a:ext cx="1374594" cy="137459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F7C1E5B-79B3-1649-9AD9-546A0F49E7DD}"/>
              </a:ext>
            </a:extLst>
          </p:cNvPr>
          <p:cNvSpPr/>
          <p:nvPr userDrawn="1"/>
        </p:nvSpPr>
        <p:spPr>
          <a:xfrm>
            <a:off x="7002613" y="1172142"/>
            <a:ext cx="1158483" cy="11584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130E38B1-FF9A-9944-8E88-7C03CFEA6DCC}"/>
              </a:ext>
            </a:extLst>
          </p:cNvPr>
          <p:cNvSpPr/>
          <p:nvPr userDrawn="1"/>
        </p:nvSpPr>
        <p:spPr>
          <a:xfrm>
            <a:off x="8775072" y="1656571"/>
            <a:ext cx="738376" cy="7383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C52D9B4-1F6E-B440-B1AF-2EA36A49AB78}"/>
              </a:ext>
            </a:extLst>
          </p:cNvPr>
          <p:cNvSpPr/>
          <p:nvPr userDrawn="1"/>
        </p:nvSpPr>
        <p:spPr>
          <a:xfrm>
            <a:off x="5938405" y="4118892"/>
            <a:ext cx="1655562" cy="16555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31DD0C5-65D6-9547-83BF-E363374FA269}"/>
              </a:ext>
            </a:extLst>
          </p:cNvPr>
          <p:cNvSpPr/>
          <p:nvPr userDrawn="1"/>
        </p:nvSpPr>
        <p:spPr>
          <a:xfrm>
            <a:off x="1297867" y="4028980"/>
            <a:ext cx="1185519" cy="1185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85966A8-0087-5E48-9CD0-55D3FE71DF7D}"/>
              </a:ext>
            </a:extLst>
          </p:cNvPr>
          <p:cNvSpPr/>
          <p:nvPr userDrawn="1"/>
        </p:nvSpPr>
        <p:spPr>
          <a:xfrm>
            <a:off x="3979905" y="4529851"/>
            <a:ext cx="391513" cy="391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9" name="Oval 38">
            <a:extLst>
              <a:ext uri="{FF2B5EF4-FFF2-40B4-BE49-F238E27FC236}">
                <a16:creationId xmlns:a16="http://schemas.microsoft.com/office/drawing/2014/main" id="{929656CC-37F1-EC44-A90F-7E166C0DEE6D}"/>
              </a:ext>
            </a:extLst>
          </p:cNvPr>
          <p:cNvSpPr/>
          <p:nvPr userDrawn="1"/>
        </p:nvSpPr>
        <p:spPr>
          <a:xfrm>
            <a:off x="9207143" y="4974174"/>
            <a:ext cx="1590294" cy="15902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C88C94B-B61F-8946-9B34-9E84AD8CD8A5}"/>
              </a:ext>
            </a:extLst>
          </p:cNvPr>
          <p:cNvSpPr/>
          <p:nvPr userDrawn="1"/>
        </p:nvSpPr>
        <p:spPr>
          <a:xfrm>
            <a:off x="5993507" y="5748608"/>
            <a:ext cx="964504" cy="964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924B75F1-F9EA-A448-8EBD-410FF9C903E6}"/>
              </a:ext>
            </a:extLst>
          </p:cNvPr>
          <p:cNvSpPr/>
          <p:nvPr userDrawn="1"/>
        </p:nvSpPr>
        <p:spPr>
          <a:xfrm>
            <a:off x="10622080" y="877022"/>
            <a:ext cx="368925" cy="36892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01FAF350-1515-D446-AA6F-A45FCED91430}"/>
              </a:ext>
            </a:extLst>
          </p:cNvPr>
          <p:cNvSpPr/>
          <p:nvPr userDrawn="1"/>
        </p:nvSpPr>
        <p:spPr>
          <a:xfrm>
            <a:off x="7266160" y="240100"/>
            <a:ext cx="588683" cy="58868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a:extLst>
              <a:ext uri="{FF2B5EF4-FFF2-40B4-BE49-F238E27FC236}">
                <a16:creationId xmlns:a16="http://schemas.microsoft.com/office/drawing/2014/main" id="{882FE079-7B78-4F41-B808-63152DA13D77}"/>
              </a:ext>
            </a:extLst>
          </p:cNvPr>
          <p:cNvSpPr/>
          <p:nvPr userDrawn="1"/>
        </p:nvSpPr>
        <p:spPr>
          <a:xfrm>
            <a:off x="7722300" y="0"/>
            <a:ext cx="796746" cy="526728"/>
          </a:xfrm>
          <a:custGeom>
            <a:avLst/>
            <a:gdLst>
              <a:gd name="connsiteX0" fmla="*/ 23015 w 796746"/>
              <a:gd name="connsiteY0" fmla="*/ 0 h 526728"/>
              <a:gd name="connsiteX1" fmla="*/ 773731 w 796746"/>
              <a:gd name="connsiteY1" fmla="*/ 0 h 526728"/>
              <a:gd name="connsiteX2" fmla="*/ 788652 w 796746"/>
              <a:gd name="connsiteY2" fmla="*/ 48069 h 526728"/>
              <a:gd name="connsiteX3" fmla="*/ 796746 w 796746"/>
              <a:gd name="connsiteY3" fmla="*/ 128355 h 526728"/>
              <a:gd name="connsiteX4" fmla="*/ 398373 w 796746"/>
              <a:gd name="connsiteY4" fmla="*/ 526728 h 526728"/>
              <a:gd name="connsiteX5" fmla="*/ 0 w 796746"/>
              <a:gd name="connsiteY5" fmla="*/ 128355 h 526728"/>
              <a:gd name="connsiteX6" fmla="*/ 8094 w 796746"/>
              <a:gd name="connsiteY6" fmla="*/ 48069 h 526728"/>
              <a:gd name="connsiteX7" fmla="*/ 23015 w 796746"/>
              <a:gd name="connsiteY7" fmla="*/ 0 h 526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6746" h="526728">
                <a:moveTo>
                  <a:pt x="23015" y="0"/>
                </a:moveTo>
                <a:lnTo>
                  <a:pt x="773731" y="0"/>
                </a:lnTo>
                <a:lnTo>
                  <a:pt x="788652" y="48069"/>
                </a:lnTo>
                <a:cubicBezTo>
                  <a:pt x="793959" y="74002"/>
                  <a:pt x="796746" y="100853"/>
                  <a:pt x="796746" y="128355"/>
                </a:cubicBezTo>
                <a:cubicBezTo>
                  <a:pt x="796746" y="348370"/>
                  <a:pt x="618388" y="526728"/>
                  <a:pt x="398373" y="526728"/>
                </a:cubicBezTo>
                <a:cubicBezTo>
                  <a:pt x="178358" y="526728"/>
                  <a:pt x="0" y="348370"/>
                  <a:pt x="0" y="128355"/>
                </a:cubicBezTo>
                <a:cubicBezTo>
                  <a:pt x="0" y="100853"/>
                  <a:pt x="2787" y="74002"/>
                  <a:pt x="8094" y="48069"/>
                </a:cubicBezTo>
                <a:lnTo>
                  <a:pt x="2301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a:extLst>
              <a:ext uri="{FF2B5EF4-FFF2-40B4-BE49-F238E27FC236}">
                <a16:creationId xmlns:a16="http://schemas.microsoft.com/office/drawing/2014/main" id="{C3D6D193-EED1-094F-A6CF-A4342CCA6F27}"/>
              </a:ext>
            </a:extLst>
          </p:cNvPr>
          <p:cNvSpPr/>
          <p:nvPr userDrawn="1"/>
        </p:nvSpPr>
        <p:spPr>
          <a:xfrm>
            <a:off x="10622080" y="1"/>
            <a:ext cx="1274276" cy="1008271"/>
          </a:xfrm>
          <a:custGeom>
            <a:avLst/>
            <a:gdLst>
              <a:gd name="connsiteX0" fmla="*/ 121109 w 1274276"/>
              <a:gd name="connsiteY0" fmla="*/ 0 h 1008271"/>
              <a:gd name="connsiteX1" fmla="*/ 1153167 w 1274276"/>
              <a:gd name="connsiteY1" fmla="*/ 0 h 1008271"/>
              <a:gd name="connsiteX2" fmla="*/ 1165463 w 1274276"/>
              <a:gd name="connsiteY2" fmla="*/ 14903 h 1008271"/>
              <a:gd name="connsiteX3" fmla="*/ 1274276 w 1274276"/>
              <a:gd name="connsiteY3" fmla="*/ 371133 h 1008271"/>
              <a:gd name="connsiteX4" fmla="*/ 637138 w 1274276"/>
              <a:gd name="connsiteY4" fmla="*/ 1008271 h 1008271"/>
              <a:gd name="connsiteX5" fmla="*/ 0 w 1274276"/>
              <a:gd name="connsiteY5" fmla="*/ 371133 h 1008271"/>
              <a:gd name="connsiteX6" fmla="*/ 108813 w 1274276"/>
              <a:gd name="connsiteY6" fmla="*/ 14903 h 1008271"/>
              <a:gd name="connsiteX7" fmla="*/ 121109 w 1274276"/>
              <a:gd name="connsiteY7" fmla="*/ 0 h 1008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4276" h="1008271">
                <a:moveTo>
                  <a:pt x="121109" y="0"/>
                </a:moveTo>
                <a:lnTo>
                  <a:pt x="1153167" y="0"/>
                </a:lnTo>
                <a:lnTo>
                  <a:pt x="1165463" y="14903"/>
                </a:lnTo>
                <a:cubicBezTo>
                  <a:pt x="1234162" y="116591"/>
                  <a:pt x="1274276" y="239177"/>
                  <a:pt x="1274276" y="371133"/>
                </a:cubicBezTo>
                <a:cubicBezTo>
                  <a:pt x="1274276" y="723015"/>
                  <a:pt x="989020" y="1008271"/>
                  <a:pt x="637138" y="1008271"/>
                </a:cubicBezTo>
                <a:cubicBezTo>
                  <a:pt x="285256" y="1008271"/>
                  <a:pt x="0" y="723015"/>
                  <a:pt x="0" y="371133"/>
                </a:cubicBezTo>
                <a:cubicBezTo>
                  <a:pt x="0" y="239177"/>
                  <a:pt x="40114" y="116591"/>
                  <a:pt x="108813" y="14903"/>
                </a:cubicBezTo>
                <a:lnTo>
                  <a:pt x="12110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a:extLst>
              <a:ext uri="{FF2B5EF4-FFF2-40B4-BE49-F238E27FC236}">
                <a16:creationId xmlns:a16="http://schemas.microsoft.com/office/drawing/2014/main" id="{12E86FEC-2450-BF45-8B56-B4AC3AE8B03B}"/>
              </a:ext>
            </a:extLst>
          </p:cNvPr>
          <p:cNvSpPr/>
          <p:nvPr userDrawn="1"/>
        </p:nvSpPr>
        <p:spPr>
          <a:xfrm>
            <a:off x="4655457" y="5932638"/>
            <a:ext cx="1718818" cy="921816"/>
          </a:xfrm>
          <a:custGeom>
            <a:avLst/>
            <a:gdLst>
              <a:gd name="connsiteX0" fmla="*/ 859409 w 1718818"/>
              <a:gd name="connsiteY0" fmla="*/ 0 h 921816"/>
              <a:gd name="connsiteX1" fmla="*/ 1718818 w 1718818"/>
              <a:gd name="connsiteY1" fmla="*/ 859409 h 921816"/>
              <a:gd name="connsiteX2" fmla="*/ 1715667 w 1718818"/>
              <a:gd name="connsiteY2" fmla="*/ 921816 h 921816"/>
              <a:gd name="connsiteX3" fmla="*/ 3152 w 1718818"/>
              <a:gd name="connsiteY3" fmla="*/ 921816 h 921816"/>
              <a:gd name="connsiteX4" fmla="*/ 0 w 1718818"/>
              <a:gd name="connsiteY4" fmla="*/ 859409 h 921816"/>
              <a:gd name="connsiteX5" fmla="*/ 859409 w 1718818"/>
              <a:gd name="connsiteY5" fmla="*/ 0 h 921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8818" h="921816">
                <a:moveTo>
                  <a:pt x="859409" y="0"/>
                </a:moveTo>
                <a:cubicBezTo>
                  <a:pt x="1334047" y="0"/>
                  <a:pt x="1718818" y="384771"/>
                  <a:pt x="1718818" y="859409"/>
                </a:cubicBezTo>
                <a:lnTo>
                  <a:pt x="1715667" y="921816"/>
                </a:lnTo>
                <a:lnTo>
                  <a:pt x="3152" y="921816"/>
                </a:lnTo>
                <a:lnTo>
                  <a:pt x="0" y="859409"/>
                </a:lnTo>
                <a:cubicBezTo>
                  <a:pt x="0" y="384771"/>
                  <a:pt x="384771" y="0"/>
                  <a:pt x="85940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a:extLst>
              <a:ext uri="{FF2B5EF4-FFF2-40B4-BE49-F238E27FC236}">
                <a16:creationId xmlns:a16="http://schemas.microsoft.com/office/drawing/2014/main" id="{E3C917EE-7CF1-E34D-BAB7-A7816D4D24E8}"/>
              </a:ext>
            </a:extLst>
          </p:cNvPr>
          <p:cNvSpPr/>
          <p:nvPr userDrawn="1"/>
        </p:nvSpPr>
        <p:spPr>
          <a:xfrm>
            <a:off x="7991722" y="5993260"/>
            <a:ext cx="1396752" cy="861195"/>
          </a:xfrm>
          <a:custGeom>
            <a:avLst/>
            <a:gdLst>
              <a:gd name="connsiteX0" fmla="*/ 698376 w 1396752"/>
              <a:gd name="connsiteY0" fmla="*/ 0 h 861195"/>
              <a:gd name="connsiteX1" fmla="*/ 1396752 w 1396752"/>
              <a:gd name="connsiteY1" fmla="*/ 698376 h 861195"/>
              <a:gd name="connsiteX2" fmla="*/ 1382563 w 1396752"/>
              <a:gd name="connsiteY2" fmla="*/ 839123 h 861195"/>
              <a:gd name="connsiteX3" fmla="*/ 1375712 w 1396752"/>
              <a:gd name="connsiteY3" fmla="*/ 861195 h 861195"/>
              <a:gd name="connsiteX4" fmla="*/ 21041 w 1396752"/>
              <a:gd name="connsiteY4" fmla="*/ 861195 h 861195"/>
              <a:gd name="connsiteX5" fmla="*/ 14189 w 1396752"/>
              <a:gd name="connsiteY5" fmla="*/ 839123 h 861195"/>
              <a:gd name="connsiteX6" fmla="*/ 0 w 1396752"/>
              <a:gd name="connsiteY6" fmla="*/ 698376 h 861195"/>
              <a:gd name="connsiteX7" fmla="*/ 698376 w 1396752"/>
              <a:gd name="connsiteY7" fmla="*/ 0 h 86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6752" h="861195">
                <a:moveTo>
                  <a:pt x="698376" y="0"/>
                </a:moveTo>
                <a:cubicBezTo>
                  <a:pt x="1084078" y="0"/>
                  <a:pt x="1396752" y="312674"/>
                  <a:pt x="1396752" y="698376"/>
                </a:cubicBezTo>
                <a:cubicBezTo>
                  <a:pt x="1396752" y="746589"/>
                  <a:pt x="1391866" y="793660"/>
                  <a:pt x="1382563" y="839123"/>
                </a:cubicBezTo>
                <a:lnTo>
                  <a:pt x="1375712" y="861195"/>
                </a:lnTo>
                <a:lnTo>
                  <a:pt x="21041" y="861195"/>
                </a:lnTo>
                <a:lnTo>
                  <a:pt x="14189" y="839123"/>
                </a:lnTo>
                <a:cubicBezTo>
                  <a:pt x="4886" y="793660"/>
                  <a:pt x="0" y="746589"/>
                  <a:pt x="0" y="698376"/>
                </a:cubicBezTo>
                <a:cubicBezTo>
                  <a:pt x="0" y="312674"/>
                  <a:pt x="312674" y="0"/>
                  <a:pt x="69837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79EF529E-F038-AA41-86B7-27F72A29302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2" name="Title 1">
            <a:extLst>
              <a:ext uri="{FF2B5EF4-FFF2-40B4-BE49-F238E27FC236}">
                <a16:creationId xmlns:a16="http://schemas.microsoft.com/office/drawing/2014/main" id="{A951D700-745C-FD43-9265-FC60E163D26D}"/>
              </a:ext>
            </a:extLst>
          </p:cNvPr>
          <p:cNvSpPr>
            <a:spLocks noGrp="1"/>
          </p:cNvSpPr>
          <p:nvPr>
            <p:ph type="title"/>
          </p:nvPr>
        </p:nvSpPr>
        <p:spPr>
          <a:xfrm>
            <a:off x="1147156" y="2605268"/>
            <a:ext cx="9917084" cy="1009585"/>
          </a:xfrm>
        </p:spPr>
        <p:txBody>
          <a:bodyPr anchor="ctr"/>
          <a:lstStyle>
            <a:lvl1pPr algn="ct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46987317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Divider page_Title_Circles_2">
    <p:bg>
      <p:bgPr>
        <a:solidFill>
          <a:schemeClr val="tx2"/>
        </a:solidFill>
        <a:effectLst/>
      </p:bgPr>
    </p:bg>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ED45BE11-1A58-1443-8C2A-07B51698014D}"/>
              </a:ext>
            </a:extLst>
          </p:cNvPr>
          <p:cNvSpPr/>
          <p:nvPr userDrawn="1"/>
        </p:nvSpPr>
        <p:spPr>
          <a:xfrm>
            <a:off x="4084318" y="5665069"/>
            <a:ext cx="1178561" cy="117856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9FBDF42-04BD-A74D-8DEA-269AE38F87C5}"/>
              </a:ext>
            </a:extLst>
          </p:cNvPr>
          <p:cNvSpPr/>
          <p:nvPr userDrawn="1"/>
        </p:nvSpPr>
        <p:spPr>
          <a:xfrm>
            <a:off x="3352011" y="5717196"/>
            <a:ext cx="509578" cy="5095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D1FA592-3698-4843-9637-F0330145B484}"/>
              </a:ext>
            </a:extLst>
          </p:cNvPr>
          <p:cNvSpPr/>
          <p:nvPr userDrawn="1"/>
        </p:nvSpPr>
        <p:spPr>
          <a:xfrm>
            <a:off x="0" y="4332213"/>
            <a:ext cx="2529840" cy="25298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F14E174-3CB9-AF42-AE27-6F09CFCE6DE2}"/>
              </a:ext>
            </a:extLst>
          </p:cNvPr>
          <p:cNvSpPr/>
          <p:nvPr userDrawn="1"/>
        </p:nvSpPr>
        <p:spPr>
          <a:xfrm>
            <a:off x="1674636" y="4033520"/>
            <a:ext cx="460786" cy="4607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6F7168E-92F9-B14D-BD0B-513D0ED67737}"/>
              </a:ext>
            </a:extLst>
          </p:cNvPr>
          <p:cNvSpPr/>
          <p:nvPr userDrawn="1"/>
        </p:nvSpPr>
        <p:spPr>
          <a:xfrm>
            <a:off x="3452054" y="6191045"/>
            <a:ext cx="652585" cy="6525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1E3718A-3739-2449-ABD9-ABD31ED0E545}"/>
              </a:ext>
            </a:extLst>
          </p:cNvPr>
          <p:cNvSpPr/>
          <p:nvPr userDrawn="1"/>
        </p:nvSpPr>
        <p:spPr>
          <a:xfrm>
            <a:off x="2375095" y="5781040"/>
            <a:ext cx="1076960" cy="10769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653E8ED-3D62-0C42-B721-BB1E9EC86B23}"/>
              </a:ext>
            </a:extLst>
          </p:cNvPr>
          <p:cNvSpPr/>
          <p:nvPr userDrawn="1"/>
        </p:nvSpPr>
        <p:spPr>
          <a:xfrm>
            <a:off x="2529840" y="5049375"/>
            <a:ext cx="727612" cy="7276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0CEAB7D-8272-4B4D-AD10-9A500F88945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2" name="Title 1">
            <a:extLst>
              <a:ext uri="{FF2B5EF4-FFF2-40B4-BE49-F238E27FC236}">
                <a16:creationId xmlns:a16="http://schemas.microsoft.com/office/drawing/2014/main" id="{5919AA4F-0667-804F-941C-554B54FE53F9}"/>
              </a:ext>
            </a:extLst>
          </p:cNvPr>
          <p:cNvSpPr>
            <a:spLocks noGrp="1"/>
          </p:cNvSpPr>
          <p:nvPr>
            <p:ph type="title"/>
          </p:nvPr>
        </p:nvSpPr>
        <p:spPr>
          <a:xfrm>
            <a:off x="1264920" y="2094050"/>
            <a:ext cx="9829165"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417601629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Divider_Title + Circle Graphic">
    <p:bg>
      <p:bgPr>
        <a:solidFill>
          <a:schemeClr val="tx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E9B5C7-FEF7-0843-9857-65E79825FDB7}"/>
              </a:ext>
            </a:extLst>
          </p:cNvPr>
          <p:cNvPicPr>
            <a:picLocks noChangeAspect="1"/>
          </p:cNvPicPr>
          <p:nvPr userDrawn="1"/>
        </p:nvPicPr>
        <p:blipFill>
          <a:blip r:embed="rId2"/>
          <a:stretch>
            <a:fillRect/>
          </a:stretch>
        </p:blipFill>
        <p:spPr>
          <a:xfrm>
            <a:off x="0" y="-955"/>
            <a:ext cx="12192000" cy="6859910"/>
          </a:xfrm>
          <a:prstGeom prst="rect">
            <a:avLst/>
          </a:prstGeom>
        </p:spPr>
      </p:pic>
      <p:pic>
        <p:nvPicPr>
          <p:cNvPr id="6" name="Picture 5">
            <a:extLst>
              <a:ext uri="{FF2B5EF4-FFF2-40B4-BE49-F238E27FC236}">
                <a16:creationId xmlns:a16="http://schemas.microsoft.com/office/drawing/2014/main" id="{86641DCD-22FF-A946-8727-A0526E71495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2" name="Title 1">
            <a:extLst>
              <a:ext uri="{FF2B5EF4-FFF2-40B4-BE49-F238E27FC236}">
                <a16:creationId xmlns:a16="http://schemas.microsoft.com/office/drawing/2014/main" id="{A1BAABD9-0881-414E-BFB4-2B6A97F6F253}"/>
              </a:ext>
            </a:extLst>
          </p:cNvPr>
          <p:cNvSpPr>
            <a:spLocks noGrp="1"/>
          </p:cNvSpPr>
          <p:nvPr>
            <p:ph type="title"/>
          </p:nvPr>
        </p:nvSpPr>
        <p:spPr>
          <a:xfrm>
            <a:off x="1155469" y="2718465"/>
            <a:ext cx="9892146" cy="1268649"/>
          </a:xfrm>
        </p:spPr>
        <p:txBody>
          <a:bodyPr anchor="ctr"/>
          <a:lstStyle>
            <a:lvl1pPr algn="ct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28475866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ivider_Title + Circle Line">
    <p:bg>
      <p:bgPr>
        <a:solidFill>
          <a:schemeClr val="tx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69B3AD-F18A-A446-9F1C-F946A3074199}"/>
              </a:ext>
            </a:extLst>
          </p:cNvPr>
          <p:cNvPicPr>
            <a:picLocks noChangeAspect="1"/>
          </p:cNvPicPr>
          <p:nvPr userDrawn="1"/>
        </p:nvPicPr>
        <p:blipFill>
          <a:blip r:embed="rId2"/>
          <a:stretch>
            <a:fillRect/>
          </a:stretch>
        </p:blipFill>
        <p:spPr>
          <a:xfrm>
            <a:off x="553402" y="3806553"/>
            <a:ext cx="11085197" cy="122827"/>
          </a:xfrm>
          <a:prstGeom prst="rect">
            <a:avLst/>
          </a:prstGeom>
        </p:spPr>
      </p:pic>
      <p:pic>
        <p:nvPicPr>
          <p:cNvPr id="6" name="Picture 5">
            <a:extLst>
              <a:ext uri="{FF2B5EF4-FFF2-40B4-BE49-F238E27FC236}">
                <a16:creationId xmlns:a16="http://schemas.microsoft.com/office/drawing/2014/main" id="{E7928977-F643-AA4C-989B-5C1652ED5AD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3" name="Title 2">
            <a:extLst>
              <a:ext uri="{FF2B5EF4-FFF2-40B4-BE49-F238E27FC236}">
                <a16:creationId xmlns:a16="http://schemas.microsoft.com/office/drawing/2014/main" id="{DBF7FE08-F990-A042-970A-FB1F487F3C35}"/>
              </a:ext>
            </a:extLst>
          </p:cNvPr>
          <p:cNvSpPr>
            <a:spLocks noGrp="1"/>
          </p:cNvSpPr>
          <p:nvPr>
            <p:ph type="title"/>
          </p:nvPr>
        </p:nvSpPr>
        <p:spPr>
          <a:xfrm>
            <a:off x="480060" y="2622292"/>
            <a:ext cx="11232515" cy="1009585"/>
          </a:xfrm>
        </p:spPr>
        <p:txBody>
          <a:bodyPr anchor="b"/>
          <a:lstStyle>
            <a:lvl1pPr algn="ct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85866296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Divider_Title + 4 Picture">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B8518CF-25E5-4149-85FD-029A507273A1}"/>
              </a:ext>
            </a:extLst>
          </p:cNvPr>
          <p:cNvSpPr/>
          <p:nvPr userDrawn="1"/>
        </p:nvSpPr>
        <p:spPr>
          <a:xfrm>
            <a:off x="-374904" y="7053024"/>
            <a:ext cx="8090039" cy="1853232"/>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Picture Placeholder 2">
            <a:extLst>
              <a:ext uri="{FF2B5EF4-FFF2-40B4-BE49-F238E27FC236}">
                <a16:creationId xmlns:a16="http://schemas.microsoft.com/office/drawing/2014/main" id="{5B55DBC2-D506-444F-A9AF-5D3EB0B10632}"/>
              </a:ext>
            </a:extLst>
          </p:cNvPr>
          <p:cNvSpPr>
            <a:spLocks noGrp="1"/>
          </p:cNvSpPr>
          <p:nvPr>
            <p:ph type="pic" sz="quarter" idx="11"/>
          </p:nvPr>
        </p:nvSpPr>
        <p:spPr>
          <a:xfrm>
            <a:off x="-240704" y="3563895"/>
            <a:ext cx="5137688" cy="5137688"/>
          </a:xfrm>
          <a:prstGeom prst="ellipse">
            <a:avLst/>
          </a:prstGeom>
          <a:solidFill>
            <a:schemeClr val="bg2"/>
          </a:solidFill>
        </p:spPr>
        <p:txBody>
          <a:bodyPr anchor="ctr"/>
          <a:lstStyle>
            <a:lvl1pPr marL="0" indent="0" algn="ctr">
              <a:buNone/>
              <a:defRPr/>
            </a:lvl1pPr>
          </a:lstStyle>
          <a:p>
            <a:endParaRPr lang="en-GB"/>
          </a:p>
        </p:txBody>
      </p:sp>
      <p:sp>
        <p:nvSpPr>
          <p:cNvPr id="20" name="Picture Placeholder 2">
            <a:extLst>
              <a:ext uri="{FF2B5EF4-FFF2-40B4-BE49-F238E27FC236}">
                <a16:creationId xmlns:a16="http://schemas.microsoft.com/office/drawing/2014/main" id="{35C2492D-3DD7-F74C-A32A-31ABF7E472EA}"/>
              </a:ext>
            </a:extLst>
          </p:cNvPr>
          <p:cNvSpPr>
            <a:spLocks noGrp="1"/>
          </p:cNvSpPr>
          <p:nvPr>
            <p:ph type="pic" sz="quarter" idx="12"/>
          </p:nvPr>
        </p:nvSpPr>
        <p:spPr>
          <a:xfrm>
            <a:off x="3586986" y="1556933"/>
            <a:ext cx="3103394" cy="3103394"/>
          </a:xfrm>
          <a:prstGeom prst="ellipse">
            <a:avLst/>
          </a:prstGeom>
          <a:solidFill>
            <a:schemeClr val="bg2"/>
          </a:solidFill>
        </p:spPr>
        <p:txBody>
          <a:bodyPr anchor="ctr"/>
          <a:lstStyle>
            <a:lvl1pPr marL="0" indent="0" algn="ctr">
              <a:buNone/>
              <a:defRPr/>
            </a:lvl1pPr>
          </a:lstStyle>
          <a:p>
            <a:endParaRPr lang="en-GB"/>
          </a:p>
        </p:txBody>
      </p:sp>
      <p:sp>
        <p:nvSpPr>
          <p:cNvPr id="21" name="Picture Placeholder 2">
            <a:extLst>
              <a:ext uri="{FF2B5EF4-FFF2-40B4-BE49-F238E27FC236}">
                <a16:creationId xmlns:a16="http://schemas.microsoft.com/office/drawing/2014/main" id="{753402E0-3DC9-B743-9FD8-7FD68B1F8B7E}"/>
              </a:ext>
            </a:extLst>
          </p:cNvPr>
          <p:cNvSpPr>
            <a:spLocks noGrp="1"/>
          </p:cNvSpPr>
          <p:nvPr>
            <p:ph type="pic" sz="quarter" idx="13"/>
          </p:nvPr>
        </p:nvSpPr>
        <p:spPr>
          <a:xfrm>
            <a:off x="7277310" y="1916832"/>
            <a:ext cx="4321765" cy="4321765"/>
          </a:xfrm>
          <a:prstGeom prst="ellipse">
            <a:avLst/>
          </a:prstGeom>
          <a:solidFill>
            <a:schemeClr val="bg2"/>
          </a:solidFill>
        </p:spPr>
        <p:txBody>
          <a:bodyPr anchor="ctr"/>
          <a:lstStyle>
            <a:lvl1pPr marL="0" indent="0" algn="ctr">
              <a:buNone/>
              <a:defRPr/>
            </a:lvl1pPr>
          </a:lstStyle>
          <a:p>
            <a:endParaRPr lang="en-GB"/>
          </a:p>
        </p:txBody>
      </p:sp>
      <p:sp>
        <p:nvSpPr>
          <p:cNvPr id="34" name="Picture Placeholder 2">
            <a:extLst>
              <a:ext uri="{FF2B5EF4-FFF2-40B4-BE49-F238E27FC236}">
                <a16:creationId xmlns:a16="http://schemas.microsoft.com/office/drawing/2014/main" id="{1185A5AF-DE74-FF4B-A5FE-2F60C9901ED2}"/>
              </a:ext>
            </a:extLst>
          </p:cNvPr>
          <p:cNvSpPr>
            <a:spLocks noGrp="1"/>
          </p:cNvSpPr>
          <p:nvPr>
            <p:ph type="pic" sz="quarter" idx="27"/>
          </p:nvPr>
        </p:nvSpPr>
        <p:spPr>
          <a:xfrm>
            <a:off x="5517323" y="4660327"/>
            <a:ext cx="1725118" cy="1725118"/>
          </a:xfrm>
          <a:prstGeom prst="ellipse">
            <a:avLst/>
          </a:prstGeom>
          <a:solidFill>
            <a:schemeClr val="bg2"/>
          </a:solidFill>
        </p:spPr>
        <p:txBody>
          <a:bodyPr anchor="ctr"/>
          <a:lstStyle>
            <a:lvl1pPr marL="0" indent="0" algn="ctr">
              <a:buNone/>
              <a:defRPr/>
            </a:lvl1pPr>
          </a:lstStyle>
          <a:p>
            <a:endParaRPr lang="en-GB"/>
          </a:p>
        </p:txBody>
      </p:sp>
      <p:sp>
        <p:nvSpPr>
          <p:cNvPr id="30" name="Text Placeholder 14">
            <a:extLst>
              <a:ext uri="{FF2B5EF4-FFF2-40B4-BE49-F238E27FC236}">
                <a16:creationId xmlns:a16="http://schemas.microsoft.com/office/drawing/2014/main" id="{1FC41432-3478-DD4C-AD34-1EBE4007BDAF}"/>
              </a:ext>
            </a:extLst>
          </p:cNvPr>
          <p:cNvSpPr>
            <a:spLocks noGrp="1"/>
          </p:cNvSpPr>
          <p:nvPr>
            <p:ph type="body" sz="quarter" idx="26" hasCustomPrompt="1"/>
          </p:nvPr>
        </p:nvSpPr>
        <p:spPr>
          <a:xfrm>
            <a:off x="10361884" y="4499895"/>
            <a:ext cx="1661153" cy="1661153"/>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7" name="Text Placeholder 14">
            <a:extLst>
              <a:ext uri="{FF2B5EF4-FFF2-40B4-BE49-F238E27FC236}">
                <a16:creationId xmlns:a16="http://schemas.microsoft.com/office/drawing/2014/main" id="{4F54BEAF-5D68-1241-B332-81DC12940BE6}"/>
              </a:ext>
            </a:extLst>
          </p:cNvPr>
          <p:cNvSpPr>
            <a:spLocks noGrp="1"/>
          </p:cNvSpPr>
          <p:nvPr>
            <p:ph type="body" sz="quarter" idx="19" hasCustomPrompt="1"/>
          </p:nvPr>
        </p:nvSpPr>
        <p:spPr>
          <a:xfrm>
            <a:off x="4772909" y="5329560"/>
            <a:ext cx="379065" cy="379065"/>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8" name="Text Placeholder 14">
            <a:extLst>
              <a:ext uri="{FF2B5EF4-FFF2-40B4-BE49-F238E27FC236}">
                <a16:creationId xmlns:a16="http://schemas.microsoft.com/office/drawing/2014/main" id="{E056516B-69A7-8940-B2FD-246FA5A9F16E}"/>
              </a:ext>
            </a:extLst>
          </p:cNvPr>
          <p:cNvSpPr>
            <a:spLocks noGrp="1"/>
          </p:cNvSpPr>
          <p:nvPr>
            <p:ph type="body" sz="quarter" idx="15" hasCustomPrompt="1"/>
          </p:nvPr>
        </p:nvSpPr>
        <p:spPr>
          <a:xfrm>
            <a:off x="9433783" y="1258277"/>
            <a:ext cx="1364435" cy="1364435"/>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9" name="Text Placeholder 14">
            <a:extLst>
              <a:ext uri="{FF2B5EF4-FFF2-40B4-BE49-F238E27FC236}">
                <a16:creationId xmlns:a16="http://schemas.microsoft.com/office/drawing/2014/main" id="{F7B56310-4E6B-3642-BD26-42E683AB1D8A}"/>
              </a:ext>
            </a:extLst>
          </p:cNvPr>
          <p:cNvSpPr>
            <a:spLocks noGrp="1"/>
          </p:cNvSpPr>
          <p:nvPr>
            <p:ph type="body" sz="quarter" idx="20" hasCustomPrompt="1"/>
          </p:nvPr>
        </p:nvSpPr>
        <p:spPr>
          <a:xfrm>
            <a:off x="345499" y="1413299"/>
            <a:ext cx="1601531" cy="1601531"/>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4" name="Text Placeholder 14">
            <a:extLst>
              <a:ext uri="{FF2B5EF4-FFF2-40B4-BE49-F238E27FC236}">
                <a16:creationId xmlns:a16="http://schemas.microsoft.com/office/drawing/2014/main" id="{5EA74BC9-F9FB-7647-86C7-A79DA49221B7}"/>
              </a:ext>
            </a:extLst>
          </p:cNvPr>
          <p:cNvSpPr>
            <a:spLocks noGrp="1"/>
          </p:cNvSpPr>
          <p:nvPr>
            <p:ph type="body" sz="quarter" idx="16" hasCustomPrompt="1"/>
          </p:nvPr>
        </p:nvSpPr>
        <p:spPr>
          <a:xfrm>
            <a:off x="1717452" y="2932577"/>
            <a:ext cx="1020857" cy="1020857"/>
          </a:xfrm>
          <a:prstGeom prst="ellipse">
            <a:avLst/>
          </a:prstGeom>
          <a:solidFill>
            <a:schemeClr val="accent4"/>
          </a:solidFill>
        </p:spPr>
        <p:txBody>
          <a:bodyPr anchor="ctr"/>
          <a:lstStyle>
            <a:lvl1pPr marL="0" indent="0" algn="ctr">
              <a:buNone/>
              <a:defRPr sz="2400" b="1" i="0">
                <a:solidFill>
                  <a:schemeClr val="bg1"/>
                </a:solidFill>
                <a:latin typeface="Berlingske Sans Extrabold" panose="02000703050000020004" pitchFamily="2" charset="0"/>
              </a:defRPr>
            </a:lvl1pPr>
          </a:lstStyle>
          <a:p>
            <a:pPr lvl="0"/>
            <a:r>
              <a:rPr lang="en-GB" dirty="0"/>
              <a:t> </a:t>
            </a:r>
          </a:p>
        </p:txBody>
      </p:sp>
      <p:sp>
        <p:nvSpPr>
          <p:cNvPr id="28" name="Text Placeholder 14">
            <a:extLst>
              <a:ext uri="{FF2B5EF4-FFF2-40B4-BE49-F238E27FC236}">
                <a16:creationId xmlns:a16="http://schemas.microsoft.com/office/drawing/2014/main" id="{53A99B93-893F-A54A-95DA-A4261A9E71D3}"/>
              </a:ext>
            </a:extLst>
          </p:cNvPr>
          <p:cNvSpPr>
            <a:spLocks noGrp="1"/>
          </p:cNvSpPr>
          <p:nvPr>
            <p:ph type="body" sz="quarter" idx="25" hasCustomPrompt="1"/>
          </p:nvPr>
        </p:nvSpPr>
        <p:spPr>
          <a:xfrm>
            <a:off x="10864869" y="1112080"/>
            <a:ext cx="327592" cy="327592"/>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7" name="Oval 6">
            <a:extLst>
              <a:ext uri="{FF2B5EF4-FFF2-40B4-BE49-F238E27FC236}">
                <a16:creationId xmlns:a16="http://schemas.microsoft.com/office/drawing/2014/main" id="{095302BF-DD68-E045-8E00-23251718E127}"/>
              </a:ext>
            </a:extLst>
          </p:cNvPr>
          <p:cNvSpPr/>
          <p:nvPr userDrawn="1"/>
        </p:nvSpPr>
        <p:spPr>
          <a:xfrm>
            <a:off x="7715135" y="1919888"/>
            <a:ext cx="309282" cy="3092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AF64605-9E6D-474E-82CC-99998B7CFC8A}"/>
              </a:ext>
            </a:extLst>
          </p:cNvPr>
          <p:cNvSpPr/>
          <p:nvPr userDrawn="1"/>
        </p:nvSpPr>
        <p:spPr>
          <a:xfrm>
            <a:off x="4774816" y="5327906"/>
            <a:ext cx="377157" cy="3771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D285DE62-D118-0549-8D06-6D4E3CF2BE0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2" name="Title 1">
            <a:extLst>
              <a:ext uri="{FF2B5EF4-FFF2-40B4-BE49-F238E27FC236}">
                <a16:creationId xmlns:a16="http://schemas.microsoft.com/office/drawing/2014/main" id="{E4F6FE00-84C1-C54B-9897-01707B02C737}"/>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341498866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Divider_Title + Large Picture">
    <p:bg>
      <p:bgPr>
        <a:solidFill>
          <a:schemeClr val="tx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0BF3A70-4600-8A44-8BDC-D49B83322E8B}"/>
              </a:ext>
            </a:extLst>
          </p:cNvPr>
          <p:cNvSpPr/>
          <p:nvPr userDrawn="1"/>
        </p:nvSpPr>
        <p:spPr>
          <a:xfrm>
            <a:off x="-374904" y="7053024"/>
            <a:ext cx="8090039" cy="1853232"/>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Picture Placeholder 15">
            <a:extLst>
              <a:ext uri="{FF2B5EF4-FFF2-40B4-BE49-F238E27FC236}">
                <a16:creationId xmlns:a16="http://schemas.microsoft.com/office/drawing/2014/main" id="{855021C6-8AEC-9E41-B9C8-55E3135FB09C}"/>
              </a:ext>
            </a:extLst>
          </p:cNvPr>
          <p:cNvSpPr>
            <a:spLocks noGrp="1"/>
          </p:cNvSpPr>
          <p:nvPr>
            <p:ph type="pic" sz="quarter" idx="27"/>
          </p:nvPr>
        </p:nvSpPr>
        <p:spPr>
          <a:xfrm>
            <a:off x="-240704" y="1556933"/>
            <a:ext cx="11839780" cy="7144650"/>
          </a:xfrm>
          <a:custGeom>
            <a:avLst/>
            <a:gdLst>
              <a:gd name="connsiteX0" fmla="*/ 6620586 w 11839780"/>
              <a:gd name="connsiteY0" fmla="*/ 3103394 h 7144650"/>
              <a:gd name="connsiteX1" fmla="*/ 7483145 w 11839780"/>
              <a:gd name="connsiteY1" fmla="*/ 3965953 h 7144650"/>
              <a:gd name="connsiteX2" fmla="*/ 6620586 w 11839780"/>
              <a:gd name="connsiteY2" fmla="*/ 4828512 h 7144650"/>
              <a:gd name="connsiteX3" fmla="*/ 5758028 w 11839780"/>
              <a:gd name="connsiteY3" fmla="*/ 3965953 h 7144650"/>
              <a:gd name="connsiteX4" fmla="*/ 6620586 w 11839780"/>
              <a:gd name="connsiteY4" fmla="*/ 3103394 h 7144650"/>
              <a:gd name="connsiteX5" fmla="*/ 2568844 w 11839780"/>
              <a:gd name="connsiteY5" fmla="*/ 2006962 h 7144650"/>
              <a:gd name="connsiteX6" fmla="*/ 5137689 w 11839780"/>
              <a:gd name="connsiteY6" fmla="*/ 4575806 h 7144650"/>
              <a:gd name="connsiteX7" fmla="*/ 2568844 w 11839780"/>
              <a:gd name="connsiteY7" fmla="*/ 7144650 h 7144650"/>
              <a:gd name="connsiteX8" fmla="*/ 0 w 11839780"/>
              <a:gd name="connsiteY8" fmla="*/ 4575806 h 7144650"/>
              <a:gd name="connsiteX9" fmla="*/ 2568844 w 11839780"/>
              <a:gd name="connsiteY9" fmla="*/ 2006962 h 7144650"/>
              <a:gd name="connsiteX10" fmla="*/ 9678897 w 11839780"/>
              <a:gd name="connsiteY10" fmla="*/ 359899 h 7144650"/>
              <a:gd name="connsiteX11" fmla="*/ 11839780 w 11839780"/>
              <a:gd name="connsiteY11" fmla="*/ 2520782 h 7144650"/>
              <a:gd name="connsiteX12" fmla="*/ 9678897 w 11839780"/>
              <a:gd name="connsiteY12" fmla="*/ 4681665 h 7144650"/>
              <a:gd name="connsiteX13" fmla="*/ 7518014 w 11839780"/>
              <a:gd name="connsiteY13" fmla="*/ 2520782 h 7144650"/>
              <a:gd name="connsiteX14" fmla="*/ 9678897 w 11839780"/>
              <a:gd name="connsiteY14" fmla="*/ 359899 h 7144650"/>
              <a:gd name="connsiteX15" fmla="*/ 5379387 w 11839780"/>
              <a:gd name="connsiteY15" fmla="*/ 0 h 7144650"/>
              <a:gd name="connsiteX16" fmla="*/ 6931084 w 11839780"/>
              <a:gd name="connsiteY16" fmla="*/ 1551697 h 7144650"/>
              <a:gd name="connsiteX17" fmla="*/ 5379387 w 11839780"/>
              <a:gd name="connsiteY17" fmla="*/ 3103394 h 7144650"/>
              <a:gd name="connsiteX18" fmla="*/ 3827690 w 11839780"/>
              <a:gd name="connsiteY18" fmla="*/ 1551697 h 7144650"/>
              <a:gd name="connsiteX19" fmla="*/ 5379387 w 11839780"/>
              <a:gd name="connsiteY19" fmla="*/ 0 h 714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39780" h="7144650">
                <a:moveTo>
                  <a:pt x="6620586" y="3103394"/>
                </a:moveTo>
                <a:cubicBezTo>
                  <a:pt x="7096964" y="3103394"/>
                  <a:pt x="7483145" y="3489575"/>
                  <a:pt x="7483145" y="3965953"/>
                </a:cubicBezTo>
                <a:cubicBezTo>
                  <a:pt x="7483145" y="4442331"/>
                  <a:pt x="7096964" y="4828512"/>
                  <a:pt x="6620586" y="4828512"/>
                </a:cubicBezTo>
                <a:cubicBezTo>
                  <a:pt x="6144208" y="4828512"/>
                  <a:pt x="5758028" y="4442331"/>
                  <a:pt x="5758028" y="3965953"/>
                </a:cubicBezTo>
                <a:cubicBezTo>
                  <a:pt x="5758028" y="3489575"/>
                  <a:pt x="6144208" y="3103394"/>
                  <a:pt x="6620586" y="3103394"/>
                </a:cubicBezTo>
                <a:close/>
                <a:moveTo>
                  <a:pt x="2568844" y="2006962"/>
                </a:moveTo>
                <a:cubicBezTo>
                  <a:pt x="3987577" y="2006962"/>
                  <a:pt x="5137689" y="3157073"/>
                  <a:pt x="5137689" y="4575806"/>
                </a:cubicBezTo>
                <a:cubicBezTo>
                  <a:pt x="5137689" y="5994539"/>
                  <a:pt x="3987577" y="7144650"/>
                  <a:pt x="2568844" y="7144650"/>
                </a:cubicBezTo>
                <a:cubicBezTo>
                  <a:pt x="1150111" y="7144650"/>
                  <a:pt x="0" y="5994539"/>
                  <a:pt x="0" y="4575806"/>
                </a:cubicBezTo>
                <a:cubicBezTo>
                  <a:pt x="0" y="3157073"/>
                  <a:pt x="1150111" y="2006962"/>
                  <a:pt x="2568844" y="2006962"/>
                </a:cubicBezTo>
                <a:close/>
                <a:moveTo>
                  <a:pt x="9678897" y="359899"/>
                </a:moveTo>
                <a:cubicBezTo>
                  <a:pt x="10872320" y="359899"/>
                  <a:pt x="11839780" y="1327359"/>
                  <a:pt x="11839780" y="2520782"/>
                </a:cubicBezTo>
                <a:cubicBezTo>
                  <a:pt x="11839780" y="3714205"/>
                  <a:pt x="10872320" y="4681665"/>
                  <a:pt x="9678897" y="4681665"/>
                </a:cubicBezTo>
                <a:cubicBezTo>
                  <a:pt x="8485474" y="4681665"/>
                  <a:pt x="7518014" y="3714205"/>
                  <a:pt x="7518014" y="2520782"/>
                </a:cubicBezTo>
                <a:cubicBezTo>
                  <a:pt x="7518014" y="1327359"/>
                  <a:pt x="8485474" y="359899"/>
                  <a:pt x="9678897" y="359899"/>
                </a:cubicBezTo>
                <a:close/>
                <a:moveTo>
                  <a:pt x="5379387" y="0"/>
                </a:moveTo>
                <a:cubicBezTo>
                  <a:pt x="6236366" y="0"/>
                  <a:pt x="6931084" y="694718"/>
                  <a:pt x="6931084" y="1551697"/>
                </a:cubicBezTo>
                <a:cubicBezTo>
                  <a:pt x="6931084" y="2408677"/>
                  <a:pt x="6236366" y="3103394"/>
                  <a:pt x="5379387" y="3103394"/>
                </a:cubicBezTo>
                <a:cubicBezTo>
                  <a:pt x="4522408" y="3103394"/>
                  <a:pt x="3827690" y="2408677"/>
                  <a:pt x="3827690" y="1551697"/>
                </a:cubicBezTo>
                <a:cubicBezTo>
                  <a:pt x="3827690" y="694718"/>
                  <a:pt x="4522408" y="0"/>
                  <a:pt x="5379387" y="0"/>
                </a:cubicBezTo>
                <a:close/>
              </a:path>
            </a:pathLst>
          </a:custGeom>
          <a:solidFill>
            <a:schemeClr val="bg2"/>
          </a:solidFill>
        </p:spPr>
        <p:txBody>
          <a:bodyPr wrap="square" anchor="ctr">
            <a:noAutofit/>
          </a:bodyPr>
          <a:lstStyle>
            <a:lvl1pPr marL="0" indent="0" algn="ctr">
              <a:buNone/>
              <a:defRPr/>
            </a:lvl1pPr>
          </a:lstStyle>
          <a:p>
            <a:endParaRPr lang="en-GB"/>
          </a:p>
        </p:txBody>
      </p:sp>
      <p:sp>
        <p:nvSpPr>
          <p:cNvPr id="23" name="Text Placeholder 14">
            <a:extLst>
              <a:ext uri="{FF2B5EF4-FFF2-40B4-BE49-F238E27FC236}">
                <a16:creationId xmlns:a16="http://schemas.microsoft.com/office/drawing/2014/main" id="{B00B4FC5-B997-A54B-8C65-0005389DA6DF}"/>
              </a:ext>
            </a:extLst>
          </p:cNvPr>
          <p:cNvSpPr>
            <a:spLocks noGrp="1"/>
          </p:cNvSpPr>
          <p:nvPr>
            <p:ph type="body" sz="quarter" idx="26" hasCustomPrompt="1"/>
          </p:nvPr>
        </p:nvSpPr>
        <p:spPr>
          <a:xfrm>
            <a:off x="10361884" y="4499895"/>
            <a:ext cx="1661153" cy="1661153"/>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7" name="Text Placeholder 14">
            <a:extLst>
              <a:ext uri="{FF2B5EF4-FFF2-40B4-BE49-F238E27FC236}">
                <a16:creationId xmlns:a16="http://schemas.microsoft.com/office/drawing/2014/main" id="{CC6C789D-AE92-FB42-8B70-06D7E84F4758}"/>
              </a:ext>
            </a:extLst>
          </p:cNvPr>
          <p:cNvSpPr>
            <a:spLocks noGrp="1"/>
          </p:cNvSpPr>
          <p:nvPr>
            <p:ph type="body" sz="quarter" idx="19" hasCustomPrompt="1"/>
          </p:nvPr>
        </p:nvSpPr>
        <p:spPr>
          <a:xfrm>
            <a:off x="4772909" y="5329560"/>
            <a:ext cx="379065" cy="379065"/>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9" name="Text Placeholder 14">
            <a:extLst>
              <a:ext uri="{FF2B5EF4-FFF2-40B4-BE49-F238E27FC236}">
                <a16:creationId xmlns:a16="http://schemas.microsoft.com/office/drawing/2014/main" id="{BAB4F15A-4D34-EC41-92EE-E0A6A84AAB20}"/>
              </a:ext>
            </a:extLst>
          </p:cNvPr>
          <p:cNvSpPr>
            <a:spLocks noGrp="1"/>
          </p:cNvSpPr>
          <p:nvPr>
            <p:ph type="body" sz="quarter" idx="15" hasCustomPrompt="1"/>
          </p:nvPr>
        </p:nvSpPr>
        <p:spPr>
          <a:xfrm>
            <a:off x="9433783" y="1258277"/>
            <a:ext cx="1364435" cy="1364435"/>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31" name="Text Placeholder 14">
            <a:extLst>
              <a:ext uri="{FF2B5EF4-FFF2-40B4-BE49-F238E27FC236}">
                <a16:creationId xmlns:a16="http://schemas.microsoft.com/office/drawing/2014/main" id="{8C325A5D-D897-FF48-8571-CA340A8372D4}"/>
              </a:ext>
            </a:extLst>
          </p:cNvPr>
          <p:cNvSpPr>
            <a:spLocks noGrp="1"/>
          </p:cNvSpPr>
          <p:nvPr>
            <p:ph type="body" sz="quarter" idx="20" hasCustomPrompt="1"/>
          </p:nvPr>
        </p:nvSpPr>
        <p:spPr>
          <a:xfrm>
            <a:off x="345499" y="1413299"/>
            <a:ext cx="1601531" cy="1601531"/>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32" name="Text Placeholder 14">
            <a:extLst>
              <a:ext uri="{FF2B5EF4-FFF2-40B4-BE49-F238E27FC236}">
                <a16:creationId xmlns:a16="http://schemas.microsoft.com/office/drawing/2014/main" id="{F557CF0D-B284-EA4C-A6ED-E151EC4CE1C0}"/>
              </a:ext>
            </a:extLst>
          </p:cNvPr>
          <p:cNvSpPr>
            <a:spLocks noGrp="1"/>
          </p:cNvSpPr>
          <p:nvPr>
            <p:ph type="body" sz="quarter" idx="16" hasCustomPrompt="1"/>
          </p:nvPr>
        </p:nvSpPr>
        <p:spPr>
          <a:xfrm>
            <a:off x="1717452" y="2932577"/>
            <a:ext cx="1020857" cy="1020857"/>
          </a:xfrm>
          <a:prstGeom prst="ellipse">
            <a:avLst/>
          </a:prstGeom>
          <a:solidFill>
            <a:schemeClr val="accent4"/>
          </a:solidFill>
        </p:spPr>
        <p:txBody>
          <a:bodyPr anchor="ctr"/>
          <a:lstStyle>
            <a:lvl1pPr marL="0" indent="0" algn="ctr">
              <a:buNone/>
              <a:defRPr sz="2400" b="1" i="0">
                <a:solidFill>
                  <a:schemeClr val="bg1"/>
                </a:solidFill>
                <a:latin typeface="Berlingske Sans Extrabold" panose="02000703050000020004" pitchFamily="2" charset="0"/>
              </a:defRPr>
            </a:lvl1pPr>
          </a:lstStyle>
          <a:p>
            <a:pPr lvl="0"/>
            <a:r>
              <a:rPr lang="en-GB" dirty="0"/>
              <a:t> </a:t>
            </a:r>
          </a:p>
        </p:txBody>
      </p:sp>
      <p:sp>
        <p:nvSpPr>
          <p:cNvPr id="34" name="Text Placeholder 14">
            <a:extLst>
              <a:ext uri="{FF2B5EF4-FFF2-40B4-BE49-F238E27FC236}">
                <a16:creationId xmlns:a16="http://schemas.microsoft.com/office/drawing/2014/main" id="{A6151A90-3EB4-FD45-A0AF-116E402E2DFB}"/>
              </a:ext>
            </a:extLst>
          </p:cNvPr>
          <p:cNvSpPr>
            <a:spLocks noGrp="1"/>
          </p:cNvSpPr>
          <p:nvPr>
            <p:ph type="body" sz="quarter" idx="25" hasCustomPrompt="1"/>
          </p:nvPr>
        </p:nvSpPr>
        <p:spPr>
          <a:xfrm>
            <a:off x="10864869" y="1112080"/>
            <a:ext cx="327592" cy="327592"/>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36" name="Oval 35">
            <a:extLst>
              <a:ext uri="{FF2B5EF4-FFF2-40B4-BE49-F238E27FC236}">
                <a16:creationId xmlns:a16="http://schemas.microsoft.com/office/drawing/2014/main" id="{A307CFA3-7897-8343-91D4-A966443FCAA0}"/>
              </a:ext>
            </a:extLst>
          </p:cNvPr>
          <p:cNvSpPr/>
          <p:nvPr userDrawn="1"/>
        </p:nvSpPr>
        <p:spPr>
          <a:xfrm>
            <a:off x="7715135" y="1919888"/>
            <a:ext cx="309282" cy="3092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42EAA6B-EB93-8944-8CF1-61A81DFA429D}"/>
              </a:ext>
            </a:extLst>
          </p:cNvPr>
          <p:cNvSpPr/>
          <p:nvPr userDrawn="1"/>
        </p:nvSpPr>
        <p:spPr>
          <a:xfrm>
            <a:off x="4774816" y="5327906"/>
            <a:ext cx="377157" cy="3771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6B2A242D-D39E-7841-8AB8-B45BE6F1786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2" name="Title 1">
            <a:extLst>
              <a:ext uri="{FF2B5EF4-FFF2-40B4-BE49-F238E27FC236}">
                <a16:creationId xmlns:a16="http://schemas.microsoft.com/office/drawing/2014/main" id="{894D0AC5-9E32-214C-9362-AFD83E5B7317}"/>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14368332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 Sub + 1 Column Text ">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pic>
        <p:nvPicPr>
          <p:cNvPr id="15" name="Picture 14">
            <a:extLst>
              <a:ext uri="{FF2B5EF4-FFF2-40B4-BE49-F238E27FC236}">
                <a16:creationId xmlns:a16="http://schemas.microsoft.com/office/drawing/2014/main" id="{CEF2FEFC-8BA7-B04D-A12A-3B6023BDBEF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35984" y="6452912"/>
            <a:ext cx="759070" cy="183017"/>
          </a:xfrm>
          <a:prstGeom prst="rect">
            <a:avLst/>
          </a:prstGeom>
        </p:spPr>
      </p:pic>
      <p:sp>
        <p:nvSpPr>
          <p:cNvPr id="4" name="Footer Placeholder 3">
            <a:extLst>
              <a:ext uri="{FF2B5EF4-FFF2-40B4-BE49-F238E27FC236}">
                <a16:creationId xmlns:a16="http://schemas.microsoft.com/office/drawing/2014/main" id="{46403D5A-CC3C-0148-BCBD-44C90F0ADD35}"/>
              </a:ext>
            </a:extLst>
          </p:cNvPr>
          <p:cNvSpPr>
            <a:spLocks noGrp="1"/>
          </p:cNvSpPr>
          <p:nvPr>
            <p:ph type="ftr" sz="quarter" idx="13"/>
          </p:nvPr>
        </p:nvSpPr>
        <p:spPr/>
        <p:txBody>
          <a:bodyPr/>
          <a:lstStyle/>
          <a:p>
            <a:r>
              <a:rPr lang="en-US"/>
              <a:t>This is the footer</a:t>
            </a:r>
            <a:endParaRPr lang="en-US" dirty="0"/>
          </a:p>
        </p:txBody>
      </p:sp>
      <p:sp>
        <p:nvSpPr>
          <p:cNvPr id="2" name="Title 1">
            <a:extLst>
              <a:ext uri="{FF2B5EF4-FFF2-40B4-BE49-F238E27FC236}">
                <a16:creationId xmlns:a16="http://schemas.microsoft.com/office/drawing/2014/main" id="{61620216-465B-E348-98CA-03E5C233D81C}"/>
              </a:ext>
            </a:extLst>
          </p:cNvPr>
          <p:cNvSpPr>
            <a:spLocks noGrp="1"/>
          </p:cNvSpPr>
          <p:nvPr>
            <p:ph type="title"/>
          </p:nvPr>
        </p:nvSpPr>
        <p:spPr/>
        <p:txBody>
          <a:bodyPr/>
          <a:lstStyle/>
          <a:p>
            <a:r>
              <a:rPr lang="en-US"/>
              <a:t>Click to edit Master title style</a:t>
            </a:r>
            <a:endParaRPr lang="en-GB"/>
          </a:p>
        </p:txBody>
      </p:sp>
      <p:sp>
        <p:nvSpPr>
          <p:cNvPr id="14" name="Text Placeholder 4">
            <a:extLst>
              <a:ext uri="{FF2B5EF4-FFF2-40B4-BE49-F238E27FC236}">
                <a16:creationId xmlns:a16="http://schemas.microsoft.com/office/drawing/2014/main" id="{3061D9EF-6B71-1A4C-A39D-D70022B8C512}"/>
              </a:ext>
            </a:extLst>
          </p:cNvPr>
          <p:cNvSpPr>
            <a:spLocks noGrp="1"/>
          </p:cNvSpPr>
          <p:nvPr>
            <p:ph type="body" sz="quarter" idx="23" hasCustomPrompt="1"/>
          </p:nvPr>
        </p:nvSpPr>
        <p:spPr>
          <a:xfrm>
            <a:off x="479425" y="1374710"/>
            <a:ext cx="9829800"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6" name="Text Placeholder 3">
            <a:extLst>
              <a:ext uri="{FF2B5EF4-FFF2-40B4-BE49-F238E27FC236}">
                <a16:creationId xmlns:a16="http://schemas.microsoft.com/office/drawing/2014/main" id="{C58D1711-B651-DC42-A9DC-C9B4999CE038}"/>
              </a:ext>
            </a:extLst>
          </p:cNvPr>
          <p:cNvSpPr>
            <a:spLocks noGrp="1"/>
          </p:cNvSpPr>
          <p:nvPr>
            <p:ph type="body" sz="quarter" idx="25"/>
          </p:nvPr>
        </p:nvSpPr>
        <p:spPr>
          <a:xfrm>
            <a:off x="479425" y="2009194"/>
            <a:ext cx="9829800" cy="3798650"/>
          </a:xfrm>
          <a:prstGeom prst="rect">
            <a:avLst/>
          </a:prstGeom>
        </p:spPr>
        <p:txBody>
          <a:bodyPr numCol="1" spcCol="252000"/>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785261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amp; Sub_2 column tex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pic>
        <p:nvPicPr>
          <p:cNvPr id="15" name="Picture 14">
            <a:extLst>
              <a:ext uri="{FF2B5EF4-FFF2-40B4-BE49-F238E27FC236}">
                <a16:creationId xmlns:a16="http://schemas.microsoft.com/office/drawing/2014/main" id="{CEF2FEFC-8BA7-B04D-A12A-3B6023BDBEF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35984" y="6452912"/>
            <a:ext cx="759070" cy="183017"/>
          </a:xfrm>
          <a:prstGeom prst="rect">
            <a:avLst/>
          </a:prstGeom>
        </p:spPr>
      </p:pic>
      <p:sp>
        <p:nvSpPr>
          <p:cNvPr id="4" name="Footer Placeholder 3">
            <a:extLst>
              <a:ext uri="{FF2B5EF4-FFF2-40B4-BE49-F238E27FC236}">
                <a16:creationId xmlns:a16="http://schemas.microsoft.com/office/drawing/2014/main" id="{46403D5A-CC3C-0148-BCBD-44C90F0ADD35}"/>
              </a:ext>
            </a:extLst>
          </p:cNvPr>
          <p:cNvSpPr>
            <a:spLocks noGrp="1"/>
          </p:cNvSpPr>
          <p:nvPr>
            <p:ph type="ftr" sz="quarter" idx="13"/>
          </p:nvPr>
        </p:nvSpPr>
        <p:spPr/>
        <p:txBody>
          <a:bodyPr/>
          <a:lstStyle/>
          <a:p>
            <a:r>
              <a:rPr lang="en-US"/>
              <a:t>This is the footer</a:t>
            </a:r>
            <a:endParaRPr lang="en-US" dirty="0"/>
          </a:p>
        </p:txBody>
      </p:sp>
      <p:sp>
        <p:nvSpPr>
          <p:cNvPr id="2" name="Title 1">
            <a:extLst>
              <a:ext uri="{FF2B5EF4-FFF2-40B4-BE49-F238E27FC236}">
                <a16:creationId xmlns:a16="http://schemas.microsoft.com/office/drawing/2014/main" id="{945BD3BD-2AEE-354E-B159-1D09F8E0D070}"/>
              </a:ext>
            </a:extLst>
          </p:cNvPr>
          <p:cNvSpPr>
            <a:spLocks noGrp="1"/>
          </p:cNvSpPr>
          <p:nvPr>
            <p:ph type="title"/>
          </p:nvPr>
        </p:nvSpPr>
        <p:spPr/>
        <p:txBody>
          <a:bodyPr/>
          <a:lstStyle/>
          <a:p>
            <a:r>
              <a:rPr lang="en-US"/>
              <a:t>Click to edit Master title style</a:t>
            </a:r>
            <a:endParaRPr lang="en-GB"/>
          </a:p>
        </p:txBody>
      </p:sp>
      <p:sp>
        <p:nvSpPr>
          <p:cNvPr id="11" name="Text Placeholder 4">
            <a:extLst>
              <a:ext uri="{FF2B5EF4-FFF2-40B4-BE49-F238E27FC236}">
                <a16:creationId xmlns:a16="http://schemas.microsoft.com/office/drawing/2014/main" id="{A66AE0EF-79AB-0A4C-983B-44F55BBF7A2D}"/>
              </a:ext>
            </a:extLst>
          </p:cNvPr>
          <p:cNvSpPr>
            <a:spLocks noGrp="1"/>
          </p:cNvSpPr>
          <p:nvPr>
            <p:ph type="body" sz="quarter" idx="23" hasCustomPrompt="1"/>
          </p:nvPr>
        </p:nvSpPr>
        <p:spPr>
          <a:xfrm>
            <a:off x="479425" y="1374710"/>
            <a:ext cx="9829800"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3" name="Text Placeholder 3">
            <a:extLst>
              <a:ext uri="{FF2B5EF4-FFF2-40B4-BE49-F238E27FC236}">
                <a16:creationId xmlns:a16="http://schemas.microsoft.com/office/drawing/2014/main" id="{8BDB0369-8E37-A843-B689-24EFA2AF9C4F}"/>
              </a:ext>
            </a:extLst>
          </p:cNvPr>
          <p:cNvSpPr>
            <a:spLocks noGrp="1"/>
          </p:cNvSpPr>
          <p:nvPr>
            <p:ph type="body" sz="quarter" idx="25"/>
          </p:nvPr>
        </p:nvSpPr>
        <p:spPr>
          <a:xfrm>
            <a:off x="479425" y="2009194"/>
            <a:ext cx="9829800" cy="3798650"/>
          </a:xfrm>
          <a:prstGeom prst="rect">
            <a:avLst/>
          </a:prstGeom>
        </p:spPr>
        <p:txBody>
          <a:bodyPr numCol="2" spcCol="252000"/>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498386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amp; Sub_3 column tex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pic>
        <p:nvPicPr>
          <p:cNvPr id="15" name="Picture 14">
            <a:extLst>
              <a:ext uri="{FF2B5EF4-FFF2-40B4-BE49-F238E27FC236}">
                <a16:creationId xmlns:a16="http://schemas.microsoft.com/office/drawing/2014/main" id="{CEF2FEFC-8BA7-B04D-A12A-3B6023BDBEF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35984" y="6452912"/>
            <a:ext cx="759070" cy="183017"/>
          </a:xfrm>
          <a:prstGeom prst="rect">
            <a:avLst/>
          </a:prstGeom>
        </p:spPr>
      </p:pic>
      <p:sp>
        <p:nvSpPr>
          <p:cNvPr id="4" name="Footer Placeholder 3">
            <a:extLst>
              <a:ext uri="{FF2B5EF4-FFF2-40B4-BE49-F238E27FC236}">
                <a16:creationId xmlns:a16="http://schemas.microsoft.com/office/drawing/2014/main" id="{46403D5A-CC3C-0148-BCBD-44C90F0ADD35}"/>
              </a:ext>
            </a:extLst>
          </p:cNvPr>
          <p:cNvSpPr>
            <a:spLocks noGrp="1"/>
          </p:cNvSpPr>
          <p:nvPr>
            <p:ph type="ftr" sz="quarter" idx="13"/>
          </p:nvPr>
        </p:nvSpPr>
        <p:spPr/>
        <p:txBody>
          <a:bodyPr/>
          <a:lstStyle/>
          <a:p>
            <a:r>
              <a:rPr lang="en-US"/>
              <a:t>This is the footer</a:t>
            </a:r>
            <a:endParaRPr lang="en-US" dirty="0"/>
          </a:p>
        </p:txBody>
      </p:sp>
      <p:sp>
        <p:nvSpPr>
          <p:cNvPr id="2" name="Title 1">
            <a:extLst>
              <a:ext uri="{FF2B5EF4-FFF2-40B4-BE49-F238E27FC236}">
                <a16:creationId xmlns:a16="http://schemas.microsoft.com/office/drawing/2014/main" id="{B8D42394-487C-294F-9105-E24F9B836D72}"/>
              </a:ext>
            </a:extLst>
          </p:cNvPr>
          <p:cNvSpPr>
            <a:spLocks noGrp="1"/>
          </p:cNvSpPr>
          <p:nvPr>
            <p:ph type="title"/>
          </p:nvPr>
        </p:nvSpPr>
        <p:spPr/>
        <p:txBody>
          <a:bodyPr/>
          <a:lstStyle/>
          <a:p>
            <a:r>
              <a:rPr lang="en-US" dirty="0"/>
              <a:t>Click to edit Master title style</a:t>
            </a:r>
            <a:endParaRPr lang="en-GB" dirty="0"/>
          </a:p>
        </p:txBody>
      </p:sp>
      <p:sp>
        <p:nvSpPr>
          <p:cNvPr id="11" name="Text Placeholder 4">
            <a:extLst>
              <a:ext uri="{FF2B5EF4-FFF2-40B4-BE49-F238E27FC236}">
                <a16:creationId xmlns:a16="http://schemas.microsoft.com/office/drawing/2014/main" id="{2E1E897E-A2D1-3F48-A4B7-649FF26AE1E3}"/>
              </a:ext>
            </a:extLst>
          </p:cNvPr>
          <p:cNvSpPr>
            <a:spLocks noGrp="1"/>
          </p:cNvSpPr>
          <p:nvPr>
            <p:ph type="body" sz="quarter" idx="23" hasCustomPrompt="1"/>
          </p:nvPr>
        </p:nvSpPr>
        <p:spPr>
          <a:xfrm>
            <a:off x="479425" y="1374710"/>
            <a:ext cx="9829800"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3" name="Text Placeholder 3">
            <a:extLst>
              <a:ext uri="{FF2B5EF4-FFF2-40B4-BE49-F238E27FC236}">
                <a16:creationId xmlns:a16="http://schemas.microsoft.com/office/drawing/2014/main" id="{04BFAC52-C9B3-EE48-AA61-B5E67C6E51AD}"/>
              </a:ext>
            </a:extLst>
          </p:cNvPr>
          <p:cNvSpPr>
            <a:spLocks noGrp="1"/>
          </p:cNvSpPr>
          <p:nvPr>
            <p:ph type="body" sz="quarter" idx="25"/>
          </p:nvPr>
        </p:nvSpPr>
        <p:spPr>
          <a:xfrm>
            <a:off x="479425" y="2009194"/>
            <a:ext cx="9829800" cy="3798650"/>
          </a:xfrm>
          <a:prstGeom prst="rect">
            <a:avLst/>
          </a:prstGeom>
        </p:spPr>
        <p:txBody>
          <a:bodyPr numCol="3" spcCol="360000"/>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535410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hank You + Graphic">
    <p:bg>
      <p:bgPr>
        <a:solidFill>
          <a:schemeClr val="tx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FCCE88C-5D45-E24C-8044-0038CFBCB37C}"/>
              </a:ext>
            </a:extLst>
          </p:cNvPr>
          <p:cNvSpPr>
            <a:spLocks noGrp="1"/>
          </p:cNvSpPr>
          <p:nvPr>
            <p:ph type="body" sz="quarter" idx="10" hasCustomPrompt="1"/>
          </p:nvPr>
        </p:nvSpPr>
        <p:spPr>
          <a:xfrm>
            <a:off x="553403" y="3198027"/>
            <a:ext cx="5768376" cy="1254869"/>
          </a:xfrm>
          <a:prstGeom prst="rect">
            <a:avLst/>
          </a:prstGeom>
        </p:spPr>
        <p:txBody>
          <a:bodyPr anchor="ctr"/>
          <a:lstStyle>
            <a:lvl1pPr marL="0" indent="0" algn="l">
              <a:buNone/>
              <a:defRPr sz="5000" b="1" i="0">
                <a:solidFill>
                  <a:schemeClr val="bg1"/>
                </a:solidFill>
                <a:latin typeface="Berlingske Sans Extrabold" panose="02000703050000020004" pitchFamily="2" charset="0"/>
              </a:defRPr>
            </a:lvl1pPr>
          </a:lstStyle>
          <a:p>
            <a:pPr lvl="0"/>
            <a:r>
              <a:rPr lang="en-GB" dirty="0"/>
              <a:t>Thank you</a:t>
            </a:r>
          </a:p>
        </p:txBody>
      </p:sp>
      <p:sp>
        <p:nvSpPr>
          <p:cNvPr id="6" name="Oval 5">
            <a:extLst>
              <a:ext uri="{FF2B5EF4-FFF2-40B4-BE49-F238E27FC236}">
                <a16:creationId xmlns:a16="http://schemas.microsoft.com/office/drawing/2014/main" id="{D239FA92-3F9E-BF4C-BD40-34A0C885AE2C}"/>
              </a:ext>
            </a:extLst>
          </p:cNvPr>
          <p:cNvSpPr/>
          <p:nvPr userDrawn="1"/>
        </p:nvSpPr>
        <p:spPr>
          <a:xfrm>
            <a:off x="7089421" y="2809522"/>
            <a:ext cx="1952978" cy="19529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4BB11E9-E0E0-1440-9F66-9DEA850FE579}"/>
              </a:ext>
            </a:extLst>
          </p:cNvPr>
          <p:cNvSpPr/>
          <p:nvPr userDrawn="1"/>
        </p:nvSpPr>
        <p:spPr>
          <a:xfrm>
            <a:off x="9045098" y="2809522"/>
            <a:ext cx="1952978" cy="195297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6BCD9912-C6C2-3B4A-9E47-A8CADE6A093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11" name="Freeform 10">
            <a:extLst>
              <a:ext uri="{FF2B5EF4-FFF2-40B4-BE49-F238E27FC236}">
                <a16:creationId xmlns:a16="http://schemas.microsoft.com/office/drawing/2014/main" id="{F69C0910-9C3D-E44F-A64C-74A43022E4C5}"/>
              </a:ext>
            </a:extLst>
          </p:cNvPr>
          <p:cNvSpPr/>
          <p:nvPr userDrawn="1"/>
        </p:nvSpPr>
        <p:spPr>
          <a:xfrm>
            <a:off x="11000775" y="2809522"/>
            <a:ext cx="1191225" cy="1952978"/>
          </a:xfrm>
          <a:custGeom>
            <a:avLst/>
            <a:gdLst>
              <a:gd name="connsiteX0" fmla="*/ 976489 w 1191225"/>
              <a:gd name="connsiteY0" fmla="*/ 0 h 1952978"/>
              <a:gd name="connsiteX1" fmla="*/ 1173286 w 1191225"/>
              <a:gd name="connsiteY1" fmla="*/ 19839 h 1952978"/>
              <a:gd name="connsiteX2" fmla="*/ 1191225 w 1191225"/>
              <a:gd name="connsiteY2" fmla="*/ 24452 h 1952978"/>
              <a:gd name="connsiteX3" fmla="*/ 1191225 w 1191225"/>
              <a:gd name="connsiteY3" fmla="*/ 1928527 h 1952978"/>
              <a:gd name="connsiteX4" fmla="*/ 1173286 w 1191225"/>
              <a:gd name="connsiteY4" fmla="*/ 1933139 h 1952978"/>
              <a:gd name="connsiteX5" fmla="*/ 976489 w 1191225"/>
              <a:gd name="connsiteY5" fmla="*/ 1952978 h 1952978"/>
              <a:gd name="connsiteX6" fmla="*/ 0 w 1191225"/>
              <a:gd name="connsiteY6" fmla="*/ 976489 h 1952978"/>
              <a:gd name="connsiteX7" fmla="*/ 976489 w 1191225"/>
              <a:gd name="connsiteY7" fmla="*/ 0 h 1952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1225" h="1952978">
                <a:moveTo>
                  <a:pt x="976489" y="0"/>
                </a:moveTo>
                <a:cubicBezTo>
                  <a:pt x="1043901" y="0"/>
                  <a:pt x="1109719" y="6831"/>
                  <a:pt x="1173286" y="19839"/>
                </a:cubicBezTo>
                <a:lnTo>
                  <a:pt x="1191225" y="24452"/>
                </a:lnTo>
                <a:lnTo>
                  <a:pt x="1191225" y="1928527"/>
                </a:lnTo>
                <a:lnTo>
                  <a:pt x="1173286" y="1933139"/>
                </a:lnTo>
                <a:cubicBezTo>
                  <a:pt x="1109719" y="1946147"/>
                  <a:pt x="1043901" y="1952978"/>
                  <a:pt x="976489" y="1952978"/>
                </a:cubicBezTo>
                <a:cubicBezTo>
                  <a:pt x="437189" y="1952978"/>
                  <a:pt x="0" y="1515789"/>
                  <a:pt x="0" y="976489"/>
                </a:cubicBezTo>
                <a:cubicBezTo>
                  <a:pt x="0" y="437189"/>
                  <a:pt x="437189" y="0"/>
                  <a:pt x="97648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46233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vender Contents + Text">
    <p:bg>
      <p:bgPr>
        <a:solidFill>
          <a:schemeClr val="tx2"/>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A5E16E6-BA0E-E940-ABAB-A4154607E756}"/>
              </a:ext>
            </a:extLst>
          </p:cNvPr>
          <p:cNvSpPr>
            <a:spLocks noGrp="1"/>
          </p:cNvSpPr>
          <p:nvPr>
            <p:ph type="body" sz="quarter" idx="16" hasCustomPrompt="1"/>
          </p:nvPr>
        </p:nvSpPr>
        <p:spPr>
          <a:xfrm>
            <a:off x="374393" y="2597609"/>
            <a:ext cx="483968"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1</a:t>
            </a:r>
          </a:p>
        </p:txBody>
      </p:sp>
      <p:sp>
        <p:nvSpPr>
          <p:cNvPr id="15" name="Text Placeholder 14">
            <a:extLst>
              <a:ext uri="{FF2B5EF4-FFF2-40B4-BE49-F238E27FC236}">
                <a16:creationId xmlns:a16="http://schemas.microsoft.com/office/drawing/2014/main" id="{381273F2-0716-ED49-BB3A-EA8327F72EFF}"/>
              </a:ext>
            </a:extLst>
          </p:cNvPr>
          <p:cNvSpPr>
            <a:spLocks noGrp="1"/>
          </p:cNvSpPr>
          <p:nvPr>
            <p:ph type="body" sz="quarter" idx="17" hasCustomPrompt="1"/>
          </p:nvPr>
        </p:nvSpPr>
        <p:spPr>
          <a:xfrm>
            <a:off x="1033125" y="2784501"/>
            <a:ext cx="2047875" cy="472967"/>
          </a:xfrm>
          <a:prstGeom prst="rect">
            <a:avLst/>
          </a:prstGeom>
        </p:spPr>
        <p:txBody>
          <a:bodyPr lIns="0" anchor="ctr"/>
          <a:lstStyle>
            <a:lvl1pPr marL="0" marR="0" indent="0" algn="l" defTabSz="914400" rtl="0" eaLnBrk="1" fontAlgn="auto" latinLnBrk="0" hangingPunct="1">
              <a:lnSpc>
                <a:spcPct val="90000"/>
              </a:lnSpc>
              <a:spcBef>
                <a:spcPts val="0"/>
              </a:spcBef>
              <a:spcAft>
                <a:spcPts val="0"/>
              </a:spcAft>
              <a:buClr>
                <a:schemeClr val="accent1"/>
              </a:buClr>
              <a:buSzPct val="100000"/>
              <a:buFont typeface=".AppleSystemUIFont"/>
              <a:buNone/>
              <a:tabLst/>
              <a:defRPr sz="1400" b="1" i="0">
                <a:solidFill>
                  <a:schemeClr val="bg2"/>
                </a:solidFill>
                <a:latin typeface="Source Sans Pro SemiBold" panose="020B0503030403020204" pitchFamily="34" charset="77"/>
              </a:defRPr>
            </a:lvl1pPr>
          </a:lstStyle>
          <a:p>
            <a:pPr marL="0" marR="0" lvl="0" indent="0" algn="l" defTabSz="914400" rtl="0" eaLnBrk="1" fontAlgn="auto" latinLnBrk="0" hangingPunct="1">
              <a:lnSpc>
                <a:spcPct val="90000"/>
              </a:lnSpc>
              <a:spcBef>
                <a:spcPts val="0"/>
              </a:spcBef>
              <a:spcAft>
                <a:spcPts val="0"/>
              </a:spcAft>
              <a:buClr>
                <a:schemeClr val="accent1"/>
              </a:buClr>
              <a:buSzPct val="100000"/>
              <a:buFont typeface=".AppleSystemUIFont"/>
              <a:buNone/>
              <a:tabLst/>
              <a:defRPr/>
            </a:pPr>
            <a:r>
              <a:rPr lang="en-US" dirty="0"/>
              <a:t>Add text here</a:t>
            </a:r>
          </a:p>
        </p:txBody>
      </p:sp>
      <p:sp>
        <p:nvSpPr>
          <p:cNvPr id="24" name="Text Placeholder 12">
            <a:extLst>
              <a:ext uri="{FF2B5EF4-FFF2-40B4-BE49-F238E27FC236}">
                <a16:creationId xmlns:a16="http://schemas.microsoft.com/office/drawing/2014/main" id="{CD8DFA49-2F7F-3147-A304-69EC5D2A9A75}"/>
              </a:ext>
            </a:extLst>
          </p:cNvPr>
          <p:cNvSpPr>
            <a:spLocks noGrp="1"/>
          </p:cNvSpPr>
          <p:nvPr>
            <p:ph type="body" sz="quarter" idx="18" hasCustomPrompt="1"/>
          </p:nvPr>
        </p:nvSpPr>
        <p:spPr>
          <a:xfrm>
            <a:off x="374393" y="3398688"/>
            <a:ext cx="483968"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2</a:t>
            </a:r>
          </a:p>
        </p:txBody>
      </p:sp>
      <p:sp>
        <p:nvSpPr>
          <p:cNvPr id="25" name="Text Placeholder 14">
            <a:extLst>
              <a:ext uri="{FF2B5EF4-FFF2-40B4-BE49-F238E27FC236}">
                <a16:creationId xmlns:a16="http://schemas.microsoft.com/office/drawing/2014/main" id="{7C54CED5-E8F1-7841-8778-508807AF64AD}"/>
              </a:ext>
            </a:extLst>
          </p:cNvPr>
          <p:cNvSpPr>
            <a:spLocks noGrp="1"/>
          </p:cNvSpPr>
          <p:nvPr>
            <p:ph type="body" sz="quarter" idx="19" hasCustomPrompt="1"/>
          </p:nvPr>
        </p:nvSpPr>
        <p:spPr>
          <a:xfrm>
            <a:off x="1033125" y="3585580"/>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26" name="Text Placeholder 12">
            <a:extLst>
              <a:ext uri="{FF2B5EF4-FFF2-40B4-BE49-F238E27FC236}">
                <a16:creationId xmlns:a16="http://schemas.microsoft.com/office/drawing/2014/main" id="{4C8D1FE9-FB73-AF46-AAC5-03D14CA63383}"/>
              </a:ext>
            </a:extLst>
          </p:cNvPr>
          <p:cNvSpPr>
            <a:spLocks noGrp="1"/>
          </p:cNvSpPr>
          <p:nvPr>
            <p:ph type="body" sz="quarter" idx="20" hasCustomPrompt="1"/>
          </p:nvPr>
        </p:nvSpPr>
        <p:spPr>
          <a:xfrm>
            <a:off x="382797" y="4199767"/>
            <a:ext cx="483968"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3</a:t>
            </a:r>
          </a:p>
        </p:txBody>
      </p:sp>
      <p:sp>
        <p:nvSpPr>
          <p:cNvPr id="32" name="Text Placeholder 14">
            <a:extLst>
              <a:ext uri="{FF2B5EF4-FFF2-40B4-BE49-F238E27FC236}">
                <a16:creationId xmlns:a16="http://schemas.microsoft.com/office/drawing/2014/main" id="{294B6308-4BF3-9847-90BE-7D7CEC8F8DF6}"/>
              </a:ext>
            </a:extLst>
          </p:cNvPr>
          <p:cNvSpPr>
            <a:spLocks noGrp="1"/>
          </p:cNvSpPr>
          <p:nvPr>
            <p:ph type="body" sz="quarter" idx="21" hasCustomPrompt="1"/>
          </p:nvPr>
        </p:nvSpPr>
        <p:spPr>
          <a:xfrm>
            <a:off x="1041529" y="4386659"/>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33" name="Text Placeholder 12">
            <a:extLst>
              <a:ext uri="{FF2B5EF4-FFF2-40B4-BE49-F238E27FC236}">
                <a16:creationId xmlns:a16="http://schemas.microsoft.com/office/drawing/2014/main" id="{2D7F37E7-230C-C343-BECB-55734AB64DDA}"/>
              </a:ext>
            </a:extLst>
          </p:cNvPr>
          <p:cNvSpPr>
            <a:spLocks noGrp="1"/>
          </p:cNvSpPr>
          <p:nvPr>
            <p:ph type="body" sz="quarter" idx="22" hasCustomPrompt="1"/>
          </p:nvPr>
        </p:nvSpPr>
        <p:spPr>
          <a:xfrm>
            <a:off x="374393" y="5000846"/>
            <a:ext cx="483968"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4</a:t>
            </a:r>
          </a:p>
        </p:txBody>
      </p:sp>
      <p:sp>
        <p:nvSpPr>
          <p:cNvPr id="34" name="Text Placeholder 14">
            <a:extLst>
              <a:ext uri="{FF2B5EF4-FFF2-40B4-BE49-F238E27FC236}">
                <a16:creationId xmlns:a16="http://schemas.microsoft.com/office/drawing/2014/main" id="{4B750913-C610-614F-B3AE-2EC44290C9CC}"/>
              </a:ext>
            </a:extLst>
          </p:cNvPr>
          <p:cNvSpPr>
            <a:spLocks noGrp="1"/>
          </p:cNvSpPr>
          <p:nvPr>
            <p:ph type="body" sz="quarter" idx="23" hasCustomPrompt="1"/>
          </p:nvPr>
        </p:nvSpPr>
        <p:spPr>
          <a:xfrm>
            <a:off x="1033125" y="5187738"/>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35" name="Text Placeholder 12">
            <a:extLst>
              <a:ext uri="{FF2B5EF4-FFF2-40B4-BE49-F238E27FC236}">
                <a16:creationId xmlns:a16="http://schemas.microsoft.com/office/drawing/2014/main" id="{3B2810B0-F8DF-C146-A3ED-405350DA59EB}"/>
              </a:ext>
            </a:extLst>
          </p:cNvPr>
          <p:cNvSpPr>
            <a:spLocks noGrp="1"/>
          </p:cNvSpPr>
          <p:nvPr>
            <p:ph type="body" sz="quarter" idx="24" hasCustomPrompt="1"/>
          </p:nvPr>
        </p:nvSpPr>
        <p:spPr>
          <a:xfrm>
            <a:off x="3990766" y="2597609"/>
            <a:ext cx="483968"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5</a:t>
            </a:r>
          </a:p>
        </p:txBody>
      </p:sp>
      <p:sp>
        <p:nvSpPr>
          <p:cNvPr id="36" name="Text Placeholder 14">
            <a:extLst>
              <a:ext uri="{FF2B5EF4-FFF2-40B4-BE49-F238E27FC236}">
                <a16:creationId xmlns:a16="http://schemas.microsoft.com/office/drawing/2014/main" id="{C75A2CE6-DFAB-104F-9EEB-DBA0FF408BB5}"/>
              </a:ext>
            </a:extLst>
          </p:cNvPr>
          <p:cNvSpPr>
            <a:spLocks noGrp="1"/>
          </p:cNvSpPr>
          <p:nvPr>
            <p:ph type="body" sz="quarter" idx="25" hasCustomPrompt="1"/>
          </p:nvPr>
        </p:nvSpPr>
        <p:spPr>
          <a:xfrm>
            <a:off x="4649498" y="2784501"/>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37" name="Text Placeholder 12">
            <a:extLst>
              <a:ext uri="{FF2B5EF4-FFF2-40B4-BE49-F238E27FC236}">
                <a16:creationId xmlns:a16="http://schemas.microsoft.com/office/drawing/2014/main" id="{A584C9B6-C26B-A848-ACD2-1B31A8567E72}"/>
              </a:ext>
            </a:extLst>
          </p:cNvPr>
          <p:cNvSpPr>
            <a:spLocks noGrp="1"/>
          </p:cNvSpPr>
          <p:nvPr>
            <p:ph type="body" sz="quarter" idx="26" hasCustomPrompt="1"/>
          </p:nvPr>
        </p:nvSpPr>
        <p:spPr>
          <a:xfrm>
            <a:off x="3990766" y="3398688"/>
            <a:ext cx="483968"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6</a:t>
            </a:r>
          </a:p>
        </p:txBody>
      </p:sp>
      <p:sp>
        <p:nvSpPr>
          <p:cNvPr id="38" name="Text Placeholder 14">
            <a:extLst>
              <a:ext uri="{FF2B5EF4-FFF2-40B4-BE49-F238E27FC236}">
                <a16:creationId xmlns:a16="http://schemas.microsoft.com/office/drawing/2014/main" id="{6E544971-B467-9346-9A5D-6119AB4F9753}"/>
              </a:ext>
            </a:extLst>
          </p:cNvPr>
          <p:cNvSpPr>
            <a:spLocks noGrp="1"/>
          </p:cNvSpPr>
          <p:nvPr>
            <p:ph type="body" sz="quarter" idx="27" hasCustomPrompt="1"/>
          </p:nvPr>
        </p:nvSpPr>
        <p:spPr>
          <a:xfrm>
            <a:off x="4649498" y="3585580"/>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39" name="Text Placeholder 12">
            <a:extLst>
              <a:ext uri="{FF2B5EF4-FFF2-40B4-BE49-F238E27FC236}">
                <a16:creationId xmlns:a16="http://schemas.microsoft.com/office/drawing/2014/main" id="{EB306962-4E1D-454C-A6B4-5A4FCAD3FC08}"/>
              </a:ext>
            </a:extLst>
          </p:cNvPr>
          <p:cNvSpPr>
            <a:spLocks noGrp="1"/>
          </p:cNvSpPr>
          <p:nvPr>
            <p:ph type="body" sz="quarter" idx="28" hasCustomPrompt="1"/>
          </p:nvPr>
        </p:nvSpPr>
        <p:spPr>
          <a:xfrm>
            <a:off x="3999170" y="4199767"/>
            <a:ext cx="483968"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7</a:t>
            </a:r>
          </a:p>
        </p:txBody>
      </p:sp>
      <p:sp>
        <p:nvSpPr>
          <p:cNvPr id="40" name="Text Placeholder 14">
            <a:extLst>
              <a:ext uri="{FF2B5EF4-FFF2-40B4-BE49-F238E27FC236}">
                <a16:creationId xmlns:a16="http://schemas.microsoft.com/office/drawing/2014/main" id="{E659289A-B6B9-1B4E-992C-80723AC36E58}"/>
              </a:ext>
            </a:extLst>
          </p:cNvPr>
          <p:cNvSpPr>
            <a:spLocks noGrp="1"/>
          </p:cNvSpPr>
          <p:nvPr>
            <p:ph type="body" sz="quarter" idx="29" hasCustomPrompt="1"/>
          </p:nvPr>
        </p:nvSpPr>
        <p:spPr>
          <a:xfrm>
            <a:off x="4657902" y="4386659"/>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41" name="Text Placeholder 12">
            <a:extLst>
              <a:ext uri="{FF2B5EF4-FFF2-40B4-BE49-F238E27FC236}">
                <a16:creationId xmlns:a16="http://schemas.microsoft.com/office/drawing/2014/main" id="{2207093D-0AE3-7F47-AC12-1D4621F1E5F8}"/>
              </a:ext>
            </a:extLst>
          </p:cNvPr>
          <p:cNvSpPr>
            <a:spLocks noGrp="1"/>
          </p:cNvSpPr>
          <p:nvPr>
            <p:ph type="body" sz="quarter" idx="30" hasCustomPrompt="1"/>
          </p:nvPr>
        </p:nvSpPr>
        <p:spPr>
          <a:xfrm>
            <a:off x="3990766" y="5000846"/>
            <a:ext cx="483968"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8</a:t>
            </a:r>
          </a:p>
        </p:txBody>
      </p:sp>
      <p:sp>
        <p:nvSpPr>
          <p:cNvPr id="42" name="Text Placeholder 14">
            <a:extLst>
              <a:ext uri="{FF2B5EF4-FFF2-40B4-BE49-F238E27FC236}">
                <a16:creationId xmlns:a16="http://schemas.microsoft.com/office/drawing/2014/main" id="{75073AEF-5740-F747-B799-3C860882B182}"/>
              </a:ext>
            </a:extLst>
          </p:cNvPr>
          <p:cNvSpPr>
            <a:spLocks noGrp="1"/>
          </p:cNvSpPr>
          <p:nvPr>
            <p:ph type="body" sz="quarter" idx="31" hasCustomPrompt="1"/>
          </p:nvPr>
        </p:nvSpPr>
        <p:spPr>
          <a:xfrm>
            <a:off x="4649498" y="5187738"/>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43" name="Text Placeholder 12">
            <a:extLst>
              <a:ext uri="{FF2B5EF4-FFF2-40B4-BE49-F238E27FC236}">
                <a16:creationId xmlns:a16="http://schemas.microsoft.com/office/drawing/2014/main" id="{735D8FBE-F524-444D-892F-3044BEE47BF9}"/>
              </a:ext>
            </a:extLst>
          </p:cNvPr>
          <p:cNvSpPr>
            <a:spLocks noGrp="1"/>
          </p:cNvSpPr>
          <p:nvPr>
            <p:ph type="body" sz="quarter" idx="32" hasCustomPrompt="1"/>
          </p:nvPr>
        </p:nvSpPr>
        <p:spPr>
          <a:xfrm>
            <a:off x="7323912" y="2597609"/>
            <a:ext cx="956013"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9</a:t>
            </a:r>
          </a:p>
        </p:txBody>
      </p:sp>
      <p:sp>
        <p:nvSpPr>
          <p:cNvPr id="44" name="Text Placeholder 14">
            <a:extLst>
              <a:ext uri="{FF2B5EF4-FFF2-40B4-BE49-F238E27FC236}">
                <a16:creationId xmlns:a16="http://schemas.microsoft.com/office/drawing/2014/main" id="{8C534923-7194-134A-978E-71F06EEE325F}"/>
              </a:ext>
            </a:extLst>
          </p:cNvPr>
          <p:cNvSpPr>
            <a:spLocks noGrp="1"/>
          </p:cNvSpPr>
          <p:nvPr>
            <p:ph type="body" sz="quarter" idx="33" hasCustomPrompt="1"/>
          </p:nvPr>
        </p:nvSpPr>
        <p:spPr>
          <a:xfrm>
            <a:off x="8454689" y="2784501"/>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45" name="Text Placeholder 12">
            <a:extLst>
              <a:ext uri="{FF2B5EF4-FFF2-40B4-BE49-F238E27FC236}">
                <a16:creationId xmlns:a16="http://schemas.microsoft.com/office/drawing/2014/main" id="{F38C1893-B569-DE47-8A0D-79D27EF86E40}"/>
              </a:ext>
            </a:extLst>
          </p:cNvPr>
          <p:cNvSpPr>
            <a:spLocks noGrp="1"/>
          </p:cNvSpPr>
          <p:nvPr>
            <p:ph type="body" sz="quarter" idx="34" hasCustomPrompt="1"/>
          </p:nvPr>
        </p:nvSpPr>
        <p:spPr>
          <a:xfrm>
            <a:off x="7323912" y="3398688"/>
            <a:ext cx="956013"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10</a:t>
            </a:r>
          </a:p>
        </p:txBody>
      </p:sp>
      <p:sp>
        <p:nvSpPr>
          <p:cNvPr id="46" name="Text Placeholder 14">
            <a:extLst>
              <a:ext uri="{FF2B5EF4-FFF2-40B4-BE49-F238E27FC236}">
                <a16:creationId xmlns:a16="http://schemas.microsoft.com/office/drawing/2014/main" id="{AE06F02B-5BB9-AB4B-8831-5B12A24D216D}"/>
              </a:ext>
            </a:extLst>
          </p:cNvPr>
          <p:cNvSpPr>
            <a:spLocks noGrp="1"/>
          </p:cNvSpPr>
          <p:nvPr>
            <p:ph type="body" sz="quarter" idx="35" hasCustomPrompt="1"/>
          </p:nvPr>
        </p:nvSpPr>
        <p:spPr>
          <a:xfrm>
            <a:off x="8454689" y="3585580"/>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47" name="Text Placeholder 12">
            <a:extLst>
              <a:ext uri="{FF2B5EF4-FFF2-40B4-BE49-F238E27FC236}">
                <a16:creationId xmlns:a16="http://schemas.microsoft.com/office/drawing/2014/main" id="{BD4D8E94-E835-744D-892D-71E3C45797DD}"/>
              </a:ext>
            </a:extLst>
          </p:cNvPr>
          <p:cNvSpPr>
            <a:spLocks noGrp="1"/>
          </p:cNvSpPr>
          <p:nvPr>
            <p:ph type="body" sz="quarter" idx="36" hasCustomPrompt="1"/>
          </p:nvPr>
        </p:nvSpPr>
        <p:spPr>
          <a:xfrm>
            <a:off x="7332316" y="4199767"/>
            <a:ext cx="956013"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11</a:t>
            </a:r>
          </a:p>
        </p:txBody>
      </p:sp>
      <p:sp>
        <p:nvSpPr>
          <p:cNvPr id="48" name="Text Placeholder 14">
            <a:extLst>
              <a:ext uri="{FF2B5EF4-FFF2-40B4-BE49-F238E27FC236}">
                <a16:creationId xmlns:a16="http://schemas.microsoft.com/office/drawing/2014/main" id="{8C948CB6-AFFE-A642-92FD-ED3E26D05736}"/>
              </a:ext>
            </a:extLst>
          </p:cNvPr>
          <p:cNvSpPr>
            <a:spLocks noGrp="1"/>
          </p:cNvSpPr>
          <p:nvPr>
            <p:ph type="body" sz="quarter" idx="37" hasCustomPrompt="1"/>
          </p:nvPr>
        </p:nvSpPr>
        <p:spPr>
          <a:xfrm>
            <a:off x="8463093" y="4386659"/>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sp>
        <p:nvSpPr>
          <p:cNvPr id="49" name="Text Placeholder 12">
            <a:extLst>
              <a:ext uri="{FF2B5EF4-FFF2-40B4-BE49-F238E27FC236}">
                <a16:creationId xmlns:a16="http://schemas.microsoft.com/office/drawing/2014/main" id="{39534580-C69D-0042-9F3E-223DC45652C4}"/>
              </a:ext>
            </a:extLst>
          </p:cNvPr>
          <p:cNvSpPr>
            <a:spLocks noGrp="1"/>
          </p:cNvSpPr>
          <p:nvPr>
            <p:ph type="body" sz="quarter" idx="38" hasCustomPrompt="1"/>
          </p:nvPr>
        </p:nvSpPr>
        <p:spPr>
          <a:xfrm>
            <a:off x="7323912" y="5000846"/>
            <a:ext cx="956013" cy="723484"/>
          </a:xfrm>
          <a:prstGeom prst="rect">
            <a:avLst/>
          </a:prstGeom>
        </p:spPr>
        <p:txBody>
          <a:bodyPr lIns="0" anchor="ctr"/>
          <a:lstStyle>
            <a:lvl1pPr marL="0" indent="0" algn="r">
              <a:buNone/>
              <a:defRPr sz="5400" b="1" i="0">
                <a:solidFill>
                  <a:schemeClr val="accent1"/>
                </a:solidFill>
                <a:latin typeface="Berlingske Sans Extrabold" panose="02000703050000020004" pitchFamily="2" charset="0"/>
              </a:defRPr>
            </a:lvl1pPr>
          </a:lstStyle>
          <a:p>
            <a:pPr lvl="0"/>
            <a:r>
              <a:rPr lang="en-US" dirty="0"/>
              <a:t>12</a:t>
            </a:r>
          </a:p>
        </p:txBody>
      </p:sp>
      <p:sp>
        <p:nvSpPr>
          <p:cNvPr id="50" name="Text Placeholder 14">
            <a:extLst>
              <a:ext uri="{FF2B5EF4-FFF2-40B4-BE49-F238E27FC236}">
                <a16:creationId xmlns:a16="http://schemas.microsoft.com/office/drawing/2014/main" id="{7C407BF4-2959-814E-BF1B-D2DAB1362E34}"/>
              </a:ext>
            </a:extLst>
          </p:cNvPr>
          <p:cNvSpPr>
            <a:spLocks noGrp="1"/>
          </p:cNvSpPr>
          <p:nvPr>
            <p:ph type="body" sz="quarter" idx="39" hasCustomPrompt="1"/>
          </p:nvPr>
        </p:nvSpPr>
        <p:spPr>
          <a:xfrm>
            <a:off x="8454689" y="5187738"/>
            <a:ext cx="2047875" cy="472967"/>
          </a:xfrm>
          <a:prstGeom prst="rect">
            <a:avLst/>
          </a:prstGeom>
        </p:spPr>
        <p:txBody>
          <a:bodyPr lIns="0" anchor="ctr"/>
          <a:lstStyle>
            <a:lvl1pPr marL="0" indent="0">
              <a:spcBef>
                <a:spcPts val="0"/>
              </a:spcBef>
              <a:buNone/>
              <a:defRPr sz="1400" b="1" i="0">
                <a:solidFill>
                  <a:schemeClr val="bg2"/>
                </a:solidFill>
                <a:latin typeface="Source Sans Pro SemiBold" panose="020B0503030403020204" pitchFamily="34" charset="77"/>
              </a:defRPr>
            </a:lvl1pPr>
          </a:lstStyle>
          <a:p>
            <a:pPr lvl="0"/>
            <a:r>
              <a:rPr lang="en-US" dirty="0"/>
              <a:t>Add text here</a:t>
            </a:r>
          </a:p>
        </p:txBody>
      </p:sp>
      <p:pic>
        <p:nvPicPr>
          <p:cNvPr id="29" name="Picture 28">
            <a:extLst>
              <a:ext uri="{FF2B5EF4-FFF2-40B4-BE49-F238E27FC236}">
                <a16:creationId xmlns:a16="http://schemas.microsoft.com/office/drawing/2014/main" id="{C1D013E5-6D28-CE47-8FB2-748BCB1B4E6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51" name="Title 1">
            <a:extLst>
              <a:ext uri="{FF2B5EF4-FFF2-40B4-BE49-F238E27FC236}">
                <a16:creationId xmlns:a16="http://schemas.microsoft.com/office/drawing/2014/main" id="{67BBA32E-1282-0341-8963-47C131CE83F0}"/>
              </a:ext>
            </a:extLst>
          </p:cNvPr>
          <p:cNvSpPr>
            <a:spLocks noGrp="1"/>
          </p:cNvSpPr>
          <p:nvPr>
            <p:ph type="ctrTitle" hasCustomPrompt="1"/>
          </p:nvPr>
        </p:nvSpPr>
        <p:spPr>
          <a:xfrm>
            <a:off x="479425" y="385658"/>
            <a:ext cx="9067266" cy="734748"/>
          </a:xfrm>
          <a:prstGeom prst="rect">
            <a:avLst/>
          </a:prstGeom>
        </p:spPr>
        <p:txBody>
          <a:bodyPr lIns="0" tIns="0" rIns="0" bIns="0" anchor="t">
            <a:noAutofit/>
          </a:bodyPr>
          <a:lstStyle>
            <a:lvl1pPr algn="l">
              <a:defRPr sz="3600">
                <a:solidFill>
                  <a:schemeClr val="bg1"/>
                </a:solidFill>
              </a:defRPr>
            </a:lvl1pPr>
          </a:lstStyle>
          <a:p>
            <a:r>
              <a:rPr lang="en-US" dirty="0"/>
              <a:t>Contents</a:t>
            </a:r>
            <a:endParaRPr lang="en-GB" dirty="0"/>
          </a:p>
        </p:txBody>
      </p:sp>
      <p:sp>
        <p:nvSpPr>
          <p:cNvPr id="52" name="Subtitle 2">
            <a:extLst>
              <a:ext uri="{FF2B5EF4-FFF2-40B4-BE49-F238E27FC236}">
                <a16:creationId xmlns:a16="http://schemas.microsoft.com/office/drawing/2014/main" id="{F5F6A6BA-52FD-7948-A13F-09B9B845C0DB}"/>
              </a:ext>
            </a:extLst>
          </p:cNvPr>
          <p:cNvSpPr>
            <a:spLocks noGrp="1"/>
          </p:cNvSpPr>
          <p:nvPr>
            <p:ph type="subTitle" idx="1"/>
          </p:nvPr>
        </p:nvSpPr>
        <p:spPr>
          <a:xfrm>
            <a:off x="479425" y="1948508"/>
            <a:ext cx="9067265" cy="258104"/>
          </a:xfrm>
          <a:prstGeom prst="rect">
            <a:avLst/>
          </a:prstGeom>
        </p:spPr>
        <p:txBody>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dirty="0"/>
          </a:p>
        </p:txBody>
      </p:sp>
      <p:cxnSp>
        <p:nvCxnSpPr>
          <p:cNvPr id="30" name="Straight Connector 29">
            <a:extLst>
              <a:ext uri="{FF2B5EF4-FFF2-40B4-BE49-F238E27FC236}">
                <a16:creationId xmlns:a16="http://schemas.microsoft.com/office/drawing/2014/main" id="{6E27DC7C-34A0-064D-A088-5F14E9C8A6D5}"/>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08883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FCCE88C-5D45-E24C-8044-0038CFBCB37C}"/>
              </a:ext>
            </a:extLst>
          </p:cNvPr>
          <p:cNvSpPr>
            <a:spLocks noGrp="1"/>
          </p:cNvSpPr>
          <p:nvPr>
            <p:ph type="body" sz="quarter" idx="10" hasCustomPrompt="1"/>
          </p:nvPr>
        </p:nvSpPr>
        <p:spPr>
          <a:xfrm>
            <a:off x="3708400" y="2883067"/>
            <a:ext cx="4348480" cy="1254869"/>
          </a:xfrm>
          <a:prstGeom prst="rect">
            <a:avLst/>
          </a:prstGeom>
        </p:spPr>
        <p:txBody>
          <a:bodyPr anchor="ctr"/>
          <a:lstStyle>
            <a:lvl1pPr marL="0" indent="0" algn="ctr">
              <a:buNone/>
              <a:defRPr sz="5000" b="1" i="0">
                <a:solidFill>
                  <a:schemeClr val="bg1"/>
                </a:solidFill>
                <a:latin typeface="Berlingske Sans Extrabold" panose="02000703050000020004" pitchFamily="2" charset="0"/>
              </a:defRPr>
            </a:lvl1pPr>
          </a:lstStyle>
          <a:p>
            <a:pPr lvl="0"/>
            <a:r>
              <a:rPr lang="en-GB" dirty="0"/>
              <a:t>Thank you</a:t>
            </a:r>
          </a:p>
        </p:txBody>
      </p:sp>
      <p:pic>
        <p:nvPicPr>
          <p:cNvPr id="5" name="Picture 4">
            <a:extLst>
              <a:ext uri="{FF2B5EF4-FFF2-40B4-BE49-F238E27FC236}">
                <a16:creationId xmlns:a16="http://schemas.microsoft.com/office/drawing/2014/main" id="{658DA3D2-4F87-4644-BD65-35C51695C1F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397183396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End Page_Monogram + Address">
    <p:bg>
      <p:bgPr>
        <a:solidFill>
          <a:schemeClr val="tx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FBF0B6-78BE-2343-ACAD-5391F432140D}"/>
              </a:ext>
            </a:extLst>
          </p:cNvPr>
          <p:cNvPicPr>
            <a:picLocks noChangeAspect="1"/>
          </p:cNvPicPr>
          <p:nvPr userDrawn="1"/>
        </p:nvPicPr>
        <p:blipFill>
          <a:blip r:embed="rId2"/>
          <a:stretch>
            <a:fillRect/>
          </a:stretch>
        </p:blipFill>
        <p:spPr>
          <a:xfrm>
            <a:off x="479425" y="5493651"/>
            <a:ext cx="1163912" cy="1009410"/>
          </a:xfrm>
          <a:prstGeom prst="rect">
            <a:avLst/>
          </a:prstGeom>
        </p:spPr>
      </p:pic>
      <p:sp>
        <p:nvSpPr>
          <p:cNvPr id="8" name="Text Placeholder 5">
            <a:extLst>
              <a:ext uri="{FF2B5EF4-FFF2-40B4-BE49-F238E27FC236}">
                <a16:creationId xmlns:a16="http://schemas.microsoft.com/office/drawing/2014/main" id="{5EE82F35-5E92-9940-8013-266380E7893D}"/>
              </a:ext>
            </a:extLst>
          </p:cNvPr>
          <p:cNvSpPr>
            <a:spLocks noGrp="1"/>
          </p:cNvSpPr>
          <p:nvPr>
            <p:ph type="body" sz="quarter" idx="12" hasCustomPrompt="1"/>
          </p:nvPr>
        </p:nvSpPr>
        <p:spPr>
          <a:xfrm>
            <a:off x="479425" y="328027"/>
            <a:ext cx="1992045" cy="187014"/>
          </a:xfrm>
          <a:prstGeom prst="rect">
            <a:avLst/>
          </a:prstGeom>
        </p:spPr>
        <p:txBody>
          <a:bodyPr/>
          <a:lstStyle>
            <a:lvl1pPr marL="0" indent="0" algn="l">
              <a:spcBef>
                <a:spcPts val="0"/>
              </a:spcBef>
              <a:buNone/>
              <a:defRPr sz="1100" b="1">
                <a:solidFill>
                  <a:schemeClr val="accent2"/>
                </a:solidFill>
              </a:defRPr>
            </a:lvl1pPr>
          </a:lstStyle>
          <a:p>
            <a:r>
              <a:rPr lang="en-US" dirty="0" err="1"/>
              <a:t>Paysafe</a:t>
            </a:r>
            <a:r>
              <a:rPr lang="en-US" dirty="0"/>
              <a:t> - London</a:t>
            </a:r>
          </a:p>
        </p:txBody>
      </p:sp>
      <p:sp>
        <p:nvSpPr>
          <p:cNvPr id="6" name="Text Placeholder 5">
            <a:extLst>
              <a:ext uri="{FF2B5EF4-FFF2-40B4-BE49-F238E27FC236}">
                <a16:creationId xmlns:a16="http://schemas.microsoft.com/office/drawing/2014/main" id="{C8781B61-7942-FA47-B7F6-B13373DD110F}"/>
              </a:ext>
            </a:extLst>
          </p:cNvPr>
          <p:cNvSpPr>
            <a:spLocks noGrp="1"/>
          </p:cNvSpPr>
          <p:nvPr>
            <p:ph type="body" sz="quarter" idx="13" hasCustomPrompt="1"/>
          </p:nvPr>
        </p:nvSpPr>
        <p:spPr>
          <a:xfrm>
            <a:off x="479425" y="539022"/>
            <a:ext cx="1992045" cy="1247248"/>
          </a:xfrm>
          <a:prstGeom prst="rect">
            <a:avLst/>
          </a:prstGeom>
        </p:spPr>
        <p:txBody>
          <a:bodyPr/>
          <a:lstStyle>
            <a:lvl1pPr marL="0" indent="0" algn="l">
              <a:lnSpc>
                <a:spcPct val="120000"/>
              </a:lnSpc>
              <a:spcBef>
                <a:spcPts val="0"/>
              </a:spcBef>
              <a:spcAft>
                <a:spcPts val="0"/>
              </a:spcAft>
              <a:buNone/>
              <a:defRPr sz="1100" b="0">
                <a:solidFill>
                  <a:schemeClr val="bg1"/>
                </a:solidFill>
              </a:defRPr>
            </a:lvl1pPr>
          </a:lstStyle>
          <a:p>
            <a:r>
              <a:rPr lang="en-US" dirty="0"/>
              <a:t>25 Canada Square</a:t>
            </a:r>
          </a:p>
          <a:p>
            <a:r>
              <a:rPr lang="en-US" dirty="0"/>
              <a:t>27th Floor</a:t>
            </a:r>
          </a:p>
          <a:p>
            <a:r>
              <a:rPr lang="en-US" dirty="0"/>
              <a:t>London, E14 5LQ</a:t>
            </a:r>
          </a:p>
          <a:p>
            <a:r>
              <a:rPr lang="en-US" dirty="0"/>
              <a:t>United Kingdom</a:t>
            </a:r>
          </a:p>
          <a:p>
            <a:endParaRPr lang="en-US" dirty="0"/>
          </a:p>
          <a:p>
            <a:r>
              <a:rPr lang="en-US" dirty="0" err="1"/>
              <a:t>www.paysafe.com</a:t>
            </a:r>
            <a:endParaRPr lang="en-US" dirty="0"/>
          </a:p>
        </p:txBody>
      </p:sp>
    </p:spTree>
    <p:extLst>
      <p:ext uri="{BB962C8B-B14F-4D97-AF65-F5344CB8AC3E}">
        <p14:creationId xmlns:p14="http://schemas.microsoft.com/office/powerpoint/2010/main" val="260375985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End Page_Logo + Address">
    <p:bg>
      <p:bgPr>
        <a:solidFill>
          <a:schemeClr val="tx2"/>
        </a:solidFill>
        <a:effectLst/>
      </p:bgPr>
    </p:bg>
    <p:spTree>
      <p:nvGrpSpPr>
        <p:cNvPr id="1" name=""/>
        <p:cNvGrpSpPr/>
        <p:nvPr/>
      </p:nvGrpSpPr>
      <p:grpSpPr>
        <a:xfrm>
          <a:off x="0" y="0"/>
          <a:ext cx="0" cy="0"/>
          <a:chOff x="0" y="0"/>
          <a:chExt cx="0" cy="0"/>
        </a:xfrm>
      </p:grpSpPr>
      <p:sp>
        <p:nvSpPr>
          <p:cNvPr id="8" name="Text Placeholder 5">
            <a:extLst>
              <a:ext uri="{FF2B5EF4-FFF2-40B4-BE49-F238E27FC236}">
                <a16:creationId xmlns:a16="http://schemas.microsoft.com/office/drawing/2014/main" id="{5EE82F35-5E92-9940-8013-266380E7893D}"/>
              </a:ext>
            </a:extLst>
          </p:cNvPr>
          <p:cNvSpPr>
            <a:spLocks noGrp="1"/>
          </p:cNvSpPr>
          <p:nvPr>
            <p:ph type="body" sz="quarter" idx="12" hasCustomPrompt="1"/>
          </p:nvPr>
        </p:nvSpPr>
        <p:spPr>
          <a:xfrm>
            <a:off x="479425" y="328027"/>
            <a:ext cx="1992045" cy="187014"/>
          </a:xfrm>
          <a:prstGeom prst="rect">
            <a:avLst/>
          </a:prstGeom>
        </p:spPr>
        <p:txBody>
          <a:bodyPr/>
          <a:lstStyle>
            <a:lvl1pPr marL="0" indent="0" algn="l">
              <a:spcBef>
                <a:spcPts val="0"/>
              </a:spcBef>
              <a:buNone/>
              <a:defRPr sz="1100" b="1">
                <a:solidFill>
                  <a:schemeClr val="accent2"/>
                </a:solidFill>
              </a:defRPr>
            </a:lvl1pPr>
          </a:lstStyle>
          <a:p>
            <a:r>
              <a:rPr lang="en-US" dirty="0" err="1"/>
              <a:t>Paysafe</a:t>
            </a:r>
            <a:r>
              <a:rPr lang="en-US" dirty="0"/>
              <a:t> - London</a:t>
            </a:r>
          </a:p>
        </p:txBody>
      </p:sp>
      <p:pic>
        <p:nvPicPr>
          <p:cNvPr id="17" name="Picture 16">
            <a:extLst>
              <a:ext uri="{FF2B5EF4-FFF2-40B4-BE49-F238E27FC236}">
                <a16:creationId xmlns:a16="http://schemas.microsoft.com/office/drawing/2014/main" id="{4C1BDFCC-EDBC-1844-9AE1-900437C22A84}"/>
              </a:ext>
            </a:extLst>
          </p:cNvPr>
          <p:cNvPicPr>
            <a:picLocks noChangeAspect="1"/>
          </p:cNvPicPr>
          <p:nvPr userDrawn="1"/>
        </p:nvPicPr>
        <p:blipFill>
          <a:blip r:embed="rId2"/>
          <a:stretch>
            <a:fillRect/>
          </a:stretch>
        </p:blipFill>
        <p:spPr>
          <a:xfrm>
            <a:off x="479425" y="2906580"/>
            <a:ext cx="4237121" cy="1021598"/>
          </a:xfrm>
          <a:prstGeom prst="rect">
            <a:avLst/>
          </a:prstGeom>
        </p:spPr>
      </p:pic>
      <p:sp>
        <p:nvSpPr>
          <p:cNvPr id="6" name="Text Placeholder 5">
            <a:extLst>
              <a:ext uri="{FF2B5EF4-FFF2-40B4-BE49-F238E27FC236}">
                <a16:creationId xmlns:a16="http://schemas.microsoft.com/office/drawing/2014/main" id="{FD60FEDF-18CB-0447-9CD4-B80F5525579A}"/>
              </a:ext>
            </a:extLst>
          </p:cNvPr>
          <p:cNvSpPr>
            <a:spLocks noGrp="1"/>
          </p:cNvSpPr>
          <p:nvPr>
            <p:ph type="body" sz="quarter" idx="13" hasCustomPrompt="1"/>
          </p:nvPr>
        </p:nvSpPr>
        <p:spPr>
          <a:xfrm>
            <a:off x="479425" y="539022"/>
            <a:ext cx="1992045" cy="1247248"/>
          </a:xfrm>
          <a:prstGeom prst="rect">
            <a:avLst/>
          </a:prstGeom>
        </p:spPr>
        <p:txBody>
          <a:bodyPr/>
          <a:lstStyle>
            <a:lvl1pPr marL="0" indent="0" algn="l">
              <a:lnSpc>
                <a:spcPct val="120000"/>
              </a:lnSpc>
              <a:spcBef>
                <a:spcPts val="0"/>
              </a:spcBef>
              <a:spcAft>
                <a:spcPts val="0"/>
              </a:spcAft>
              <a:buNone/>
              <a:defRPr sz="1100" b="0">
                <a:solidFill>
                  <a:schemeClr val="bg1"/>
                </a:solidFill>
              </a:defRPr>
            </a:lvl1pPr>
          </a:lstStyle>
          <a:p>
            <a:r>
              <a:rPr lang="en-US" dirty="0"/>
              <a:t>25 Canada Square</a:t>
            </a:r>
          </a:p>
          <a:p>
            <a:r>
              <a:rPr lang="en-US" dirty="0"/>
              <a:t>27th Floor</a:t>
            </a:r>
          </a:p>
          <a:p>
            <a:r>
              <a:rPr lang="en-US" dirty="0"/>
              <a:t>London, E14 5LQ</a:t>
            </a:r>
          </a:p>
          <a:p>
            <a:r>
              <a:rPr lang="en-US" dirty="0"/>
              <a:t>United Kingdom</a:t>
            </a:r>
          </a:p>
          <a:p>
            <a:endParaRPr lang="en-US" dirty="0"/>
          </a:p>
          <a:p>
            <a:r>
              <a:rPr lang="en-US" dirty="0" err="1"/>
              <a:t>www.paysafe.com</a:t>
            </a:r>
            <a:endParaRPr lang="en-US" dirty="0"/>
          </a:p>
        </p:txBody>
      </p:sp>
    </p:spTree>
    <p:extLst>
      <p:ext uri="{BB962C8B-B14F-4D97-AF65-F5344CB8AC3E}">
        <p14:creationId xmlns:p14="http://schemas.microsoft.com/office/powerpoint/2010/main" val="124674558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Helpful Tips">
    <p:bg>
      <p:bgPr>
        <a:solidFill>
          <a:schemeClr val="tx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151358-F78C-9C4B-ABDE-892B2674CEAB}"/>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7E0D632F-7EF8-664B-81A9-FDAA8BA62D2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8" name="Subtitle 2">
            <a:extLst>
              <a:ext uri="{FF2B5EF4-FFF2-40B4-BE49-F238E27FC236}">
                <a16:creationId xmlns:a16="http://schemas.microsoft.com/office/drawing/2014/main" id="{795F3B58-2FFE-E941-9B5F-91DD384EA398}"/>
              </a:ext>
            </a:extLst>
          </p:cNvPr>
          <p:cNvSpPr>
            <a:spLocks noGrp="1"/>
          </p:cNvSpPr>
          <p:nvPr>
            <p:ph type="subTitle" idx="1" hasCustomPrompt="1"/>
          </p:nvPr>
        </p:nvSpPr>
        <p:spPr>
          <a:xfrm>
            <a:off x="3287712" y="2996406"/>
            <a:ext cx="5616575" cy="718861"/>
          </a:xfrm>
          <a:prstGeom prst="rect">
            <a:avLst/>
          </a:prstGeo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create a subtitle of text</a:t>
            </a:r>
          </a:p>
        </p:txBody>
      </p:sp>
      <p:sp>
        <p:nvSpPr>
          <p:cNvPr id="4" name="Title 3">
            <a:extLst>
              <a:ext uri="{FF2B5EF4-FFF2-40B4-BE49-F238E27FC236}">
                <a16:creationId xmlns:a16="http://schemas.microsoft.com/office/drawing/2014/main" id="{B554C1E5-F1A0-1343-BC37-6B5B870F3908}"/>
              </a:ext>
            </a:extLst>
          </p:cNvPr>
          <p:cNvSpPr>
            <a:spLocks noGrp="1"/>
          </p:cNvSpPr>
          <p:nvPr>
            <p:ph type="title" hasCustomPrompt="1"/>
          </p:nvPr>
        </p:nvSpPr>
        <p:spPr>
          <a:xfrm>
            <a:off x="1138843" y="1808163"/>
            <a:ext cx="9942021" cy="1009585"/>
          </a:xfrm>
        </p:spPr>
        <p:txBody>
          <a:bodyPr anchor="b"/>
          <a:lstStyle>
            <a:lvl1pPr algn="ctr">
              <a:defRPr>
                <a:solidFill>
                  <a:schemeClr val="bg1"/>
                </a:solidFill>
              </a:defRPr>
            </a:lvl1pPr>
          </a:lstStyle>
          <a:p>
            <a:r>
              <a:rPr lang="en-GB" dirty="0"/>
              <a:t>Helpful tips</a:t>
            </a:r>
          </a:p>
        </p:txBody>
      </p:sp>
    </p:spTree>
    <p:extLst>
      <p:ext uri="{BB962C8B-B14F-4D97-AF65-F5344CB8AC3E}">
        <p14:creationId xmlns:p14="http://schemas.microsoft.com/office/powerpoint/2010/main" val="270367410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ps_Font">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F6E78632-591E-C148-9BCE-C129EF3E242D}"/>
              </a:ext>
            </a:extLst>
          </p:cNvPr>
          <p:cNvSpPr/>
          <p:nvPr userDrawn="1"/>
        </p:nvSpPr>
        <p:spPr>
          <a:xfrm>
            <a:off x="479425" y="2137959"/>
            <a:ext cx="5220635" cy="2536435"/>
          </a:xfrm>
          <a:prstGeom prst="rect">
            <a:avLst/>
          </a:prstGeom>
          <a:solidFill>
            <a:schemeClr val="tx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18D1D9F2-F3B8-3E4C-8A4C-0179A401F7F1}"/>
              </a:ext>
            </a:extLst>
          </p:cNvPr>
          <p:cNvSpPr>
            <a:spLocks noGrp="1"/>
          </p:cNvSpPr>
          <p:nvPr>
            <p:ph type="sldNum" sz="quarter" idx="10"/>
          </p:nvPr>
        </p:nvSpPr>
        <p:spPr/>
        <p:txBody>
          <a:body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35C24632-F759-AB45-9CD4-3785CD18A222}"/>
              </a:ext>
            </a:extLst>
          </p:cNvPr>
          <p:cNvSpPr>
            <a:spLocks noGrp="1"/>
          </p:cNvSpPr>
          <p:nvPr>
            <p:ph type="ftr" sz="quarter" idx="11"/>
          </p:nvPr>
        </p:nvSpPr>
        <p:spPr/>
        <p:txBody>
          <a:bodyPr/>
          <a:lstStyle/>
          <a:p>
            <a:r>
              <a:rPr lang="en-US"/>
              <a:t>This is the footer</a:t>
            </a:r>
            <a:endParaRPr lang="en-US" dirty="0"/>
          </a:p>
        </p:txBody>
      </p:sp>
      <p:sp>
        <p:nvSpPr>
          <p:cNvPr id="56" name="Rectangle 55" hidden="1">
            <a:extLst>
              <a:ext uri="{FF2B5EF4-FFF2-40B4-BE49-F238E27FC236}">
                <a16:creationId xmlns:a16="http://schemas.microsoft.com/office/drawing/2014/main" id="{8D0D1552-133D-C445-B8DE-6FFC993C6617}"/>
              </a:ext>
            </a:extLst>
          </p:cNvPr>
          <p:cNvSpPr/>
          <p:nvPr userDrawn="1"/>
        </p:nvSpPr>
        <p:spPr>
          <a:xfrm>
            <a:off x="479425" y="2472445"/>
            <a:ext cx="5220635" cy="25918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A3AB234-441B-AB44-9BD5-0352652E8074}"/>
              </a:ext>
            </a:extLst>
          </p:cNvPr>
          <p:cNvSpPr/>
          <p:nvPr userDrawn="1"/>
        </p:nvSpPr>
        <p:spPr>
          <a:xfrm>
            <a:off x="692550" y="3818091"/>
            <a:ext cx="2165442" cy="646331"/>
          </a:xfrm>
          <a:prstGeom prst="rect">
            <a:avLst/>
          </a:prstGeom>
        </p:spPr>
        <p:txBody>
          <a:bodyPr wrap="square">
            <a:spAutoFit/>
          </a:bodyPr>
          <a:lstStyle/>
          <a:p>
            <a:pPr algn="l">
              <a:spcAft>
                <a:spcPts val="0"/>
              </a:spcAft>
            </a:pPr>
            <a:r>
              <a:rPr lang="en-GB" sz="1800" b="1" i="0" dirty="0" err="1">
                <a:solidFill>
                  <a:schemeClr val="bg1"/>
                </a:solidFill>
                <a:effectLst/>
                <a:latin typeface="Berlingske Sans Extrabold" panose="02000703050000020004" pitchFamily="2" charset="0"/>
              </a:rPr>
              <a:t>Berlingske</a:t>
            </a:r>
            <a:r>
              <a:rPr lang="en-GB" sz="1800" b="1" i="0" dirty="0">
                <a:solidFill>
                  <a:schemeClr val="bg1"/>
                </a:solidFill>
                <a:effectLst/>
                <a:latin typeface="Berlingske Sans Extrabold" panose="02000703050000020004" pitchFamily="2" charset="0"/>
              </a:rPr>
              <a:t> Sans</a:t>
            </a:r>
          </a:p>
          <a:p>
            <a:pPr algn="l">
              <a:spcAft>
                <a:spcPts val="0"/>
              </a:spcAft>
            </a:pPr>
            <a:r>
              <a:rPr lang="en-GB" sz="1800" b="1" i="0" dirty="0" err="1">
                <a:solidFill>
                  <a:schemeClr val="bg1"/>
                </a:solidFill>
                <a:effectLst/>
                <a:latin typeface="Berlingske Sans Extrabold" panose="02000703050000020004" pitchFamily="2" charset="0"/>
              </a:rPr>
              <a:t>ExtraBold</a:t>
            </a:r>
            <a:endParaRPr lang="en-GB" sz="1400" b="1" i="0" dirty="0">
              <a:solidFill>
                <a:schemeClr val="bg1"/>
              </a:solidFill>
              <a:effectLst/>
              <a:latin typeface="Berlingske Sans Extrabold" panose="02000703050000020004" pitchFamily="2" charset="0"/>
            </a:endParaRPr>
          </a:p>
        </p:txBody>
      </p:sp>
      <p:sp>
        <p:nvSpPr>
          <p:cNvPr id="57" name="Rectangle 56">
            <a:extLst>
              <a:ext uri="{FF2B5EF4-FFF2-40B4-BE49-F238E27FC236}">
                <a16:creationId xmlns:a16="http://schemas.microsoft.com/office/drawing/2014/main" id="{12F04329-FE5B-E949-8BBF-753509591CEF}"/>
              </a:ext>
            </a:extLst>
          </p:cNvPr>
          <p:cNvSpPr/>
          <p:nvPr userDrawn="1"/>
        </p:nvSpPr>
        <p:spPr>
          <a:xfrm>
            <a:off x="3071118" y="2667287"/>
            <a:ext cx="2477306" cy="2215991"/>
          </a:xfrm>
          <a:prstGeom prst="rect">
            <a:avLst/>
          </a:prstGeom>
        </p:spPr>
        <p:txBody>
          <a:bodyPr wrap="square">
            <a:spAutoFit/>
          </a:bodyPr>
          <a:lstStyle/>
          <a:p>
            <a:pPr algn="l">
              <a:spcAft>
                <a:spcPts val="0"/>
              </a:spcAft>
            </a:pPr>
            <a:r>
              <a:rPr lang="en-GB" sz="13800" b="1" i="0" dirty="0">
                <a:solidFill>
                  <a:schemeClr val="accent4"/>
                </a:solidFill>
                <a:effectLst/>
                <a:latin typeface="Berlingske Sans Extrabold" panose="02000703050000020004" pitchFamily="2" charset="0"/>
              </a:rPr>
              <a:t>Aa</a:t>
            </a:r>
            <a:endParaRPr lang="en-GB" sz="9600" b="1" i="0" dirty="0">
              <a:solidFill>
                <a:schemeClr val="accent4"/>
              </a:solidFill>
              <a:effectLst/>
              <a:latin typeface="Berlingske Sans Extrabold" panose="02000703050000020004" pitchFamily="2" charset="0"/>
            </a:endParaRPr>
          </a:p>
        </p:txBody>
      </p:sp>
      <p:sp>
        <p:nvSpPr>
          <p:cNvPr id="59" name="Rectangle 58">
            <a:extLst>
              <a:ext uri="{FF2B5EF4-FFF2-40B4-BE49-F238E27FC236}">
                <a16:creationId xmlns:a16="http://schemas.microsoft.com/office/drawing/2014/main" id="{66985259-8142-A341-9915-9685E643B32C}"/>
              </a:ext>
            </a:extLst>
          </p:cNvPr>
          <p:cNvSpPr/>
          <p:nvPr userDrawn="1"/>
        </p:nvSpPr>
        <p:spPr>
          <a:xfrm>
            <a:off x="6025449" y="2137959"/>
            <a:ext cx="5220635" cy="2536435"/>
          </a:xfrm>
          <a:prstGeom prst="rect">
            <a:avLst/>
          </a:prstGeom>
          <a:solidFill>
            <a:schemeClr val="bg1"/>
          </a:solidFill>
          <a:ln w="9525">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71899B19-9BBE-C143-AA8A-A3A887C8BA4C}"/>
              </a:ext>
            </a:extLst>
          </p:cNvPr>
          <p:cNvSpPr/>
          <p:nvPr userDrawn="1"/>
        </p:nvSpPr>
        <p:spPr>
          <a:xfrm>
            <a:off x="6238574" y="3818091"/>
            <a:ext cx="2165442" cy="584775"/>
          </a:xfrm>
          <a:prstGeom prst="rect">
            <a:avLst/>
          </a:prstGeom>
        </p:spPr>
        <p:txBody>
          <a:bodyPr wrap="square">
            <a:spAutoFit/>
          </a:bodyPr>
          <a:lstStyle/>
          <a:p>
            <a:pPr algn="l">
              <a:spcAft>
                <a:spcPts val="0"/>
              </a:spcAft>
            </a:pPr>
            <a:r>
              <a:rPr lang="en-GB" sz="1800" b="0" i="0" dirty="0">
                <a:solidFill>
                  <a:schemeClr val="tx2"/>
                </a:solidFill>
                <a:effectLst/>
                <a:latin typeface="Source Sans Pro" panose="020B0503030403020204" pitchFamily="34" charset="77"/>
              </a:rPr>
              <a:t>Source Sans Pro</a:t>
            </a:r>
          </a:p>
          <a:p>
            <a:pPr algn="l">
              <a:spcAft>
                <a:spcPts val="0"/>
              </a:spcAft>
            </a:pPr>
            <a:r>
              <a:rPr lang="en-GB" sz="1400" b="0" i="0" dirty="0">
                <a:solidFill>
                  <a:schemeClr val="tx2"/>
                </a:solidFill>
                <a:effectLst/>
                <a:latin typeface="Source Sans Pro" panose="020B0503030403020204" pitchFamily="34" charset="77"/>
              </a:rPr>
              <a:t>Regular</a:t>
            </a:r>
          </a:p>
        </p:txBody>
      </p:sp>
      <p:sp>
        <p:nvSpPr>
          <p:cNvPr id="61" name="Rectangle 60">
            <a:extLst>
              <a:ext uri="{FF2B5EF4-FFF2-40B4-BE49-F238E27FC236}">
                <a16:creationId xmlns:a16="http://schemas.microsoft.com/office/drawing/2014/main" id="{983E2EF3-F34E-DD47-A787-A75AF69A3AC1}"/>
              </a:ext>
            </a:extLst>
          </p:cNvPr>
          <p:cNvSpPr/>
          <p:nvPr userDrawn="1"/>
        </p:nvSpPr>
        <p:spPr>
          <a:xfrm>
            <a:off x="8404016" y="2353078"/>
            <a:ext cx="2477306" cy="2646878"/>
          </a:xfrm>
          <a:prstGeom prst="rect">
            <a:avLst/>
          </a:prstGeom>
        </p:spPr>
        <p:txBody>
          <a:bodyPr wrap="square">
            <a:spAutoFit/>
          </a:bodyPr>
          <a:lstStyle/>
          <a:p>
            <a:pPr algn="l">
              <a:spcAft>
                <a:spcPts val="0"/>
              </a:spcAft>
            </a:pPr>
            <a:r>
              <a:rPr lang="en-GB" sz="16600" b="0" i="0" dirty="0">
                <a:solidFill>
                  <a:schemeClr val="accent4"/>
                </a:solidFill>
                <a:effectLst/>
                <a:latin typeface="Source Sans Pro" panose="020B0503030403020204" pitchFamily="34" charset="77"/>
              </a:rPr>
              <a:t>Aa</a:t>
            </a:r>
            <a:endParaRPr lang="en-GB" sz="11500" b="0" i="0" dirty="0">
              <a:solidFill>
                <a:schemeClr val="accent4"/>
              </a:solidFill>
              <a:effectLst/>
              <a:latin typeface="Source Sans Pro" panose="020B0503030403020204" pitchFamily="34" charset="77"/>
            </a:endParaRPr>
          </a:p>
        </p:txBody>
      </p:sp>
      <p:sp>
        <p:nvSpPr>
          <p:cNvPr id="62" name="Rectangle 61">
            <a:extLst>
              <a:ext uri="{FF2B5EF4-FFF2-40B4-BE49-F238E27FC236}">
                <a16:creationId xmlns:a16="http://schemas.microsoft.com/office/drawing/2014/main" id="{FED97FAA-4640-9E47-A429-29554E38CD8D}"/>
              </a:ext>
            </a:extLst>
          </p:cNvPr>
          <p:cNvSpPr/>
          <p:nvPr userDrawn="1"/>
        </p:nvSpPr>
        <p:spPr>
          <a:xfrm>
            <a:off x="692550" y="4986213"/>
            <a:ext cx="1901543" cy="646331"/>
          </a:xfrm>
          <a:prstGeom prst="rect">
            <a:avLst/>
          </a:prstGeom>
        </p:spPr>
        <p:txBody>
          <a:bodyPr wrap="square">
            <a:spAutoFit/>
          </a:bodyPr>
          <a:lstStyle/>
          <a:p>
            <a:pPr algn="l">
              <a:spcAft>
                <a:spcPts val="0"/>
              </a:spcAft>
            </a:pPr>
            <a:r>
              <a:rPr lang="en-GB" sz="1800" b="1" i="0" dirty="0" err="1">
                <a:solidFill>
                  <a:schemeClr val="tx2"/>
                </a:solidFill>
                <a:effectLst/>
                <a:latin typeface="Berlingske Sans Extrabold" panose="02000703050000020004" pitchFamily="2" charset="0"/>
              </a:rPr>
              <a:t>Berlingske</a:t>
            </a:r>
            <a:r>
              <a:rPr lang="en-GB" sz="1800" b="1" i="0" dirty="0">
                <a:solidFill>
                  <a:schemeClr val="tx2"/>
                </a:solidFill>
                <a:effectLst/>
                <a:latin typeface="Berlingske Sans Extrabold" panose="02000703050000020004" pitchFamily="2" charset="0"/>
              </a:rPr>
              <a:t> Sans</a:t>
            </a:r>
          </a:p>
          <a:p>
            <a:pPr algn="l">
              <a:spcAft>
                <a:spcPts val="0"/>
              </a:spcAft>
            </a:pPr>
            <a:r>
              <a:rPr lang="en-GB" sz="1800" b="1" i="0" dirty="0" err="1">
                <a:solidFill>
                  <a:schemeClr val="tx2"/>
                </a:solidFill>
                <a:effectLst/>
                <a:latin typeface="Berlingske Sans Extrabold" panose="02000703050000020004" pitchFamily="2" charset="0"/>
              </a:rPr>
              <a:t>ExtraBold</a:t>
            </a:r>
            <a:endParaRPr lang="en-GB" sz="1400" b="1" i="0" dirty="0">
              <a:solidFill>
                <a:schemeClr val="tx2"/>
              </a:solidFill>
              <a:effectLst/>
              <a:latin typeface="Berlingske Sans Extrabold" panose="02000703050000020004" pitchFamily="2" charset="0"/>
            </a:endParaRPr>
          </a:p>
        </p:txBody>
      </p:sp>
      <p:sp>
        <p:nvSpPr>
          <p:cNvPr id="63" name="Rectangle 62">
            <a:extLst>
              <a:ext uri="{FF2B5EF4-FFF2-40B4-BE49-F238E27FC236}">
                <a16:creationId xmlns:a16="http://schemas.microsoft.com/office/drawing/2014/main" id="{9F28988F-7F16-7749-99E7-86A57A7EE9A4}"/>
              </a:ext>
            </a:extLst>
          </p:cNvPr>
          <p:cNvSpPr/>
          <p:nvPr userDrawn="1"/>
        </p:nvSpPr>
        <p:spPr>
          <a:xfrm>
            <a:off x="6238574" y="4986213"/>
            <a:ext cx="2165442" cy="584775"/>
          </a:xfrm>
          <a:prstGeom prst="rect">
            <a:avLst/>
          </a:prstGeom>
        </p:spPr>
        <p:txBody>
          <a:bodyPr wrap="square">
            <a:spAutoFit/>
          </a:bodyPr>
          <a:lstStyle/>
          <a:p>
            <a:pPr algn="l">
              <a:spcAft>
                <a:spcPts val="0"/>
              </a:spcAft>
            </a:pPr>
            <a:r>
              <a:rPr lang="en-GB" sz="1800" b="0" i="0" dirty="0">
                <a:solidFill>
                  <a:schemeClr val="tx2"/>
                </a:solidFill>
                <a:effectLst/>
                <a:latin typeface="Source Sans Pro" panose="020B0503030403020204" pitchFamily="34" charset="77"/>
              </a:rPr>
              <a:t>Source Sans Pro</a:t>
            </a:r>
          </a:p>
          <a:p>
            <a:pPr algn="l">
              <a:spcAft>
                <a:spcPts val="0"/>
              </a:spcAft>
            </a:pPr>
            <a:r>
              <a:rPr lang="en-GB" sz="1400" b="0" i="0" dirty="0">
                <a:solidFill>
                  <a:schemeClr val="tx2"/>
                </a:solidFill>
                <a:effectLst/>
                <a:latin typeface="Source Sans Pro" panose="020B0503030403020204" pitchFamily="34" charset="77"/>
              </a:rPr>
              <a:t>Regular</a:t>
            </a:r>
          </a:p>
        </p:txBody>
      </p:sp>
      <p:sp>
        <p:nvSpPr>
          <p:cNvPr id="64" name="Rectangle 63">
            <a:extLst>
              <a:ext uri="{FF2B5EF4-FFF2-40B4-BE49-F238E27FC236}">
                <a16:creationId xmlns:a16="http://schemas.microsoft.com/office/drawing/2014/main" id="{41442260-D858-BA4F-8B36-F3CF993E893A}"/>
              </a:ext>
            </a:extLst>
          </p:cNvPr>
          <p:cNvSpPr/>
          <p:nvPr userDrawn="1"/>
        </p:nvSpPr>
        <p:spPr>
          <a:xfrm>
            <a:off x="2706356" y="4986213"/>
            <a:ext cx="1901543" cy="646331"/>
          </a:xfrm>
          <a:prstGeom prst="rect">
            <a:avLst/>
          </a:prstGeom>
        </p:spPr>
        <p:txBody>
          <a:bodyPr wrap="square">
            <a:spAutoFit/>
          </a:bodyPr>
          <a:lstStyle/>
          <a:p>
            <a:pPr algn="l">
              <a:spcAft>
                <a:spcPts val="0"/>
              </a:spcAft>
            </a:pPr>
            <a:r>
              <a:rPr lang="en-GB" sz="1800" b="1" i="0" dirty="0">
                <a:solidFill>
                  <a:schemeClr val="tx2"/>
                </a:solidFill>
                <a:effectLst/>
                <a:latin typeface="Berlingske Sans Extrabold" panose="02000703050000020004" pitchFamily="2" charset="0"/>
              </a:rPr>
              <a:t>Use for headlines</a:t>
            </a:r>
            <a:endParaRPr lang="en-GB" sz="1400" b="1" i="0" dirty="0">
              <a:solidFill>
                <a:schemeClr val="tx2"/>
              </a:solidFill>
              <a:effectLst/>
              <a:latin typeface="Berlingske Sans Extrabold" panose="02000703050000020004" pitchFamily="2" charset="0"/>
            </a:endParaRPr>
          </a:p>
        </p:txBody>
      </p:sp>
      <p:sp>
        <p:nvSpPr>
          <p:cNvPr id="66" name="Rectangle 65">
            <a:extLst>
              <a:ext uri="{FF2B5EF4-FFF2-40B4-BE49-F238E27FC236}">
                <a16:creationId xmlns:a16="http://schemas.microsoft.com/office/drawing/2014/main" id="{CA4BD6D4-8F81-F440-B4A3-7D3917B400C9}"/>
              </a:ext>
            </a:extLst>
          </p:cNvPr>
          <p:cNvSpPr/>
          <p:nvPr userDrawn="1"/>
        </p:nvSpPr>
        <p:spPr>
          <a:xfrm>
            <a:off x="8404016" y="4986213"/>
            <a:ext cx="2165442" cy="646331"/>
          </a:xfrm>
          <a:prstGeom prst="rect">
            <a:avLst/>
          </a:prstGeom>
        </p:spPr>
        <p:txBody>
          <a:bodyPr wrap="square">
            <a:spAutoFit/>
          </a:bodyPr>
          <a:lstStyle/>
          <a:p>
            <a:pPr algn="l">
              <a:spcAft>
                <a:spcPts val="0"/>
              </a:spcAft>
            </a:pPr>
            <a:r>
              <a:rPr lang="en-GB" sz="1800" b="0" i="0" dirty="0">
                <a:solidFill>
                  <a:schemeClr val="tx2"/>
                </a:solidFill>
                <a:effectLst/>
                <a:latin typeface="Source Sans Pro" panose="020B0503030403020204" pitchFamily="34" charset="77"/>
              </a:rPr>
              <a:t>Use for body copy/content</a:t>
            </a:r>
            <a:endParaRPr lang="en-GB" sz="1400" b="0" i="0" dirty="0">
              <a:solidFill>
                <a:schemeClr val="tx2"/>
              </a:solidFill>
              <a:effectLst/>
              <a:latin typeface="Source Sans Pro" panose="020B0503030403020204" pitchFamily="34" charset="77"/>
            </a:endParaRPr>
          </a:p>
        </p:txBody>
      </p:sp>
      <p:pic>
        <p:nvPicPr>
          <p:cNvPr id="20" name="Picture 19">
            <a:extLst>
              <a:ext uri="{FF2B5EF4-FFF2-40B4-BE49-F238E27FC236}">
                <a16:creationId xmlns:a16="http://schemas.microsoft.com/office/drawing/2014/main" id="{477C604A-D216-9A41-BDCF-FE4C4599D6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5" name="TextBox 4">
            <a:extLst>
              <a:ext uri="{FF2B5EF4-FFF2-40B4-BE49-F238E27FC236}">
                <a16:creationId xmlns:a16="http://schemas.microsoft.com/office/drawing/2014/main" id="{4270B6C9-68E0-FC4A-8CCF-85A63530CCAD}"/>
              </a:ext>
            </a:extLst>
          </p:cNvPr>
          <p:cNvSpPr txBox="1"/>
          <p:nvPr userDrawn="1"/>
        </p:nvSpPr>
        <p:spPr>
          <a:xfrm>
            <a:off x="479425" y="1469941"/>
            <a:ext cx="2591693" cy="369332"/>
          </a:xfrm>
          <a:prstGeom prst="rect">
            <a:avLst/>
          </a:prstGeom>
          <a:noFill/>
        </p:spPr>
        <p:txBody>
          <a:bodyPr wrap="square" lIns="0" tIns="0" rIns="0" bIns="0" rtlCol="0">
            <a:noAutofit/>
          </a:bodyPr>
          <a:lstStyle/>
          <a:p>
            <a:r>
              <a:rPr lang="en-GB" b="1" dirty="0">
                <a:latin typeface="Source Sans Pro" panose="020B0503030403020204" pitchFamily="34" charset="77"/>
              </a:rPr>
              <a:t>Fonts</a:t>
            </a:r>
          </a:p>
        </p:txBody>
      </p:sp>
      <p:sp>
        <p:nvSpPr>
          <p:cNvPr id="22" name="TextBox 21">
            <a:extLst>
              <a:ext uri="{FF2B5EF4-FFF2-40B4-BE49-F238E27FC236}">
                <a16:creationId xmlns:a16="http://schemas.microsoft.com/office/drawing/2014/main" id="{4A60F43D-B73C-1B43-9901-D8EC4412D051}"/>
              </a:ext>
            </a:extLst>
          </p:cNvPr>
          <p:cNvSpPr txBox="1"/>
          <p:nvPr userDrawn="1"/>
        </p:nvSpPr>
        <p:spPr>
          <a:xfrm>
            <a:off x="498049" y="345111"/>
            <a:ext cx="4723175" cy="657971"/>
          </a:xfrm>
          <a:prstGeom prst="rect">
            <a:avLst/>
          </a:prstGeom>
          <a:noFill/>
        </p:spPr>
        <p:txBody>
          <a:bodyPr wrap="square" lIns="0" tIns="0" rIns="0" bIns="0" rtlCol="0">
            <a:noAutofit/>
          </a:bodyPr>
          <a:lstStyle/>
          <a:p>
            <a:r>
              <a:rPr lang="en-GB" sz="3600" b="1" i="0" dirty="0">
                <a:latin typeface="Berlingske Sans Extrabold" panose="02000703050000020004" pitchFamily="2" charset="0"/>
              </a:rPr>
              <a:t>Helpful tips</a:t>
            </a:r>
          </a:p>
        </p:txBody>
      </p:sp>
    </p:spTree>
    <p:extLst>
      <p:ext uri="{BB962C8B-B14F-4D97-AF65-F5344CB8AC3E}">
        <p14:creationId xmlns:p14="http://schemas.microsoft.com/office/powerpoint/2010/main" val="295671432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ps_Colour Palett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797C6D1-F514-D54F-8A75-F35B5BB52FFE}"/>
              </a:ext>
            </a:extLst>
          </p:cNvPr>
          <p:cNvGrpSpPr/>
          <p:nvPr userDrawn="1"/>
        </p:nvGrpSpPr>
        <p:grpSpPr>
          <a:xfrm>
            <a:off x="482361" y="2337240"/>
            <a:ext cx="1037763" cy="1348890"/>
            <a:chOff x="482361" y="2107311"/>
            <a:chExt cx="1037763" cy="1348890"/>
          </a:xfrm>
        </p:grpSpPr>
        <p:sp>
          <p:nvSpPr>
            <p:cNvPr id="43" name="Rectangle 42">
              <a:extLst>
                <a:ext uri="{FF2B5EF4-FFF2-40B4-BE49-F238E27FC236}">
                  <a16:creationId xmlns:a16="http://schemas.microsoft.com/office/drawing/2014/main" id="{5D6FB55F-69B4-344F-B040-4948AD61D350}"/>
                </a:ext>
              </a:extLst>
            </p:cNvPr>
            <p:cNvSpPr/>
            <p:nvPr userDrawn="1"/>
          </p:nvSpPr>
          <p:spPr>
            <a:xfrm>
              <a:off x="484957" y="2107311"/>
              <a:ext cx="1032232" cy="1348890"/>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8" name="Rectangle 7">
              <a:extLst>
                <a:ext uri="{FF2B5EF4-FFF2-40B4-BE49-F238E27FC236}">
                  <a16:creationId xmlns:a16="http://schemas.microsoft.com/office/drawing/2014/main" id="{1415D86E-D015-4245-95FC-02BCB7F6089E}"/>
                </a:ext>
              </a:extLst>
            </p:cNvPr>
            <p:cNvSpPr/>
            <p:nvPr userDrawn="1"/>
          </p:nvSpPr>
          <p:spPr>
            <a:xfrm>
              <a:off x="482361" y="2107311"/>
              <a:ext cx="1037763" cy="6089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4" name="Group 3">
            <a:extLst>
              <a:ext uri="{FF2B5EF4-FFF2-40B4-BE49-F238E27FC236}">
                <a16:creationId xmlns:a16="http://schemas.microsoft.com/office/drawing/2014/main" id="{FAF488B8-29A2-3D40-9988-4EB9CEA3EECD}"/>
              </a:ext>
            </a:extLst>
          </p:cNvPr>
          <p:cNvGrpSpPr/>
          <p:nvPr userDrawn="1"/>
        </p:nvGrpSpPr>
        <p:grpSpPr>
          <a:xfrm>
            <a:off x="4699303" y="2337240"/>
            <a:ext cx="1040358" cy="1348890"/>
            <a:chOff x="4693040" y="2107311"/>
            <a:chExt cx="1040358" cy="1348890"/>
          </a:xfrm>
        </p:grpSpPr>
        <p:sp>
          <p:nvSpPr>
            <p:cNvPr id="60" name="Rectangle 59">
              <a:extLst>
                <a:ext uri="{FF2B5EF4-FFF2-40B4-BE49-F238E27FC236}">
                  <a16:creationId xmlns:a16="http://schemas.microsoft.com/office/drawing/2014/main" id="{4E5BBEAD-F7AB-E841-B3EF-82D85C948D0A}"/>
                </a:ext>
              </a:extLst>
            </p:cNvPr>
            <p:cNvSpPr/>
            <p:nvPr userDrawn="1"/>
          </p:nvSpPr>
          <p:spPr>
            <a:xfrm>
              <a:off x="4695635" y="2107311"/>
              <a:ext cx="1037763" cy="1348890"/>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1" name="Rectangle 60">
              <a:extLst>
                <a:ext uri="{FF2B5EF4-FFF2-40B4-BE49-F238E27FC236}">
                  <a16:creationId xmlns:a16="http://schemas.microsoft.com/office/drawing/2014/main" id="{56E482E6-C85B-7F45-BA36-1D6507BF10B6}"/>
                </a:ext>
              </a:extLst>
            </p:cNvPr>
            <p:cNvSpPr/>
            <p:nvPr userDrawn="1"/>
          </p:nvSpPr>
          <p:spPr>
            <a:xfrm>
              <a:off x="4693040" y="2107311"/>
              <a:ext cx="1037763" cy="60893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62" name="Group 61">
            <a:extLst>
              <a:ext uri="{FF2B5EF4-FFF2-40B4-BE49-F238E27FC236}">
                <a16:creationId xmlns:a16="http://schemas.microsoft.com/office/drawing/2014/main" id="{D5D9E1E0-31FD-7443-B2B7-DF8C763A9BF4}"/>
              </a:ext>
            </a:extLst>
          </p:cNvPr>
          <p:cNvGrpSpPr/>
          <p:nvPr userDrawn="1"/>
        </p:nvGrpSpPr>
        <p:grpSpPr>
          <a:xfrm>
            <a:off x="1882908" y="2337240"/>
            <a:ext cx="1037763" cy="1348890"/>
            <a:chOff x="4693040" y="2107311"/>
            <a:chExt cx="1037763" cy="1348890"/>
          </a:xfrm>
        </p:grpSpPr>
        <p:sp>
          <p:nvSpPr>
            <p:cNvPr id="63" name="Rectangle 62">
              <a:extLst>
                <a:ext uri="{FF2B5EF4-FFF2-40B4-BE49-F238E27FC236}">
                  <a16:creationId xmlns:a16="http://schemas.microsoft.com/office/drawing/2014/main" id="{588CA9A8-5371-C045-8A42-A814E63846A3}"/>
                </a:ext>
              </a:extLst>
            </p:cNvPr>
            <p:cNvSpPr/>
            <p:nvPr userDrawn="1"/>
          </p:nvSpPr>
          <p:spPr>
            <a:xfrm>
              <a:off x="4695635" y="2107311"/>
              <a:ext cx="1028421" cy="1348890"/>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64" name="Rectangle 63">
              <a:extLst>
                <a:ext uri="{FF2B5EF4-FFF2-40B4-BE49-F238E27FC236}">
                  <a16:creationId xmlns:a16="http://schemas.microsoft.com/office/drawing/2014/main" id="{62E01DFF-DB01-FA46-AC21-9F951790D754}"/>
                </a:ext>
              </a:extLst>
            </p:cNvPr>
            <p:cNvSpPr/>
            <p:nvPr userDrawn="1"/>
          </p:nvSpPr>
          <p:spPr>
            <a:xfrm>
              <a:off x="4693040" y="2107311"/>
              <a:ext cx="1037763" cy="6089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65" name="Group 64">
            <a:extLst>
              <a:ext uri="{FF2B5EF4-FFF2-40B4-BE49-F238E27FC236}">
                <a16:creationId xmlns:a16="http://schemas.microsoft.com/office/drawing/2014/main" id="{2E933FCA-F8B5-DF41-A59F-3CC4EE380E18}"/>
              </a:ext>
            </a:extLst>
          </p:cNvPr>
          <p:cNvGrpSpPr/>
          <p:nvPr userDrawn="1"/>
        </p:nvGrpSpPr>
        <p:grpSpPr>
          <a:xfrm>
            <a:off x="3299658" y="2328931"/>
            <a:ext cx="1040358" cy="1348890"/>
            <a:chOff x="4693040" y="2107311"/>
            <a:chExt cx="1040358" cy="1348890"/>
          </a:xfrm>
        </p:grpSpPr>
        <p:sp>
          <p:nvSpPr>
            <p:cNvPr id="66" name="Rectangle 65">
              <a:extLst>
                <a:ext uri="{FF2B5EF4-FFF2-40B4-BE49-F238E27FC236}">
                  <a16:creationId xmlns:a16="http://schemas.microsoft.com/office/drawing/2014/main" id="{3248B564-9BD9-BA4E-96AD-372EF46F1B1D}"/>
                </a:ext>
              </a:extLst>
            </p:cNvPr>
            <p:cNvSpPr/>
            <p:nvPr userDrawn="1"/>
          </p:nvSpPr>
          <p:spPr>
            <a:xfrm>
              <a:off x="4695635" y="2107311"/>
              <a:ext cx="1037763" cy="1348890"/>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7" name="Rectangle 66">
              <a:extLst>
                <a:ext uri="{FF2B5EF4-FFF2-40B4-BE49-F238E27FC236}">
                  <a16:creationId xmlns:a16="http://schemas.microsoft.com/office/drawing/2014/main" id="{4FFA4667-5321-494A-95E7-88DEB36F24DB}"/>
                </a:ext>
              </a:extLst>
            </p:cNvPr>
            <p:cNvSpPr/>
            <p:nvPr userDrawn="1"/>
          </p:nvSpPr>
          <p:spPr>
            <a:xfrm>
              <a:off x="4693040" y="2107311"/>
              <a:ext cx="1037763" cy="60893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68" name="Group 67">
            <a:extLst>
              <a:ext uri="{FF2B5EF4-FFF2-40B4-BE49-F238E27FC236}">
                <a16:creationId xmlns:a16="http://schemas.microsoft.com/office/drawing/2014/main" id="{887E61EF-CD44-9A4F-97DD-FB8D93C6B98E}"/>
              </a:ext>
            </a:extLst>
          </p:cNvPr>
          <p:cNvGrpSpPr/>
          <p:nvPr userDrawn="1"/>
        </p:nvGrpSpPr>
        <p:grpSpPr>
          <a:xfrm>
            <a:off x="479425" y="4409230"/>
            <a:ext cx="1037763" cy="1348890"/>
            <a:chOff x="482361" y="2107311"/>
            <a:chExt cx="1037763" cy="1348890"/>
          </a:xfrm>
        </p:grpSpPr>
        <p:sp>
          <p:nvSpPr>
            <p:cNvPr id="69" name="Rectangle 68">
              <a:extLst>
                <a:ext uri="{FF2B5EF4-FFF2-40B4-BE49-F238E27FC236}">
                  <a16:creationId xmlns:a16="http://schemas.microsoft.com/office/drawing/2014/main" id="{FDE9D74F-A0A4-7A4A-AE70-DBA560C16623}"/>
                </a:ext>
              </a:extLst>
            </p:cNvPr>
            <p:cNvSpPr/>
            <p:nvPr userDrawn="1"/>
          </p:nvSpPr>
          <p:spPr>
            <a:xfrm>
              <a:off x="484956" y="2107311"/>
              <a:ext cx="1035167" cy="1348890"/>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70" name="Rectangle 69">
              <a:extLst>
                <a:ext uri="{FF2B5EF4-FFF2-40B4-BE49-F238E27FC236}">
                  <a16:creationId xmlns:a16="http://schemas.microsoft.com/office/drawing/2014/main" id="{071B77EF-9601-504C-933A-138A1E140D2D}"/>
                </a:ext>
              </a:extLst>
            </p:cNvPr>
            <p:cNvSpPr/>
            <p:nvPr userDrawn="1"/>
          </p:nvSpPr>
          <p:spPr>
            <a:xfrm>
              <a:off x="482361" y="2107311"/>
              <a:ext cx="1037763" cy="6089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71" name="Group 70">
            <a:extLst>
              <a:ext uri="{FF2B5EF4-FFF2-40B4-BE49-F238E27FC236}">
                <a16:creationId xmlns:a16="http://schemas.microsoft.com/office/drawing/2014/main" id="{5A5A72DC-83E1-4844-88EE-E7CF51FDC19C}"/>
              </a:ext>
            </a:extLst>
          </p:cNvPr>
          <p:cNvGrpSpPr/>
          <p:nvPr userDrawn="1"/>
        </p:nvGrpSpPr>
        <p:grpSpPr>
          <a:xfrm>
            <a:off x="4690104" y="4409230"/>
            <a:ext cx="1037763" cy="1348890"/>
            <a:chOff x="4693040" y="2107311"/>
            <a:chExt cx="1037763" cy="1348890"/>
          </a:xfrm>
        </p:grpSpPr>
        <p:sp>
          <p:nvSpPr>
            <p:cNvPr id="72" name="Rectangle 71">
              <a:extLst>
                <a:ext uri="{FF2B5EF4-FFF2-40B4-BE49-F238E27FC236}">
                  <a16:creationId xmlns:a16="http://schemas.microsoft.com/office/drawing/2014/main" id="{47CBFCC3-9509-D143-B595-2D78EED10DE8}"/>
                </a:ext>
              </a:extLst>
            </p:cNvPr>
            <p:cNvSpPr/>
            <p:nvPr userDrawn="1"/>
          </p:nvSpPr>
          <p:spPr>
            <a:xfrm>
              <a:off x="4695635" y="2107311"/>
              <a:ext cx="1030391" cy="1348890"/>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3" name="Rectangle 72">
              <a:extLst>
                <a:ext uri="{FF2B5EF4-FFF2-40B4-BE49-F238E27FC236}">
                  <a16:creationId xmlns:a16="http://schemas.microsoft.com/office/drawing/2014/main" id="{64D4D964-9AAF-CC4E-9B60-7178B599F13D}"/>
                </a:ext>
              </a:extLst>
            </p:cNvPr>
            <p:cNvSpPr/>
            <p:nvPr userDrawn="1"/>
          </p:nvSpPr>
          <p:spPr>
            <a:xfrm>
              <a:off x="4693040" y="2107311"/>
              <a:ext cx="1037763" cy="60893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74" name="Group 73">
            <a:extLst>
              <a:ext uri="{FF2B5EF4-FFF2-40B4-BE49-F238E27FC236}">
                <a16:creationId xmlns:a16="http://schemas.microsoft.com/office/drawing/2014/main" id="{001EA64D-7E50-A34C-AB32-FD23982BF71F}"/>
              </a:ext>
            </a:extLst>
          </p:cNvPr>
          <p:cNvGrpSpPr/>
          <p:nvPr userDrawn="1"/>
        </p:nvGrpSpPr>
        <p:grpSpPr>
          <a:xfrm>
            <a:off x="1879972" y="4409230"/>
            <a:ext cx="1037763" cy="1348890"/>
            <a:chOff x="4693040" y="2107311"/>
            <a:chExt cx="1037763" cy="1348890"/>
          </a:xfrm>
        </p:grpSpPr>
        <p:sp>
          <p:nvSpPr>
            <p:cNvPr id="75" name="Rectangle 74">
              <a:extLst>
                <a:ext uri="{FF2B5EF4-FFF2-40B4-BE49-F238E27FC236}">
                  <a16:creationId xmlns:a16="http://schemas.microsoft.com/office/drawing/2014/main" id="{D7896FEB-0D16-E64B-87B9-5D971DB53347}"/>
                </a:ext>
              </a:extLst>
            </p:cNvPr>
            <p:cNvSpPr/>
            <p:nvPr userDrawn="1"/>
          </p:nvSpPr>
          <p:spPr>
            <a:xfrm>
              <a:off x="4695635" y="2107311"/>
              <a:ext cx="1031357" cy="1348890"/>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76" name="Rectangle 75">
              <a:extLst>
                <a:ext uri="{FF2B5EF4-FFF2-40B4-BE49-F238E27FC236}">
                  <a16:creationId xmlns:a16="http://schemas.microsoft.com/office/drawing/2014/main" id="{FA576B94-1249-0841-A3DC-C69C763790D9}"/>
                </a:ext>
              </a:extLst>
            </p:cNvPr>
            <p:cNvSpPr/>
            <p:nvPr userDrawn="1"/>
          </p:nvSpPr>
          <p:spPr>
            <a:xfrm>
              <a:off x="4693040" y="2107311"/>
              <a:ext cx="1037763" cy="6089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77" name="Group 76">
            <a:extLst>
              <a:ext uri="{FF2B5EF4-FFF2-40B4-BE49-F238E27FC236}">
                <a16:creationId xmlns:a16="http://schemas.microsoft.com/office/drawing/2014/main" id="{4B8F1636-3F18-D849-913F-5764551836B9}"/>
              </a:ext>
            </a:extLst>
          </p:cNvPr>
          <p:cNvGrpSpPr/>
          <p:nvPr userDrawn="1"/>
        </p:nvGrpSpPr>
        <p:grpSpPr>
          <a:xfrm>
            <a:off x="3296722" y="4400921"/>
            <a:ext cx="1040358" cy="1348890"/>
            <a:chOff x="4693040" y="2107311"/>
            <a:chExt cx="1040358" cy="1348890"/>
          </a:xfrm>
        </p:grpSpPr>
        <p:sp>
          <p:nvSpPr>
            <p:cNvPr id="78" name="Rectangle 77">
              <a:extLst>
                <a:ext uri="{FF2B5EF4-FFF2-40B4-BE49-F238E27FC236}">
                  <a16:creationId xmlns:a16="http://schemas.microsoft.com/office/drawing/2014/main" id="{C8A915DF-9658-5041-9391-F17737938792}"/>
                </a:ext>
              </a:extLst>
            </p:cNvPr>
            <p:cNvSpPr/>
            <p:nvPr userDrawn="1"/>
          </p:nvSpPr>
          <p:spPr>
            <a:xfrm>
              <a:off x="4695635" y="2107311"/>
              <a:ext cx="1037763" cy="1348890"/>
            </a:xfrm>
            <a:prstGeom prst="rect">
              <a:avLst/>
            </a:prstGeom>
            <a:solidFill>
              <a:schemeClr val="bg1"/>
            </a:soli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9" name="Rectangle 78">
              <a:extLst>
                <a:ext uri="{FF2B5EF4-FFF2-40B4-BE49-F238E27FC236}">
                  <a16:creationId xmlns:a16="http://schemas.microsoft.com/office/drawing/2014/main" id="{972027B3-605D-4C4E-88CE-287D9FE66D6F}"/>
                </a:ext>
              </a:extLst>
            </p:cNvPr>
            <p:cNvSpPr/>
            <p:nvPr userDrawn="1"/>
          </p:nvSpPr>
          <p:spPr>
            <a:xfrm>
              <a:off x="4693040" y="2107311"/>
              <a:ext cx="1037763" cy="608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3" name="Slide Number Placeholder 2">
            <a:extLst>
              <a:ext uri="{FF2B5EF4-FFF2-40B4-BE49-F238E27FC236}">
                <a16:creationId xmlns:a16="http://schemas.microsoft.com/office/drawing/2014/main" id="{18D1D9F2-F3B8-3E4C-8A4C-0179A401F7F1}"/>
              </a:ext>
            </a:extLst>
          </p:cNvPr>
          <p:cNvSpPr>
            <a:spLocks noGrp="1"/>
          </p:cNvSpPr>
          <p:nvPr>
            <p:ph type="sldNum" sz="quarter" idx="10"/>
          </p:nvPr>
        </p:nvSpPr>
        <p:spPr/>
        <p:txBody>
          <a:body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35C24632-F759-AB45-9CD4-3785CD18A222}"/>
              </a:ext>
            </a:extLst>
          </p:cNvPr>
          <p:cNvSpPr>
            <a:spLocks noGrp="1"/>
          </p:cNvSpPr>
          <p:nvPr>
            <p:ph type="ftr" sz="quarter" idx="11"/>
          </p:nvPr>
        </p:nvSpPr>
        <p:spPr/>
        <p:txBody>
          <a:bodyPr/>
          <a:lstStyle/>
          <a:p>
            <a:r>
              <a:rPr lang="en-US"/>
              <a:t>This is the footer</a:t>
            </a:r>
            <a:endParaRPr lang="en-US" dirty="0"/>
          </a:p>
        </p:txBody>
      </p:sp>
      <p:sp>
        <p:nvSpPr>
          <p:cNvPr id="25" name="Rectangle 24">
            <a:extLst>
              <a:ext uri="{FF2B5EF4-FFF2-40B4-BE49-F238E27FC236}">
                <a16:creationId xmlns:a16="http://schemas.microsoft.com/office/drawing/2014/main" id="{7B652458-1694-5E4E-B727-A690E144520A}"/>
              </a:ext>
            </a:extLst>
          </p:cNvPr>
          <p:cNvSpPr/>
          <p:nvPr userDrawn="1"/>
        </p:nvSpPr>
        <p:spPr>
          <a:xfrm>
            <a:off x="1890485" y="5073923"/>
            <a:ext cx="920541" cy="569387"/>
          </a:xfrm>
          <a:prstGeom prst="rect">
            <a:avLst/>
          </a:prstGeom>
        </p:spPr>
        <p:txBody>
          <a:bodyPr wrap="square">
            <a:spAutoFit/>
          </a:bodyPr>
          <a:lstStyle/>
          <a:p>
            <a:pPr algn="l">
              <a:spcAft>
                <a:spcPts val="600"/>
              </a:spcAft>
            </a:pPr>
            <a:r>
              <a:rPr lang="en-GB" sz="1000" b="1" i="0" dirty="0">
                <a:solidFill>
                  <a:schemeClr val="tx2"/>
                </a:solidFill>
                <a:effectLst/>
                <a:latin typeface="Berlingske Sans Extrabold" panose="02000703050000020004" pitchFamily="2" charset="0"/>
              </a:rPr>
              <a:t>Navy</a:t>
            </a:r>
            <a:endParaRPr lang="en-GB" sz="800" b="1" i="0" dirty="0">
              <a:solidFill>
                <a:schemeClr val="tx2"/>
              </a:solidFill>
              <a:effectLst/>
              <a:latin typeface="Berlingske Sans Extrabold" panose="02000703050000020004" pitchFamily="2" charset="0"/>
            </a:endParaRPr>
          </a:p>
          <a:p>
            <a:pPr algn="l">
              <a:spcAft>
                <a:spcPts val="600"/>
              </a:spcAft>
            </a:pPr>
            <a:r>
              <a:rPr lang="en-GB" sz="800" b="1" i="0" dirty="0">
                <a:solidFill>
                  <a:schemeClr val="accent4"/>
                </a:solidFill>
                <a:effectLst/>
                <a:latin typeface="Berlingske Sans Extrabold" panose="02000703050000020004" pitchFamily="2" charset="0"/>
              </a:rPr>
              <a:t>HEX COLOUR </a:t>
            </a:r>
            <a:r>
              <a:rPr lang="en-GB" sz="800" b="1" i="0" dirty="0">
                <a:solidFill>
                  <a:schemeClr val="tx2"/>
                </a:solidFill>
                <a:effectLst/>
                <a:latin typeface="Berlingske Sans Extrabold" panose="02000703050000020004" pitchFamily="2" charset="0"/>
              </a:rPr>
              <a:t>2D2341</a:t>
            </a:r>
          </a:p>
        </p:txBody>
      </p:sp>
      <p:sp>
        <p:nvSpPr>
          <p:cNvPr id="26" name="Rectangle 25">
            <a:extLst>
              <a:ext uri="{FF2B5EF4-FFF2-40B4-BE49-F238E27FC236}">
                <a16:creationId xmlns:a16="http://schemas.microsoft.com/office/drawing/2014/main" id="{2E62E7BB-085D-E244-BAD3-D6AB3DEF3D2D}"/>
              </a:ext>
            </a:extLst>
          </p:cNvPr>
          <p:cNvSpPr/>
          <p:nvPr userDrawn="1"/>
        </p:nvSpPr>
        <p:spPr>
          <a:xfrm>
            <a:off x="491951" y="3003376"/>
            <a:ext cx="920541" cy="569387"/>
          </a:xfrm>
          <a:prstGeom prst="rect">
            <a:avLst/>
          </a:prstGeom>
        </p:spPr>
        <p:txBody>
          <a:bodyPr wrap="square">
            <a:spAutoFit/>
          </a:bodyPr>
          <a:lstStyle/>
          <a:p>
            <a:pPr algn="l">
              <a:spcAft>
                <a:spcPts val="600"/>
              </a:spcAft>
            </a:pPr>
            <a:r>
              <a:rPr lang="en-GB" sz="1000" b="1" i="0" dirty="0">
                <a:solidFill>
                  <a:schemeClr val="tx2"/>
                </a:solidFill>
                <a:effectLst/>
                <a:latin typeface="Berlingske Sans Extrabold" panose="02000703050000020004" pitchFamily="2" charset="0"/>
              </a:rPr>
              <a:t>Lavender</a:t>
            </a:r>
          </a:p>
          <a:p>
            <a:pPr algn="l">
              <a:spcAft>
                <a:spcPts val="600"/>
              </a:spcAft>
            </a:pPr>
            <a:r>
              <a:rPr lang="en-GB" sz="800" b="1" i="0" dirty="0">
                <a:solidFill>
                  <a:schemeClr val="accent4"/>
                </a:solidFill>
                <a:effectLst/>
                <a:latin typeface="Berlingske Sans Extrabold" panose="02000703050000020004" pitchFamily="2" charset="0"/>
              </a:rPr>
              <a:t>HEX COLOUR </a:t>
            </a:r>
            <a:r>
              <a:rPr lang="en-GB" sz="800" b="1" i="0" dirty="0">
                <a:solidFill>
                  <a:schemeClr val="tx2"/>
                </a:solidFill>
                <a:effectLst/>
                <a:latin typeface="Berlingske Sans Extrabold" panose="02000703050000020004" pitchFamily="2" charset="0"/>
              </a:rPr>
              <a:t>7887E6</a:t>
            </a:r>
          </a:p>
        </p:txBody>
      </p:sp>
      <p:sp>
        <p:nvSpPr>
          <p:cNvPr id="27" name="Rectangle 26">
            <a:extLst>
              <a:ext uri="{FF2B5EF4-FFF2-40B4-BE49-F238E27FC236}">
                <a16:creationId xmlns:a16="http://schemas.microsoft.com/office/drawing/2014/main" id="{93B57706-0699-004A-91E4-F859E1A89622}"/>
              </a:ext>
            </a:extLst>
          </p:cNvPr>
          <p:cNvSpPr/>
          <p:nvPr userDrawn="1"/>
        </p:nvSpPr>
        <p:spPr>
          <a:xfrm>
            <a:off x="1890485" y="3003376"/>
            <a:ext cx="920541" cy="569387"/>
          </a:xfrm>
          <a:prstGeom prst="rect">
            <a:avLst/>
          </a:prstGeom>
        </p:spPr>
        <p:txBody>
          <a:bodyPr wrap="square">
            <a:spAutoFit/>
          </a:bodyPr>
          <a:lstStyle/>
          <a:p>
            <a:pPr algn="l">
              <a:spcAft>
                <a:spcPts val="600"/>
              </a:spcAft>
            </a:pPr>
            <a:r>
              <a:rPr lang="en-GB" sz="1000" b="1" i="0" dirty="0">
                <a:solidFill>
                  <a:schemeClr val="tx2"/>
                </a:solidFill>
                <a:effectLst/>
                <a:latin typeface="Berlingske Sans Extrabold" panose="02000703050000020004" pitchFamily="2" charset="0"/>
              </a:rPr>
              <a:t>Coral</a:t>
            </a:r>
          </a:p>
          <a:p>
            <a:pPr algn="l">
              <a:spcAft>
                <a:spcPts val="600"/>
              </a:spcAft>
            </a:pPr>
            <a:r>
              <a:rPr lang="en-GB" sz="800" b="1" i="0" dirty="0">
                <a:solidFill>
                  <a:schemeClr val="accent4"/>
                </a:solidFill>
                <a:effectLst/>
                <a:latin typeface="Berlingske Sans Extrabold" panose="02000703050000020004" pitchFamily="2" charset="0"/>
              </a:rPr>
              <a:t>HEX COLOUR </a:t>
            </a:r>
            <a:r>
              <a:rPr lang="en-GB" sz="800" b="1" i="0" dirty="0">
                <a:solidFill>
                  <a:schemeClr val="tx2"/>
                </a:solidFill>
                <a:effectLst/>
                <a:latin typeface="Berlingske Sans Extrabold" panose="02000703050000020004" pitchFamily="2" charset="0"/>
              </a:rPr>
              <a:t>FF5073</a:t>
            </a:r>
          </a:p>
        </p:txBody>
      </p:sp>
      <p:sp>
        <p:nvSpPr>
          <p:cNvPr id="28" name="Rectangle 27">
            <a:extLst>
              <a:ext uri="{FF2B5EF4-FFF2-40B4-BE49-F238E27FC236}">
                <a16:creationId xmlns:a16="http://schemas.microsoft.com/office/drawing/2014/main" id="{414EB1F8-8FCD-9E4B-874D-BE997FE7EF7A}"/>
              </a:ext>
            </a:extLst>
          </p:cNvPr>
          <p:cNvSpPr/>
          <p:nvPr userDrawn="1"/>
        </p:nvSpPr>
        <p:spPr>
          <a:xfrm>
            <a:off x="3299747" y="3003376"/>
            <a:ext cx="920541" cy="569387"/>
          </a:xfrm>
          <a:prstGeom prst="rect">
            <a:avLst/>
          </a:prstGeom>
        </p:spPr>
        <p:txBody>
          <a:bodyPr wrap="square">
            <a:spAutoFit/>
          </a:bodyPr>
          <a:lstStyle/>
          <a:p>
            <a:pPr algn="l">
              <a:spcAft>
                <a:spcPts val="600"/>
              </a:spcAft>
            </a:pPr>
            <a:r>
              <a:rPr lang="en-GB" sz="1000" b="1" i="0" dirty="0">
                <a:solidFill>
                  <a:schemeClr val="tx2"/>
                </a:solidFill>
                <a:effectLst/>
                <a:latin typeface="Berlingske Sans Extrabold" panose="02000703050000020004" pitchFamily="2" charset="0"/>
              </a:rPr>
              <a:t>Teal</a:t>
            </a:r>
          </a:p>
          <a:p>
            <a:pPr algn="l">
              <a:spcAft>
                <a:spcPts val="600"/>
              </a:spcAft>
            </a:pPr>
            <a:r>
              <a:rPr lang="en-GB" sz="800" b="1" i="0" dirty="0">
                <a:solidFill>
                  <a:schemeClr val="accent4"/>
                </a:solidFill>
                <a:effectLst/>
                <a:latin typeface="Berlingske Sans Extrabold" panose="02000703050000020004" pitchFamily="2" charset="0"/>
              </a:rPr>
              <a:t>HEX COLOUR </a:t>
            </a:r>
            <a:r>
              <a:rPr lang="en-GB" sz="800" b="1" i="0" dirty="0">
                <a:solidFill>
                  <a:schemeClr val="tx2"/>
                </a:solidFill>
                <a:effectLst/>
                <a:latin typeface="Berlingske Sans Extrabold" panose="02000703050000020004" pitchFamily="2" charset="0"/>
              </a:rPr>
              <a:t>00C8D2</a:t>
            </a:r>
          </a:p>
        </p:txBody>
      </p:sp>
      <p:sp>
        <p:nvSpPr>
          <p:cNvPr id="29" name="Rectangle 28">
            <a:extLst>
              <a:ext uri="{FF2B5EF4-FFF2-40B4-BE49-F238E27FC236}">
                <a16:creationId xmlns:a16="http://schemas.microsoft.com/office/drawing/2014/main" id="{DA3AB234-441B-AB44-9BD5-0352652E8074}"/>
              </a:ext>
            </a:extLst>
          </p:cNvPr>
          <p:cNvSpPr/>
          <p:nvPr userDrawn="1"/>
        </p:nvSpPr>
        <p:spPr>
          <a:xfrm>
            <a:off x="485688" y="5073923"/>
            <a:ext cx="920541" cy="569387"/>
          </a:xfrm>
          <a:prstGeom prst="rect">
            <a:avLst/>
          </a:prstGeom>
        </p:spPr>
        <p:txBody>
          <a:bodyPr wrap="square">
            <a:spAutoFit/>
          </a:bodyPr>
          <a:lstStyle/>
          <a:p>
            <a:pPr algn="l">
              <a:spcAft>
                <a:spcPts val="600"/>
              </a:spcAft>
            </a:pPr>
            <a:r>
              <a:rPr lang="en-GB" sz="1000" b="1" i="0" dirty="0">
                <a:solidFill>
                  <a:schemeClr val="tx2"/>
                </a:solidFill>
                <a:effectLst/>
                <a:latin typeface="Berlingske Sans Extrabold" panose="02000703050000020004" pitchFamily="2" charset="0"/>
              </a:rPr>
              <a:t>Grey</a:t>
            </a:r>
            <a:endParaRPr lang="en-GB" sz="800" b="1" i="0" dirty="0">
              <a:solidFill>
                <a:schemeClr val="tx2"/>
              </a:solidFill>
              <a:effectLst/>
              <a:latin typeface="Berlingske Sans Extrabold" panose="02000703050000020004" pitchFamily="2" charset="0"/>
            </a:endParaRPr>
          </a:p>
          <a:p>
            <a:pPr algn="l">
              <a:spcAft>
                <a:spcPts val="600"/>
              </a:spcAft>
            </a:pPr>
            <a:r>
              <a:rPr lang="en-GB" sz="800" b="1" i="0" dirty="0">
                <a:solidFill>
                  <a:schemeClr val="accent4"/>
                </a:solidFill>
                <a:effectLst/>
                <a:latin typeface="Berlingske Sans Extrabold" panose="02000703050000020004" pitchFamily="2" charset="0"/>
              </a:rPr>
              <a:t>HEX COLOUR </a:t>
            </a:r>
            <a:r>
              <a:rPr lang="en-GB" sz="800" b="1" i="0" dirty="0">
                <a:solidFill>
                  <a:schemeClr val="tx2"/>
                </a:solidFill>
                <a:effectLst/>
                <a:latin typeface="Berlingske Sans Extrabold" panose="02000703050000020004" pitchFamily="2" charset="0"/>
              </a:rPr>
              <a:t>2C2341</a:t>
            </a:r>
          </a:p>
        </p:txBody>
      </p:sp>
      <p:sp>
        <p:nvSpPr>
          <p:cNvPr id="30" name="Rectangle 29">
            <a:extLst>
              <a:ext uri="{FF2B5EF4-FFF2-40B4-BE49-F238E27FC236}">
                <a16:creationId xmlns:a16="http://schemas.microsoft.com/office/drawing/2014/main" id="{48461AAC-4F85-EB49-967E-ED540971F65E}"/>
              </a:ext>
            </a:extLst>
          </p:cNvPr>
          <p:cNvSpPr/>
          <p:nvPr userDrawn="1"/>
        </p:nvSpPr>
        <p:spPr>
          <a:xfrm>
            <a:off x="4699752" y="3003376"/>
            <a:ext cx="920541" cy="569387"/>
          </a:xfrm>
          <a:prstGeom prst="rect">
            <a:avLst/>
          </a:prstGeom>
        </p:spPr>
        <p:txBody>
          <a:bodyPr wrap="square">
            <a:spAutoFit/>
          </a:bodyPr>
          <a:lstStyle/>
          <a:p>
            <a:pPr algn="l">
              <a:spcAft>
                <a:spcPts val="600"/>
              </a:spcAft>
            </a:pPr>
            <a:r>
              <a:rPr lang="en-GB" sz="1000" b="1" i="0" dirty="0">
                <a:solidFill>
                  <a:schemeClr val="tx2"/>
                </a:solidFill>
                <a:effectLst/>
                <a:latin typeface="Berlingske Sans Extrabold" panose="02000703050000020004" pitchFamily="2" charset="0"/>
              </a:rPr>
              <a:t>Tan</a:t>
            </a:r>
          </a:p>
          <a:p>
            <a:pPr algn="l">
              <a:spcAft>
                <a:spcPts val="600"/>
              </a:spcAft>
            </a:pPr>
            <a:r>
              <a:rPr lang="en-GB" sz="800" b="1" i="0" dirty="0">
                <a:solidFill>
                  <a:schemeClr val="accent4"/>
                </a:solidFill>
                <a:effectLst/>
                <a:latin typeface="Berlingske Sans Extrabold" panose="02000703050000020004" pitchFamily="2" charset="0"/>
              </a:rPr>
              <a:t>HEX COLOUR </a:t>
            </a:r>
            <a:r>
              <a:rPr lang="en-GB" sz="800" b="1" i="0" dirty="0">
                <a:solidFill>
                  <a:schemeClr val="tx2"/>
                </a:solidFill>
                <a:effectLst/>
                <a:latin typeface="Berlingske Sans Extrabold" panose="02000703050000020004" pitchFamily="2" charset="0"/>
              </a:rPr>
              <a:t>D7C3B9</a:t>
            </a:r>
          </a:p>
        </p:txBody>
      </p:sp>
      <p:sp>
        <p:nvSpPr>
          <p:cNvPr id="31" name="Rectangle 30">
            <a:extLst>
              <a:ext uri="{FF2B5EF4-FFF2-40B4-BE49-F238E27FC236}">
                <a16:creationId xmlns:a16="http://schemas.microsoft.com/office/drawing/2014/main" id="{089B1FC0-FDF1-5445-A562-C5CC9DD44612}"/>
              </a:ext>
            </a:extLst>
          </p:cNvPr>
          <p:cNvSpPr/>
          <p:nvPr userDrawn="1"/>
        </p:nvSpPr>
        <p:spPr>
          <a:xfrm>
            <a:off x="4699319" y="5073923"/>
            <a:ext cx="920541" cy="569387"/>
          </a:xfrm>
          <a:prstGeom prst="rect">
            <a:avLst/>
          </a:prstGeom>
        </p:spPr>
        <p:txBody>
          <a:bodyPr wrap="square">
            <a:spAutoFit/>
          </a:bodyPr>
          <a:lstStyle/>
          <a:p>
            <a:pPr algn="l">
              <a:spcAft>
                <a:spcPts val="600"/>
              </a:spcAft>
            </a:pPr>
            <a:r>
              <a:rPr lang="en-GB" sz="1000" b="1" i="0" dirty="0">
                <a:solidFill>
                  <a:schemeClr val="tx2"/>
                </a:solidFill>
                <a:effectLst/>
                <a:latin typeface="Berlingske Sans Extrabold" panose="02000703050000020004" pitchFamily="2" charset="0"/>
              </a:rPr>
              <a:t>Light grey</a:t>
            </a:r>
          </a:p>
          <a:p>
            <a:pPr algn="l">
              <a:spcAft>
                <a:spcPts val="600"/>
              </a:spcAft>
            </a:pPr>
            <a:r>
              <a:rPr lang="en-GB" sz="800" b="1" i="0" dirty="0">
                <a:solidFill>
                  <a:schemeClr val="accent4"/>
                </a:solidFill>
                <a:effectLst/>
                <a:latin typeface="Berlingske Sans Extrabold" panose="02000703050000020004" pitchFamily="2" charset="0"/>
              </a:rPr>
              <a:t>HEX COLOUR </a:t>
            </a:r>
            <a:r>
              <a:rPr lang="en-GB" sz="800" b="1" i="0" dirty="0">
                <a:solidFill>
                  <a:schemeClr val="tx2"/>
                </a:solidFill>
                <a:effectLst/>
                <a:latin typeface="Berlingske Sans Extrabold" panose="02000703050000020004" pitchFamily="2" charset="0"/>
              </a:rPr>
              <a:t>C8C8C8</a:t>
            </a:r>
          </a:p>
        </p:txBody>
      </p:sp>
      <p:sp>
        <p:nvSpPr>
          <p:cNvPr id="46" name="Rectangle 45">
            <a:extLst>
              <a:ext uri="{FF2B5EF4-FFF2-40B4-BE49-F238E27FC236}">
                <a16:creationId xmlns:a16="http://schemas.microsoft.com/office/drawing/2014/main" id="{AAADE1ED-6957-B041-81ED-884621FA18F9}"/>
              </a:ext>
            </a:extLst>
          </p:cNvPr>
          <p:cNvSpPr/>
          <p:nvPr userDrawn="1"/>
        </p:nvSpPr>
        <p:spPr>
          <a:xfrm>
            <a:off x="6594359" y="1853737"/>
            <a:ext cx="5118215" cy="42533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41" name="Picture 40">
            <a:extLst>
              <a:ext uri="{FF2B5EF4-FFF2-40B4-BE49-F238E27FC236}">
                <a16:creationId xmlns:a16="http://schemas.microsoft.com/office/drawing/2014/main" id="{07A4A1DD-9CE2-294F-98C6-DC663DCA3C9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06242" y="2148833"/>
            <a:ext cx="1657350" cy="3027853"/>
          </a:xfrm>
          <a:prstGeom prst="rect">
            <a:avLst/>
          </a:prstGeom>
        </p:spPr>
      </p:pic>
      <p:pic>
        <p:nvPicPr>
          <p:cNvPr id="42" name="Picture 41">
            <a:extLst>
              <a:ext uri="{FF2B5EF4-FFF2-40B4-BE49-F238E27FC236}">
                <a16:creationId xmlns:a16="http://schemas.microsoft.com/office/drawing/2014/main" id="{45A7A337-8C53-104C-AFD3-EC2F629CDE67}"/>
              </a:ext>
            </a:extLst>
          </p:cNvPr>
          <p:cNvPicPr>
            <a:picLocks noChangeAspect="1"/>
          </p:cNvPicPr>
          <p:nvPr userDrawn="1"/>
        </p:nvPicPr>
        <p:blipFill rotWithShape="1">
          <a:blip r:embed="rId3" cstate="screen">
            <a:extLst>
              <a:ext uri="{BEBA8EAE-BF5A-486C-A8C5-ECC9F3942E4B}">
                <a14:imgProps xmlns:a14="http://schemas.microsoft.com/office/drawing/2010/main">
                  <a14:imgLayer r:embed="rId4">
                    <a14:imgEffect>
                      <a14:artisticBlur/>
                    </a14:imgEffect>
                    <a14:imgEffect>
                      <a14:saturation sat="24000"/>
                    </a14:imgEffect>
                  </a14:imgLayer>
                </a14:imgProps>
              </a:ext>
              <a:ext uri="{28A0092B-C50C-407E-A947-70E740481C1C}">
                <a14:useLocalDpi xmlns:a14="http://schemas.microsoft.com/office/drawing/2010/main"/>
              </a:ext>
            </a:extLst>
          </a:blip>
          <a:srcRect/>
          <a:stretch/>
        </p:blipFill>
        <p:spPr>
          <a:xfrm>
            <a:off x="8103631" y="3122039"/>
            <a:ext cx="1657350" cy="2054647"/>
          </a:xfrm>
          <a:prstGeom prst="rect">
            <a:avLst/>
          </a:prstGeom>
        </p:spPr>
      </p:pic>
      <p:sp>
        <p:nvSpPr>
          <p:cNvPr id="44" name="Rectangle 43">
            <a:extLst>
              <a:ext uri="{FF2B5EF4-FFF2-40B4-BE49-F238E27FC236}">
                <a16:creationId xmlns:a16="http://schemas.microsoft.com/office/drawing/2014/main" id="{ED7E32BD-BB23-9B45-B958-9BAC0CB4DB55}"/>
              </a:ext>
            </a:extLst>
          </p:cNvPr>
          <p:cNvSpPr/>
          <p:nvPr userDrawn="1"/>
        </p:nvSpPr>
        <p:spPr>
          <a:xfrm>
            <a:off x="7031693" y="2236247"/>
            <a:ext cx="1024017" cy="369332"/>
          </a:xfrm>
          <a:prstGeom prst="rect">
            <a:avLst/>
          </a:prstGeom>
        </p:spPr>
        <p:txBody>
          <a:bodyPr wrap="square">
            <a:spAutoFit/>
          </a:bodyPr>
          <a:lstStyle/>
          <a:p>
            <a:pPr algn="ctr">
              <a:spcAft>
                <a:spcPts val="600"/>
              </a:spcAft>
            </a:pPr>
            <a:r>
              <a:rPr lang="en-GB" sz="900" b="1" i="0" dirty="0">
                <a:solidFill>
                  <a:schemeClr val="tx2"/>
                </a:solidFill>
                <a:effectLst/>
                <a:latin typeface="Berlingske Sans Extrabold" panose="02000703050000020004" pitchFamily="2" charset="0"/>
              </a:rPr>
              <a:t>Use only</a:t>
            </a:r>
            <a:br>
              <a:rPr lang="en-GB" sz="900" b="1" i="0" dirty="0">
                <a:solidFill>
                  <a:schemeClr val="tx2"/>
                </a:solidFill>
                <a:effectLst/>
                <a:latin typeface="Berlingske Sans Extrabold" panose="02000703050000020004" pitchFamily="2" charset="0"/>
              </a:rPr>
            </a:br>
            <a:r>
              <a:rPr lang="en-GB" sz="900" b="1" i="0" dirty="0">
                <a:solidFill>
                  <a:schemeClr val="tx2"/>
                </a:solidFill>
                <a:effectLst/>
                <a:latin typeface="Berlingske Sans Extrabold" panose="02000703050000020004" pitchFamily="2" charset="0"/>
              </a:rPr>
              <a:t>Theme Colours</a:t>
            </a:r>
          </a:p>
        </p:txBody>
      </p:sp>
      <p:sp>
        <p:nvSpPr>
          <p:cNvPr id="45" name="Bent Arrow 44">
            <a:extLst>
              <a:ext uri="{FF2B5EF4-FFF2-40B4-BE49-F238E27FC236}">
                <a16:creationId xmlns:a16="http://schemas.microsoft.com/office/drawing/2014/main" id="{3F189398-48FE-9A4B-8E59-DE77C5E928A5}"/>
              </a:ext>
            </a:extLst>
          </p:cNvPr>
          <p:cNvSpPr/>
          <p:nvPr userDrawn="1"/>
        </p:nvSpPr>
        <p:spPr>
          <a:xfrm flipV="1">
            <a:off x="7518664" y="2658712"/>
            <a:ext cx="637680" cy="439853"/>
          </a:xfrm>
          <a:prstGeom prst="bentArrow">
            <a:avLst>
              <a:gd name="adj1" fmla="val 7656"/>
              <a:gd name="adj2" fmla="val 13912"/>
              <a:gd name="adj3" fmla="val 25000"/>
              <a:gd name="adj4" fmla="val 683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pic>
        <p:nvPicPr>
          <p:cNvPr id="15" name="Picture 14">
            <a:extLst>
              <a:ext uri="{FF2B5EF4-FFF2-40B4-BE49-F238E27FC236}">
                <a16:creationId xmlns:a16="http://schemas.microsoft.com/office/drawing/2014/main" id="{74E0E1A4-FB86-1845-AC48-27F6CCCA7276}"/>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8849348" y="3267958"/>
            <a:ext cx="1588163" cy="2600467"/>
          </a:xfrm>
          <a:prstGeom prst="rect">
            <a:avLst/>
          </a:prstGeom>
        </p:spPr>
      </p:pic>
      <p:sp>
        <p:nvSpPr>
          <p:cNvPr id="33" name="Rectangle 32">
            <a:extLst>
              <a:ext uri="{FF2B5EF4-FFF2-40B4-BE49-F238E27FC236}">
                <a16:creationId xmlns:a16="http://schemas.microsoft.com/office/drawing/2014/main" id="{4A7F2767-CB4E-6146-AFEF-46401ADAA66E}"/>
              </a:ext>
            </a:extLst>
          </p:cNvPr>
          <p:cNvSpPr/>
          <p:nvPr userDrawn="1"/>
        </p:nvSpPr>
        <p:spPr>
          <a:xfrm>
            <a:off x="10481299" y="5247039"/>
            <a:ext cx="934098" cy="369332"/>
          </a:xfrm>
          <a:prstGeom prst="rect">
            <a:avLst/>
          </a:prstGeom>
        </p:spPr>
        <p:txBody>
          <a:bodyPr wrap="square">
            <a:spAutoFit/>
          </a:bodyPr>
          <a:lstStyle/>
          <a:p>
            <a:pPr algn="ctr">
              <a:spcAft>
                <a:spcPts val="600"/>
              </a:spcAft>
            </a:pPr>
            <a:r>
              <a:rPr lang="en-GB" sz="900" b="1" i="0" dirty="0">
                <a:solidFill>
                  <a:schemeClr val="accent4"/>
                </a:solidFill>
                <a:effectLst/>
                <a:latin typeface="Berlingske Sans Extrabold" panose="02000703050000020004" pitchFamily="2" charset="0"/>
              </a:rPr>
              <a:t>HEX COLOUR </a:t>
            </a:r>
            <a:r>
              <a:rPr lang="en-GB" sz="900" b="1" i="0" dirty="0">
                <a:solidFill>
                  <a:schemeClr val="tx2"/>
                </a:solidFill>
                <a:effectLst/>
                <a:latin typeface="Berlingske Sans Extrabold" panose="02000703050000020004" pitchFamily="2" charset="0"/>
              </a:rPr>
              <a:t>7887E6</a:t>
            </a:r>
          </a:p>
        </p:txBody>
      </p:sp>
      <p:sp>
        <p:nvSpPr>
          <p:cNvPr id="48" name="Rectangle 47">
            <a:extLst>
              <a:ext uri="{FF2B5EF4-FFF2-40B4-BE49-F238E27FC236}">
                <a16:creationId xmlns:a16="http://schemas.microsoft.com/office/drawing/2014/main" id="{94855B92-FDE2-144E-81B0-C1EA40171701}"/>
              </a:ext>
            </a:extLst>
          </p:cNvPr>
          <p:cNvSpPr/>
          <p:nvPr userDrawn="1"/>
        </p:nvSpPr>
        <p:spPr>
          <a:xfrm>
            <a:off x="9428948" y="4745800"/>
            <a:ext cx="864676" cy="20624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Rectangle 48">
            <a:extLst>
              <a:ext uri="{FF2B5EF4-FFF2-40B4-BE49-F238E27FC236}">
                <a16:creationId xmlns:a16="http://schemas.microsoft.com/office/drawing/2014/main" id="{7A5B9676-CA32-9346-9501-50812A22DDA7}"/>
              </a:ext>
            </a:extLst>
          </p:cNvPr>
          <p:cNvSpPr/>
          <p:nvPr userDrawn="1"/>
        </p:nvSpPr>
        <p:spPr>
          <a:xfrm>
            <a:off x="8187369" y="2915797"/>
            <a:ext cx="1476564" cy="20624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35" name="Picture 34">
            <a:extLst>
              <a:ext uri="{FF2B5EF4-FFF2-40B4-BE49-F238E27FC236}">
                <a16:creationId xmlns:a16="http://schemas.microsoft.com/office/drawing/2014/main" id="{ADCE9CA4-5855-C041-8564-23DB6143A831}"/>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39" name="Rectangle 38">
            <a:extLst>
              <a:ext uri="{FF2B5EF4-FFF2-40B4-BE49-F238E27FC236}">
                <a16:creationId xmlns:a16="http://schemas.microsoft.com/office/drawing/2014/main" id="{4E90C57B-8C80-1E4E-A404-F967F3FEC95A}"/>
              </a:ext>
            </a:extLst>
          </p:cNvPr>
          <p:cNvSpPr/>
          <p:nvPr userDrawn="1"/>
        </p:nvSpPr>
        <p:spPr>
          <a:xfrm>
            <a:off x="479425" y="4112884"/>
            <a:ext cx="819440" cy="197613"/>
          </a:xfrm>
          <a:prstGeom prst="rect">
            <a:avLst/>
          </a:prstGeom>
        </p:spPr>
        <p:txBody>
          <a:bodyPr wrap="square" lIns="0" tIns="0" rIns="0" bIns="0">
            <a:noAutofit/>
          </a:bodyPr>
          <a:lstStyle/>
          <a:p>
            <a:pPr algn="l">
              <a:spcAft>
                <a:spcPts val="600"/>
              </a:spcAft>
            </a:pPr>
            <a:r>
              <a:rPr lang="en-GB" sz="1100" b="1" i="0" dirty="0">
                <a:solidFill>
                  <a:schemeClr val="tx2"/>
                </a:solidFill>
                <a:effectLst/>
                <a:latin typeface="Berlingske Sans Extrabold" panose="02000703050000020004" pitchFamily="2" charset="0"/>
              </a:rPr>
              <a:t>Base Palette</a:t>
            </a:r>
            <a:endParaRPr lang="en-GB" sz="1000" b="1" i="0" dirty="0">
              <a:solidFill>
                <a:schemeClr val="tx2"/>
              </a:solidFill>
              <a:effectLst/>
              <a:latin typeface="Berlingske Sans Extrabold" panose="02000703050000020004" pitchFamily="2" charset="0"/>
            </a:endParaRPr>
          </a:p>
        </p:txBody>
      </p:sp>
      <p:sp>
        <p:nvSpPr>
          <p:cNvPr id="40" name="Rectangle 39">
            <a:extLst>
              <a:ext uri="{FF2B5EF4-FFF2-40B4-BE49-F238E27FC236}">
                <a16:creationId xmlns:a16="http://schemas.microsoft.com/office/drawing/2014/main" id="{615AACF5-3B94-C642-8649-0F29EF65955D}"/>
              </a:ext>
            </a:extLst>
          </p:cNvPr>
          <p:cNvSpPr/>
          <p:nvPr userDrawn="1"/>
        </p:nvSpPr>
        <p:spPr>
          <a:xfrm>
            <a:off x="469288" y="1998916"/>
            <a:ext cx="961993" cy="197613"/>
          </a:xfrm>
          <a:prstGeom prst="rect">
            <a:avLst/>
          </a:prstGeom>
        </p:spPr>
        <p:txBody>
          <a:bodyPr wrap="square" lIns="0" tIns="0" rIns="0" bIns="0">
            <a:noAutofit/>
          </a:bodyPr>
          <a:lstStyle/>
          <a:p>
            <a:pPr algn="l">
              <a:spcAft>
                <a:spcPts val="600"/>
              </a:spcAft>
            </a:pPr>
            <a:r>
              <a:rPr lang="en-GB" sz="1100" b="1" i="0" dirty="0">
                <a:solidFill>
                  <a:schemeClr val="tx2"/>
                </a:solidFill>
                <a:effectLst/>
                <a:latin typeface="Berlingske Sans Extrabold" panose="02000703050000020004" pitchFamily="2" charset="0"/>
              </a:rPr>
              <a:t>Accent Palette</a:t>
            </a:r>
            <a:endParaRPr lang="en-GB" sz="1000" b="1" i="0" dirty="0">
              <a:solidFill>
                <a:schemeClr val="tx2"/>
              </a:solidFill>
              <a:effectLst/>
              <a:latin typeface="Berlingske Sans Extrabold" panose="02000703050000020004" pitchFamily="2" charset="0"/>
            </a:endParaRPr>
          </a:p>
        </p:txBody>
      </p:sp>
      <p:sp>
        <p:nvSpPr>
          <p:cNvPr id="80" name="Rectangle 79">
            <a:extLst>
              <a:ext uri="{FF2B5EF4-FFF2-40B4-BE49-F238E27FC236}">
                <a16:creationId xmlns:a16="http://schemas.microsoft.com/office/drawing/2014/main" id="{9D825DFB-8F71-704E-8327-43A0FDC3B914}"/>
              </a:ext>
            </a:extLst>
          </p:cNvPr>
          <p:cNvSpPr/>
          <p:nvPr userDrawn="1"/>
        </p:nvSpPr>
        <p:spPr>
          <a:xfrm>
            <a:off x="3287789" y="5073922"/>
            <a:ext cx="920541" cy="569387"/>
          </a:xfrm>
          <a:prstGeom prst="rect">
            <a:avLst/>
          </a:prstGeom>
        </p:spPr>
        <p:txBody>
          <a:bodyPr wrap="square">
            <a:spAutoFit/>
          </a:bodyPr>
          <a:lstStyle/>
          <a:p>
            <a:pPr algn="l">
              <a:spcAft>
                <a:spcPts val="600"/>
              </a:spcAft>
            </a:pPr>
            <a:r>
              <a:rPr lang="en-GB" sz="1000" b="1" i="0" dirty="0">
                <a:solidFill>
                  <a:schemeClr val="tx2"/>
                </a:solidFill>
                <a:effectLst/>
                <a:latin typeface="Berlingske Sans Extrabold" panose="02000703050000020004" pitchFamily="2" charset="0"/>
              </a:rPr>
              <a:t>White</a:t>
            </a:r>
            <a:endParaRPr lang="en-GB" sz="800" b="1" i="0" dirty="0">
              <a:solidFill>
                <a:schemeClr val="tx2"/>
              </a:solidFill>
              <a:effectLst/>
              <a:latin typeface="Berlingske Sans Extrabold" panose="02000703050000020004" pitchFamily="2" charset="0"/>
            </a:endParaRPr>
          </a:p>
          <a:p>
            <a:pPr algn="l">
              <a:spcAft>
                <a:spcPts val="600"/>
              </a:spcAft>
            </a:pPr>
            <a:r>
              <a:rPr lang="en-GB" sz="800" b="1" i="0" dirty="0">
                <a:solidFill>
                  <a:schemeClr val="accent4"/>
                </a:solidFill>
                <a:effectLst/>
                <a:latin typeface="Berlingske Sans Extrabold" panose="02000703050000020004" pitchFamily="2" charset="0"/>
              </a:rPr>
              <a:t>HEX COLOUR </a:t>
            </a:r>
            <a:r>
              <a:rPr lang="en-GB" sz="800" b="1" i="0" dirty="0">
                <a:solidFill>
                  <a:schemeClr val="tx2"/>
                </a:solidFill>
                <a:effectLst/>
                <a:latin typeface="Berlingske Sans Extrabold" panose="02000703050000020004" pitchFamily="2" charset="0"/>
              </a:rPr>
              <a:t>FFFFFF</a:t>
            </a:r>
          </a:p>
        </p:txBody>
      </p:sp>
      <p:sp>
        <p:nvSpPr>
          <p:cNvPr id="81" name="Bent Arrow 80">
            <a:extLst>
              <a:ext uri="{FF2B5EF4-FFF2-40B4-BE49-F238E27FC236}">
                <a16:creationId xmlns:a16="http://schemas.microsoft.com/office/drawing/2014/main" id="{A37FE99D-90A0-024B-83A2-C6E43421B848}"/>
              </a:ext>
            </a:extLst>
          </p:cNvPr>
          <p:cNvSpPr/>
          <p:nvPr userDrawn="1"/>
        </p:nvSpPr>
        <p:spPr>
          <a:xfrm rot="10800000" flipV="1">
            <a:off x="10347530" y="4791780"/>
            <a:ext cx="637680" cy="439853"/>
          </a:xfrm>
          <a:prstGeom prst="bentArrow">
            <a:avLst>
              <a:gd name="adj1" fmla="val 7656"/>
              <a:gd name="adj2" fmla="val 13912"/>
              <a:gd name="adj3" fmla="val 25000"/>
              <a:gd name="adj4" fmla="val 683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53" name="TextBox 52">
            <a:extLst>
              <a:ext uri="{FF2B5EF4-FFF2-40B4-BE49-F238E27FC236}">
                <a16:creationId xmlns:a16="http://schemas.microsoft.com/office/drawing/2014/main" id="{F525EC32-3B76-ED45-9B20-6BE754E4501D}"/>
              </a:ext>
            </a:extLst>
          </p:cNvPr>
          <p:cNvSpPr txBox="1"/>
          <p:nvPr userDrawn="1"/>
        </p:nvSpPr>
        <p:spPr>
          <a:xfrm>
            <a:off x="479425" y="1469941"/>
            <a:ext cx="2591693" cy="369332"/>
          </a:xfrm>
          <a:prstGeom prst="rect">
            <a:avLst/>
          </a:prstGeom>
          <a:noFill/>
        </p:spPr>
        <p:txBody>
          <a:bodyPr wrap="square" lIns="0" tIns="0" rIns="0" bIns="0" rtlCol="0">
            <a:noAutofit/>
          </a:bodyPr>
          <a:lstStyle/>
          <a:p>
            <a:r>
              <a:rPr lang="en-GB" b="1" dirty="0">
                <a:latin typeface="Source Sans Pro" panose="020B0503030403020204" pitchFamily="34" charset="77"/>
              </a:rPr>
              <a:t>Colour values</a:t>
            </a:r>
          </a:p>
        </p:txBody>
      </p:sp>
      <p:sp>
        <p:nvSpPr>
          <p:cNvPr id="54" name="TextBox 53">
            <a:extLst>
              <a:ext uri="{FF2B5EF4-FFF2-40B4-BE49-F238E27FC236}">
                <a16:creationId xmlns:a16="http://schemas.microsoft.com/office/drawing/2014/main" id="{D3B2726B-3CF3-7047-9F58-1D0D9CECE5C4}"/>
              </a:ext>
            </a:extLst>
          </p:cNvPr>
          <p:cNvSpPr txBox="1"/>
          <p:nvPr userDrawn="1"/>
        </p:nvSpPr>
        <p:spPr>
          <a:xfrm>
            <a:off x="498049" y="345111"/>
            <a:ext cx="4723175" cy="657971"/>
          </a:xfrm>
          <a:prstGeom prst="rect">
            <a:avLst/>
          </a:prstGeom>
          <a:noFill/>
        </p:spPr>
        <p:txBody>
          <a:bodyPr wrap="square" lIns="0" tIns="0" rIns="0" bIns="0" rtlCol="0">
            <a:noAutofit/>
          </a:bodyPr>
          <a:lstStyle/>
          <a:p>
            <a:r>
              <a:rPr lang="en-GB" sz="3600" b="1" i="0" dirty="0">
                <a:latin typeface="Berlingske Sans Extrabold" panose="02000703050000020004" pitchFamily="2" charset="0"/>
              </a:rPr>
              <a:t>Helpful tips</a:t>
            </a:r>
          </a:p>
        </p:txBody>
      </p:sp>
      <p:sp>
        <p:nvSpPr>
          <p:cNvPr id="56" name="TextBox 55">
            <a:extLst>
              <a:ext uri="{FF2B5EF4-FFF2-40B4-BE49-F238E27FC236}">
                <a16:creationId xmlns:a16="http://schemas.microsoft.com/office/drawing/2014/main" id="{26A0CE53-0FA8-3143-A987-AAB72921ABA8}"/>
              </a:ext>
            </a:extLst>
          </p:cNvPr>
          <p:cNvSpPr txBox="1"/>
          <p:nvPr userDrawn="1"/>
        </p:nvSpPr>
        <p:spPr>
          <a:xfrm>
            <a:off x="6673670" y="1475170"/>
            <a:ext cx="2591693" cy="369332"/>
          </a:xfrm>
          <a:prstGeom prst="rect">
            <a:avLst/>
          </a:prstGeom>
          <a:noFill/>
        </p:spPr>
        <p:txBody>
          <a:bodyPr wrap="square" lIns="0" tIns="0" rIns="0" bIns="0" rtlCol="0">
            <a:noAutofit/>
          </a:bodyPr>
          <a:lstStyle/>
          <a:p>
            <a:r>
              <a:rPr lang="en-GB" b="1" dirty="0">
                <a:latin typeface="Source Sans Pro" panose="020B0503030403020204" pitchFamily="34" charset="77"/>
              </a:rPr>
              <a:t>Colour selection</a:t>
            </a:r>
          </a:p>
        </p:txBody>
      </p:sp>
    </p:spTree>
    <p:extLst>
      <p:ext uri="{BB962C8B-B14F-4D97-AF65-F5344CB8AC3E}">
        <p14:creationId xmlns:p14="http://schemas.microsoft.com/office/powerpoint/2010/main" val="3163685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1 Column Text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a:xfrm>
            <a:off x="480060" y="6356350"/>
            <a:ext cx="875554" cy="365125"/>
          </a:xfrm>
        </p:spPr>
        <p:txBody>
          <a:bodyPr/>
          <a:lstStyle/>
          <a:p>
            <a:fld id="{71A6133F-7122-9743-BB3D-D2181A8BA09B}" type="slidenum">
              <a:rPr lang="en-GB" smtClean="0"/>
              <a:pPr/>
              <a:t>‹#›</a:t>
            </a:fld>
            <a:endParaRPr lang="en-GB"/>
          </a:p>
        </p:txBody>
      </p:sp>
      <p:pic>
        <p:nvPicPr>
          <p:cNvPr id="10" name="Picture 9">
            <a:extLst>
              <a:ext uri="{FF2B5EF4-FFF2-40B4-BE49-F238E27FC236}">
                <a16:creationId xmlns:a16="http://schemas.microsoft.com/office/drawing/2014/main" id="{DEC3C747-F4C3-5440-8F08-D17FE0BD998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43115" y="364124"/>
            <a:ext cx="759070" cy="183017"/>
          </a:xfrm>
          <a:prstGeom prst="rect">
            <a:avLst/>
          </a:prstGeom>
        </p:spPr>
      </p:pic>
      <p:pic>
        <p:nvPicPr>
          <p:cNvPr id="13" name="Picture 12">
            <a:extLst>
              <a:ext uri="{FF2B5EF4-FFF2-40B4-BE49-F238E27FC236}">
                <a16:creationId xmlns:a16="http://schemas.microsoft.com/office/drawing/2014/main" id="{8C0675C4-D4D4-C144-B4C6-364FEB8E4F2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a:xfrm>
            <a:off x="1433623" y="6356350"/>
            <a:ext cx="4114800" cy="365125"/>
          </a:xfrm>
        </p:spPr>
        <p:txBody>
          <a:bodyPr/>
          <a:lstStyle/>
          <a:p>
            <a:r>
              <a:rPr lang="en-US" dirty="0"/>
              <a:t>This is the footer</a:t>
            </a:r>
          </a:p>
        </p:txBody>
      </p:sp>
      <p:sp>
        <p:nvSpPr>
          <p:cNvPr id="5" name="Text Placeholder 4">
            <a:extLst>
              <a:ext uri="{FF2B5EF4-FFF2-40B4-BE49-F238E27FC236}">
                <a16:creationId xmlns:a16="http://schemas.microsoft.com/office/drawing/2014/main" id="{3DE2DDDE-3F9D-3C45-87B6-4D8A8BEDE6D0}"/>
              </a:ext>
            </a:extLst>
          </p:cNvPr>
          <p:cNvSpPr>
            <a:spLocks noGrp="1"/>
          </p:cNvSpPr>
          <p:nvPr>
            <p:ph type="body" sz="quarter" idx="12"/>
          </p:nvPr>
        </p:nvSpPr>
        <p:spPr>
          <a:xfrm>
            <a:off x="480060" y="1147314"/>
            <a:ext cx="11245262" cy="5112222"/>
          </a:xfr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4EAF330B-A202-764E-A782-78C55AE4C232}"/>
              </a:ext>
            </a:extLst>
          </p:cNvPr>
          <p:cNvSpPr>
            <a:spLocks noGrp="1"/>
          </p:cNvSpPr>
          <p:nvPr>
            <p:ph type="title"/>
          </p:nvPr>
        </p:nvSpPr>
        <p:spPr/>
        <p:txBody>
          <a:bodyPr anchor="ctr"/>
          <a:lstStyle/>
          <a:p>
            <a:r>
              <a:rPr lang="en-US" dirty="0"/>
              <a:t>Click to edit Master title style</a:t>
            </a:r>
            <a:endParaRPr lang="en-GB" dirty="0"/>
          </a:p>
        </p:txBody>
      </p:sp>
    </p:spTree>
    <p:extLst>
      <p:ext uri="{BB962C8B-B14F-4D97-AF65-F5344CB8AC3E}">
        <p14:creationId xmlns:p14="http://schemas.microsoft.com/office/powerpoint/2010/main" val="1502420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1 Column Text_No Bullet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pic>
        <p:nvPicPr>
          <p:cNvPr id="10" name="Picture 9">
            <a:extLst>
              <a:ext uri="{FF2B5EF4-FFF2-40B4-BE49-F238E27FC236}">
                <a16:creationId xmlns:a16="http://schemas.microsoft.com/office/drawing/2014/main" id="{DEC3C747-F4C3-5440-8F08-D17FE0BD998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43115" y="364124"/>
            <a:ext cx="759070" cy="183017"/>
          </a:xfrm>
          <a:prstGeom prst="rect">
            <a:avLst/>
          </a:prstGeom>
        </p:spPr>
      </p:pic>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pic>
        <p:nvPicPr>
          <p:cNvPr id="12" name="Picture 11">
            <a:extLst>
              <a:ext uri="{FF2B5EF4-FFF2-40B4-BE49-F238E27FC236}">
                <a16:creationId xmlns:a16="http://schemas.microsoft.com/office/drawing/2014/main" id="{E84C9C8E-83E9-8444-9AFF-C1149E5CA43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15" name="Text Placeholder 2">
            <a:extLst>
              <a:ext uri="{FF2B5EF4-FFF2-40B4-BE49-F238E27FC236}">
                <a16:creationId xmlns:a16="http://schemas.microsoft.com/office/drawing/2014/main" id="{7E5CDAC5-37EC-CA42-A9C7-AE1716514522}"/>
              </a:ext>
            </a:extLst>
          </p:cNvPr>
          <p:cNvSpPr>
            <a:spLocks noGrp="1"/>
          </p:cNvSpPr>
          <p:nvPr>
            <p:ph type="body" sz="quarter" idx="14"/>
          </p:nvPr>
        </p:nvSpPr>
        <p:spPr>
          <a:xfrm>
            <a:off x="479425" y="1138687"/>
            <a:ext cx="11245897" cy="5027164"/>
          </a:xfrm>
          <a:prstGeom prst="rect">
            <a:avLst/>
          </a:prstGeom>
        </p:spPr>
        <p:txBody>
          <a:bodyPr numCol="1" spcCol="360000"/>
          <a:lstStyle>
            <a:lvl1pPr marL="0" indent="0">
              <a:spcAft>
                <a:spcPts val="600"/>
              </a:spcAft>
              <a:buNone/>
              <a:defRPr/>
            </a:lvl1pPr>
            <a:lvl2pPr marL="457200" indent="0">
              <a:spcAft>
                <a:spcPts val="600"/>
              </a:spcAft>
              <a:buNone/>
              <a:defRPr/>
            </a:lvl2pPr>
            <a:lvl3pPr marL="914400" indent="0">
              <a:spcAft>
                <a:spcPts val="600"/>
              </a:spcAft>
              <a:buNone/>
              <a:defRPr/>
            </a:lvl3pPr>
            <a:lvl4pPr marL="1371600" indent="0">
              <a:spcAft>
                <a:spcPts val="600"/>
              </a:spcAft>
              <a:buNone/>
              <a:defRPr/>
            </a:lvl4pPr>
            <a:lvl5pPr marL="1828800" indent="0">
              <a:spcAft>
                <a:spcPts val="600"/>
              </a:spcAft>
              <a:buNone/>
              <a:defRPr/>
            </a:lvl5pPr>
          </a:lstStyle>
          <a:p>
            <a:pPr lvl="0"/>
            <a:r>
              <a:rPr lang="en-US" dirty="0"/>
              <a:t>Edit Master text styles</a:t>
            </a:r>
          </a:p>
        </p:txBody>
      </p:sp>
      <p:sp>
        <p:nvSpPr>
          <p:cNvPr id="2" name="Title 1">
            <a:extLst>
              <a:ext uri="{FF2B5EF4-FFF2-40B4-BE49-F238E27FC236}">
                <a16:creationId xmlns:a16="http://schemas.microsoft.com/office/drawing/2014/main" id="{96A0CB76-40C1-244A-8AFC-F6AD31B8711B}"/>
              </a:ext>
            </a:extLst>
          </p:cNvPr>
          <p:cNvSpPr>
            <a:spLocks noGrp="1"/>
          </p:cNvSpPr>
          <p:nvPr>
            <p:ph type="title"/>
          </p:nvPr>
        </p:nvSpPr>
        <p:spPr/>
        <p:txBody>
          <a:bodyPr anchor="ctr"/>
          <a:lstStyle/>
          <a:p>
            <a:r>
              <a:rPr lang="en-US" dirty="0"/>
              <a:t>Click to edit Master title style</a:t>
            </a:r>
            <a:endParaRPr lang="en-GB" dirty="0"/>
          </a:p>
        </p:txBody>
      </p:sp>
    </p:spTree>
    <p:extLst>
      <p:ext uri="{BB962C8B-B14F-4D97-AF65-F5344CB8AC3E}">
        <p14:creationId xmlns:p14="http://schemas.microsoft.com/office/powerpoint/2010/main" val="2523407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2 Column Text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403"/>
            <a:ext cx="9829800" cy="276447"/>
          </a:xfrm>
          <a:prstGeom prst="rect">
            <a:avLst/>
          </a:prstGeom>
        </p:spPr>
        <p:txBody>
          <a:bodyPr anchor="b"/>
          <a:lstStyle>
            <a:lvl1pPr marL="0" indent="0">
              <a:buNone/>
              <a:defRPr sz="1600" b="0" i="0">
                <a:solidFill>
                  <a:schemeClr val="tx2"/>
                </a:solidFill>
                <a:latin typeface="Berlingske Sans Demibold" panose="02000703050000020004" pitchFamily="2" charset="0"/>
              </a:defRPr>
            </a:lvl1pPr>
          </a:lstStyle>
          <a:p>
            <a:pPr lvl="0"/>
            <a:r>
              <a:rPr lang="en-GB" dirty="0"/>
              <a:t>Click to create a bottom part of text</a:t>
            </a:r>
          </a:p>
        </p:txBody>
      </p:sp>
      <p:sp>
        <p:nvSpPr>
          <p:cNvPr id="4" name="Footer Placeholder 3">
            <a:extLst>
              <a:ext uri="{FF2B5EF4-FFF2-40B4-BE49-F238E27FC236}">
                <a16:creationId xmlns:a16="http://schemas.microsoft.com/office/drawing/2014/main" id="{DDFB2053-457C-234E-BF19-E28814884512}"/>
              </a:ext>
            </a:extLst>
          </p:cNvPr>
          <p:cNvSpPr>
            <a:spLocks noGrp="1"/>
          </p:cNvSpPr>
          <p:nvPr>
            <p:ph type="ftr" sz="quarter" idx="13"/>
          </p:nvPr>
        </p:nvSpPr>
        <p:spPr/>
        <p:txBody>
          <a:bodyPr/>
          <a:lstStyle/>
          <a:p>
            <a:r>
              <a:rPr lang="en-US"/>
              <a:t>This is the footer</a:t>
            </a:r>
            <a:endParaRPr lang="en-US" dirty="0"/>
          </a:p>
        </p:txBody>
      </p:sp>
      <p:sp>
        <p:nvSpPr>
          <p:cNvPr id="3" name="Text Placeholder 2">
            <a:extLst>
              <a:ext uri="{FF2B5EF4-FFF2-40B4-BE49-F238E27FC236}">
                <a16:creationId xmlns:a16="http://schemas.microsoft.com/office/drawing/2014/main" id="{91AF3F81-94BF-4B47-A5BD-B9E8A60364B6}"/>
              </a:ext>
            </a:extLst>
          </p:cNvPr>
          <p:cNvSpPr>
            <a:spLocks noGrp="1"/>
          </p:cNvSpPr>
          <p:nvPr>
            <p:ph type="body" sz="quarter" idx="14"/>
          </p:nvPr>
        </p:nvSpPr>
        <p:spPr>
          <a:xfrm>
            <a:off x="479425" y="1130060"/>
            <a:ext cx="11245897" cy="4649691"/>
          </a:xfrm>
          <a:prstGeom prst="rect">
            <a:avLst/>
          </a:prstGeom>
        </p:spPr>
        <p:txBody>
          <a:bodyPr numCol="2" spcCol="360000"/>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a:extLst>
              <a:ext uri="{FF2B5EF4-FFF2-40B4-BE49-F238E27FC236}">
                <a16:creationId xmlns:a16="http://schemas.microsoft.com/office/drawing/2014/main" id="{1AC67B4C-AA30-6A41-9418-3163E0F4F84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D34AD474-361C-5B4F-BED0-B01E98C5A62B}"/>
              </a:ext>
            </a:extLst>
          </p:cNvPr>
          <p:cNvSpPr>
            <a:spLocks noGrp="1"/>
          </p:cNvSpPr>
          <p:nvPr>
            <p:ph type="title"/>
          </p:nvPr>
        </p:nvSpPr>
        <p:spPr/>
        <p:txBody>
          <a:bodyPr anchor="ctr"/>
          <a:lstStyle/>
          <a:p>
            <a:r>
              <a:rPr lang="en-US" dirty="0"/>
              <a:t>Click to edit Master title style</a:t>
            </a:r>
            <a:endParaRPr lang="en-GB" dirty="0"/>
          </a:p>
        </p:txBody>
      </p:sp>
    </p:spTree>
    <p:extLst>
      <p:ext uri="{BB962C8B-B14F-4D97-AF65-F5344CB8AC3E}">
        <p14:creationId xmlns:p14="http://schemas.microsoft.com/office/powerpoint/2010/main" val="4289692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ub + 1 Column Text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46403D5A-CC3C-0148-BCBD-44C90F0ADD35}"/>
              </a:ext>
            </a:extLst>
          </p:cNvPr>
          <p:cNvSpPr>
            <a:spLocks noGrp="1"/>
          </p:cNvSpPr>
          <p:nvPr>
            <p:ph type="ftr" sz="quarter" idx="13"/>
          </p:nvPr>
        </p:nvSpPr>
        <p:spPr/>
        <p:txBody>
          <a:bodyPr/>
          <a:lstStyle/>
          <a:p>
            <a:r>
              <a:rPr lang="en-US"/>
              <a:t>This is the footer</a:t>
            </a:r>
            <a:endParaRPr lang="en-US" dirty="0"/>
          </a:p>
        </p:txBody>
      </p:sp>
      <p:pic>
        <p:nvPicPr>
          <p:cNvPr id="12" name="Picture 11">
            <a:extLst>
              <a:ext uri="{FF2B5EF4-FFF2-40B4-BE49-F238E27FC236}">
                <a16:creationId xmlns:a16="http://schemas.microsoft.com/office/drawing/2014/main" id="{674DC98B-717B-0C44-A22F-CC7E2B4294A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14" name="Text Placeholder 4">
            <a:extLst>
              <a:ext uri="{FF2B5EF4-FFF2-40B4-BE49-F238E27FC236}">
                <a16:creationId xmlns:a16="http://schemas.microsoft.com/office/drawing/2014/main" id="{8270A8CB-A7A5-A246-B6DF-9EEB47F67308}"/>
              </a:ext>
            </a:extLst>
          </p:cNvPr>
          <p:cNvSpPr>
            <a:spLocks noGrp="1"/>
          </p:cNvSpPr>
          <p:nvPr>
            <p:ph type="body" sz="quarter" idx="23" hasCustomPrompt="1"/>
          </p:nvPr>
        </p:nvSpPr>
        <p:spPr>
          <a:xfrm>
            <a:off x="479424" y="1072792"/>
            <a:ext cx="11245897" cy="574853"/>
          </a:xfrm>
          <a:prstGeom prst="rect">
            <a:avLst/>
          </a:prstGeom>
        </p:spPr>
        <p:txBody>
          <a:bodyPr anchor="ctr"/>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6" name="Text Placeholder 3">
            <a:extLst>
              <a:ext uri="{FF2B5EF4-FFF2-40B4-BE49-F238E27FC236}">
                <a16:creationId xmlns:a16="http://schemas.microsoft.com/office/drawing/2014/main" id="{6013E0FA-687D-3448-A78A-9B7657630D68}"/>
              </a:ext>
            </a:extLst>
          </p:cNvPr>
          <p:cNvSpPr>
            <a:spLocks noGrp="1"/>
          </p:cNvSpPr>
          <p:nvPr>
            <p:ph type="body" sz="quarter" idx="25"/>
          </p:nvPr>
        </p:nvSpPr>
        <p:spPr>
          <a:xfrm>
            <a:off x="479424" y="1716657"/>
            <a:ext cx="11245897" cy="4455544"/>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41B5FC18-43FB-0343-8CAB-DCF057B6D859}"/>
              </a:ext>
            </a:extLst>
          </p:cNvPr>
          <p:cNvSpPr>
            <a:spLocks noGrp="1"/>
          </p:cNvSpPr>
          <p:nvPr>
            <p:ph type="title"/>
          </p:nvPr>
        </p:nvSpPr>
        <p:spPr/>
        <p:txBody>
          <a:bodyPr anchor="ctr"/>
          <a:lstStyle/>
          <a:p>
            <a:r>
              <a:rPr lang="en-US" dirty="0"/>
              <a:t>Click to edit Master title style</a:t>
            </a:r>
            <a:endParaRPr lang="en-GB" dirty="0"/>
          </a:p>
        </p:txBody>
      </p:sp>
    </p:spTree>
    <p:extLst>
      <p:ext uri="{BB962C8B-B14F-4D97-AF65-F5344CB8AC3E}">
        <p14:creationId xmlns:p14="http://schemas.microsoft.com/office/powerpoint/2010/main" val="30837014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Sub + 1 Column bottom text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7355072A-AEE2-0948-95B4-07C388401205}"/>
              </a:ext>
            </a:extLst>
          </p:cNvPr>
          <p:cNvSpPr>
            <a:spLocks noGrp="1"/>
          </p:cNvSpPr>
          <p:nvPr>
            <p:ph type="ftr" sz="quarter" idx="13"/>
          </p:nvPr>
        </p:nvSpPr>
        <p:spPr/>
        <p:txBody>
          <a:bodyPr/>
          <a:lstStyle/>
          <a:p>
            <a:r>
              <a:rPr lang="en-US"/>
              <a:t>This is the footer</a:t>
            </a:r>
            <a:endParaRPr lang="en-US" dirty="0"/>
          </a:p>
        </p:txBody>
      </p:sp>
      <p:sp>
        <p:nvSpPr>
          <p:cNvPr id="11" name="Text Placeholder 4">
            <a:extLst>
              <a:ext uri="{FF2B5EF4-FFF2-40B4-BE49-F238E27FC236}">
                <a16:creationId xmlns:a16="http://schemas.microsoft.com/office/drawing/2014/main" id="{03EADEF8-A76D-B649-BB85-06572197E651}"/>
              </a:ext>
            </a:extLst>
          </p:cNvPr>
          <p:cNvSpPr>
            <a:spLocks noGrp="1"/>
          </p:cNvSpPr>
          <p:nvPr>
            <p:ph type="body" sz="quarter" idx="12" hasCustomPrompt="1"/>
          </p:nvPr>
        </p:nvSpPr>
        <p:spPr>
          <a:xfrm>
            <a:off x="479425" y="5943873"/>
            <a:ext cx="9829800" cy="276447"/>
          </a:xfrm>
          <a:prstGeom prst="rect">
            <a:avLst/>
          </a:prstGeom>
        </p:spPr>
        <p:txBody>
          <a:bodyPr anchor="ctr"/>
          <a:lstStyle>
            <a:lvl1pPr marL="0" indent="0">
              <a:buNone/>
              <a:defRPr sz="1600" b="0" i="0">
                <a:solidFill>
                  <a:schemeClr val="tx2"/>
                </a:solidFill>
                <a:latin typeface="Berlingske Sans Demibold" panose="02000703050000020004" pitchFamily="2" charset="0"/>
              </a:defRPr>
            </a:lvl1pPr>
          </a:lstStyle>
          <a:p>
            <a:pPr lvl="0"/>
            <a:r>
              <a:rPr lang="en-GB" dirty="0"/>
              <a:t>Click to create a bottom part of text</a:t>
            </a:r>
          </a:p>
        </p:txBody>
      </p:sp>
      <p:pic>
        <p:nvPicPr>
          <p:cNvPr id="13" name="Picture 12">
            <a:extLst>
              <a:ext uri="{FF2B5EF4-FFF2-40B4-BE49-F238E27FC236}">
                <a16:creationId xmlns:a16="http://schemas.microsoft.com/office/drawing/2014/main" id="{A97F1296-93B4-A141-A320-5129FA0C8D7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3" name="Title 2">
            <a:extLst>
              <a:ext uri="{FF2B5EF4-FFF2-40B4-BE49-F238E27FC236}">
                <a16:creationId xmlns:a16="http://schemas.microsoft.com/office/drawing/2014/main" id="{68DC96E7-2366-A84A-BC5F-DE72B8358940}"/>
              </a:ext>
            </a:extLst>
          </p:cNvPr>
          <p:cNvSpPr>
            <a:spLocks noGrp="1"/>
          </p:cNvSpPr>
          <p:nvPr>
            <p:ph type="title"/>
          </p:nvPr>
        </p:nvSpPr>
        <p:spPr/>
        <p:txBody>
          <a:bodyPr anchor="ctr"/>
          <a:lstStyle/>
          <a:p>
            <a:r>
              <a:rPr lang="en-US"/>
              <a:t>Click to edit Master title style</a:t>
            </a:r>
            <a:endParaRPr lang="en-GB"/>
          </a:p>
        </p:txBody>
      </p:sp>
      <p:sp>
        <p:nvSpPr>
          <p:cNvPr id="10" name="Text Placeholder 4">
            <a:extLst>
              <a:ext uri="{FF2B5EF4-FFF2-40B4-BE49-F238E27FC236}">
                <a16:creationId xmlns:a16="http://schemas.microsoft.com/office/drawing/2014/main" id="{152DA705-C8F2-4ED1-AACF-DC6E55374042}"/>
              </a:ext>
            </a:extLst>
          </p:cNvPr>
          <p:cNvSpPr>
            <a:spLocks noGrp="1"/>
          </p:cNvSpPr>
          <p:nvPr>
            <p:ph type="body" sz="quarter" idx="23" hasCustomPrompt="1"/>
          </p:nvPr>
        </p:nvSpPr>
        <p:spPr>
          <a:xfrm>
            <a:off x="479424" y="1072792"/>
            <a:ext cx="11245897" cy="574853"/>
          </a:xfrm>
          <a:prstGeom prst="rect">
            <a:avLst/>
          </a:prstGeom>
        </p:spPr>
        <p:txBody>
          <a:bodyPr anchor="ctr"/>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4" name="Text Placeholder 3">
            <a:extLst>
              <a:ext uri="{FF2B5EF4-FFF2-40B4-BE49-F238E27FC236}">
                <a16:creationId xmlns:a16="http://schemas.microsoft.com/office/drawing/2014/main" id="{CF7E8B85-236A-437E-94A3-E6BE5ACA07F4}"/>
              </a:ext>
            </a:extLst>
          </p:cNvPr>
          <p:cNvSpPr>
            <a:spLocks noGrp="1"/>
          </p:cNvSpPr>
          <p:nvPr>
            <p:ph type="body" sz="quarter" idx="25"/>
          </p:nvPr>
        </p:nvSpPr>
        <p:spPr>
          <a:xfrm>
            <a:off x="479424" y="1716657"/>
            <a:ext cx="11245897" cy="4091186"/>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89546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2 Column Text + Bullet_White">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F0044685-51C7-8449-AEC1-8F1D8CC2D734}"/>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5" name="Footer Placeholder 4">
            <a:extLst>
              <a:ext uri="{FF2B5EF4-FFF2-40B4-BE49-F238E27FC236}">
                <a16:creationId xmlns:a16="http://schemas.microsoft.com/office/drawing/2014/main" id="{3242E69A-4369-2A47-A45F-61B41DF04406}"/>
              </a:ext>
            </a:extLst>
          </p:cNvPr>
          <p:cNvSpPr>
            <a:spLocks noGrp="1"/>
          </p:cNvSpPr>
          <p:nvPr>
            <p:ph type="ftr" sz="quarter" idx="11"/>
          </p:nvPr>
        </p:nvSpPr>
        <p:spPr/>
        <p:txBody>
          <a:bodyPr/>
          <a:lstStyle/>
          <a:p>
            <a:r>
              <a:rPr lang="en-US"/>
              <a:t>This is the footer</a:t>
            </a:r>
            <a:endParaRPr lang="en-US" dirty="0"/>
          </a:p>
        </p:txBody>
      </p:sp>
      <p:sp>
        <p:nvSpPr>
          <p:cNvPr id="9" name="Text Placeholder 7">
            <a:extLst>
              <a:ext uri="{FF2B5EF4-FFF2-40B4-BE49-F238E27FC236}">
                <a16:creationId xmlns:a16="http://schemas.microsoft.com/office/drawing/2014/main" id="{C9A971FA-EF1B-1B4D-A245-ED938A8D0DF5}"/>
              </a:ext>
            </a:extLst>
          </p:cNvPr>
          <p:cNvSpPr>
            <a:spLocks noGrp="1"/>
          </p:cNvSpPr>
          <p:nvPr>
            <p:ph type="body" sz="quarter" idx="16"/>
          </p:nvPr>
        </p:nvSpPr>
        <p:spPr>
          <a:xfrm>
            <a:off x="479424" y="1147314"/>
            <a:ext cx="5507308" cy="5072512"/>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7">
            <a:extLst>
              <a:ext uri="{FF2B5EF4-FFF2-40B4-BE49-F238E27FC236}">
                <a16:creationId xmlns:a16="http://schemas.microsoft.com/office/drawing/2014/main" id="{B69E653C-068F-A340-8D3E-E59427396F0A}"/>
              </a:ext>
            </a:extLst>
          </p:cNvPr>
          <p:cNvSpPr>
            <a:spLocks noGrp="1"/>
          </p:cNvSpPr>
          <p:nvPr>
            <p:ph type="body" sz="quarter" idx="17"/>
          </p:nvPr>
        </p:nvSpPr>
        <p:spPr>
          <a:xfrm>
            <a:off x="6218014" y="1147314"/>
            <a:ext cx="5507308" cy="5072512"/>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Picture 9">
            <a:extLst>
              <a:ext uri="{FF2B5EF4-FFF2-40B4-BE49-F238E27FC236}">
                <a16:creationId xmlns:a16="http://schemas.microsoft.com/office/drawing/2014/main" id="{C4530F1D-2509-0A4C-B2C0-43EDEF808F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6A57475C-A0B3-AA4B-9347-C5EFEC5259E2}"/>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9752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_Left Upper">
    <p:bg>
      <p:bgPr>
        <a:solidFill>
          <a:schemeClr val="tx2"/>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B4B62A50-205D-7949-98F1-2C28C2B3D4F8}"/>
              </a:ext>
            </a:extLst>
          </p:cNvPr>
          <p:cNvSpPr/>
          <p:nvPr userDrawn="1"/>
        </p:nvSpPr>
        <p:spPr>
          <a:xfrm>
            <a:off x="8967870" y="-1168061"/>
            <a:ext cx="4840498" cy="484049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BAB3ABC7-2AF5-8946-9F54-DCD453068965}"/>
              </a:ext>
            </a:extLst>
          </p:cNvPr>
          <p:cNvSpPr/>
          <p:nvPr userDrawn="1"/>
        </p:nvSpPr>
        <p:spPr>
          <a:xfrm>
            <a:off x="10293560" y="4469624"/>
            <a:ext cx="536021" cy="53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close up of a logo&#10;&#10;Description automatically generated">
            <a:extLst>
              <a:ext uri="{FF2B5EF4-FFF2-40B4-BE49-F238E27FC236}">
                <a16:creationId xmlns:a16="http://schemas.microsoft.com/office/drawing/2014/main" id="{6E26CD67-F0CC-2842-A470-9F56976D51C6}"/>
              </a:ext>
            </a:extLst>
          </p:cNvPr>
          <p:cNvPicPr>
            <a:picLocks noChangeAspect="1"/>
          </p:cNvPicPr>
          <p:nvPr userDrawn="1"/>
        </p:nvPicPr>
        <p:blipFill>
          <a:blip r:embed="rId2"/>
          <a:stretch>
            <a:fillRect/>
          </a:stretch>
        </p:blipFill>
        <p:spPr>
          <a:xfrm>
            <a:off x="6749817" y="4080529"/>
            <a:ext cx="2394183" cy="2394183"/>
          </a:xfrm>
          <a:prstGeom prst="rect">
            <a:avLst/>
          </a:prstGeom>
        </p:spPr>
      </p:pic>
      <p:pic>
        <p:nvPicPr>
          <p:cNvPr id="11" name="Picture 10">
            <a:extLst>
              <a:ext uri="{FF2B5EF4-FFF2-40B4-BE49-F238E27FC236}">
                <a16:creationId xmlns:a16="http://schemas.microsoft.com/office/drawing/2014/main" id="{953A6AEE-4B93-914D-B5CA-34352AB8106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9425" y="560126"/>
            <a:ext cx="1874100" cy="451858"/>
          </a:xfrm>
          <a:prstGeom prst="rect">
            <a:avLst/>
          </a:prstGeom>
        </p:spPr>
      </p:pic>
      <p:sp>
        <p:nvSpPr>
          <p:cNvPr id="19" name="Title Placeholder 7">
            <a:extLst>
              <a:ext uri="{FF2B5EF4-FFF2-40B4-BE49-F238E27FC236}">
                <a16:creationId xmlns:a16="http://schemas.microsoft.com/office/drawing/2014/main" id="{E3CA6DEF-DC57-9742-93B4-658B8E2B7FFE}"/>
              </a:ext>
            </a:extLst>
          </p:cNvPr>
          <p:cNvSpPr>
            <a:spLocks noGrp="1"/>
          </p:cNvSpPr>
          <p:nvPr>
            <p:ph type="title" hasCustomPrompt="1"/>
          </p:nvPr>
        </p:nvSpPr>
        <p:spPr>
          <a:xfrm>
            <a:off x="480060" y="2046780"/>
            <a:ext cx="6120437" cy="1190406"/>
          </a:xfrm>
          <a:prstGeom prst="rect">
            <a:avLst/>
          </a:prstGeom>
        </p:spPr>
        <p:txBody>
          <a:bodyPr vert="horz" lIns="0" tIns="0" rIns="0" bIns="0" rtlCol="0" anchor="t">
            <a:noAutofit/>
          </a:bodyPr>
          <a:lstStyle>
            <a:lvl1pPr>
              <a:buFontTx/>
              <a:buNone/>
              <a:defRPr>
                <a:solidFill>
                  <a:schemeClr val="bg1"/>
                </a:solidFill>
              </a:defRPr>
            </a:lvl1pPr>
          </a:lstStyle>
          <a:p>
            <a:r>
              <a:rPr lang="en-US" dirty="0"/>
              <a:t>Click to create a title header line of text</a:t>
            </a:r>
          </a:p>
        </p:txBody>
      </p:sp>
      <p:sp>
        <p:nvSpPr>
          <p:cNvPr id="22" name="Subtitle 2">
            <a:extLst>
              <a:ext uri="{FF2B5EF4-FFF2-40B4-BE49-F238E27FC236}">
                <a16:creationId xmlns:a16="http://schemas.microsoft.com/office/drawing/2014/main" id="{25432AA3-3F60-2F47-8726-A622297E4FA0}"/>
              </a:ext>
            </a:extLst>
          </p:cNvPr>
          <p:cNvSpPr>
            <a:spLocks noGrp="1"/>
          </p:cNvSpPr>
          <p:nvPr>
            <p:ph type="subTitle" idx="1" hasCustomPrompt="1"/>
          </p:nvPr>
        </p:nvSpPr>
        <p:spPr>
          <a:xfrm>
            <a:off x="479425" y="6311899"/>
            <a:ext cx="4179662" cy="719773"/>
          </a:xfrm>
          <a:prstGeom prst="rect">
            <a:avLst/>
          </a:prstGeom>
        </p:spPr>
        <p:txBody>
          <a:bodyPr/>
          <a:lstStyle>
            <a:lvl1pPr marL="0" marR="0" indent="0" algn="l" defTabSz="914400" rtl="0" eaLnBrk="1" fontAlgn="auto" latinLnBrk="0" hangingPunct="1">
              <a:lnSpc>
                <a:spcPct val="110000"/>
              </a:lnSpc>
              <a:spcBef>
                <a:spcPts val="1000"/>
              </a:spcBef>
              <a:spcAft>
                <a:spcPts val="0"/>
              </a:spcAft>
              <a:buClr>
                <a:schemeClr val="accent1"/>
              </a:buClr>
              <a:buSzPct val="100000"/>
              <a:buFontTx/>
              <a:buNone/>
              <a:tabLst/>
              <a:defRPr sz="1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a:pPr>
            <a:r>
              <a:rPr lang="en-GB" dirty="0"/>
              <a:t>date</a:t>
            </a:r>
          </a:p>
        </p:txBody>
      </p:sp>
      <p:sp>
        <p:nvSpPr>
          <p:cNvPr id="27" name="Text Placeholder 54">
            <a:extLst>
              <a:ext uri="{FF2B5EF4-FFF2-40B4-BE49-F238E27FC236}">
                <a16:creationId xmlns:a16="http://schemas.microsoft.com/office/drawing/2014/main" id="{6318C449-6E46-8849-BF17-A53E103E493D}"/>
              </a:ext>
            </a:extLst>
          </p:cNvPr>
          <p:cNvSpPr>
            <a:spLocks noGrp="1"/>
          </p:cNvSpPr>
          <p:nvPr>
            <p:ph type="body" sz="quarter" idx="10"/>
          </p:nvPr>
        </p:nvSpPr>
        <p:spPr>
          <a:xfrm>
            <a:off x="479425" y="3636963"/>
            <a:ext cx="3967163" cy="1030287"/>
          </a:xfrm>
        </p:spPr>
        <p:txBody>
          <a:bodyPr/>
          <a:lstStyle>
            <a:lvl1pPr>
              <a:buFontTx/>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p:txBody>
      </p:sp>
    </p:spTree>
    <p:extLst>
      <p:ext uri="{BB962C8B-B14F-4D97-AF65-F5344CB8AC3E}">
        <p14:creationId xmlns:p14="http://schemas.microsoft.com/office/powerpoint/2010/main" val="4241087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2 Sub + 2 Column Text_White">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378E1FE-B01C-744F-8DD1-FC1695D6C4AD}"/>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7" name="Footer Placeholder 6">
            <a:extLst>
              <a:ext uri="{FF2B5EF4-FFF2-40B4-BE49-F238E27FC236}">
                <a16:creationId xmlns:a16="http://schemas.microsoft.com/office/drawing/2014/main" id="{20D2384E-1BE8-4840-997D-EBEF09B768CE}"/>
              </a:ext>
            </a:extLst>
          </p:cNvPr>
          <p:cNvSpPr>
            <a:spLocks noGrp="1"/>
          </p:cNvSpPr>
          <p:nvPr>
            <p:ph type="ftr" sz="quarter" idx="11"/>
          </p:nvPr>
        </p:nvSpPr>
        <p:spPr/>
        <p:txBody>
          <a:bodyPr/>
          <a:lstStyle/>
          <a:p>
            <a:r>
              <a:rPr lang="en-US"/>
              <a:t>This is the footer</a:t>
            </a:r>
            <a:endParaRPr lang="en-US" dirty="0"/>
          </a:p>
        </p:txBody>
      </p:sp>
      <p:pic>
        <p:nvPicPr>
          <p:cNvPr id="12" name="Picture 11">
            <a:extLst>
              <a:ext uri="{FF2B5EF4-FFF2-40B4-BE49-F238E27FC236}">
                <a16:creationId xmlns:a16="http://schemas.microsoft.com/office/drawing/2014/main" id="{3E9DE657-9C69-4A41-BBCF-448AFF80273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22186229-AEDB-0A4E-BB4A-14163CB82410}"/>
              </a:ext>
            </a:extLst>
          </p:cNvPr>
          <p:cNvSpPr>
            <a:spLocks noGrp="1"/>
          </p:cNvSpPr>
          <p:nvPr>
            <p:ph type="title"/>
          </p:nvPr>
        </p:nvSpPr>
        <p:spPr/>
        <p:txBody>
          <a:bodyPr anchor="ctr"/>
          <a:lstStyle/>
          <a:p>
            <a:r>
              <a:rPr lang="en-US"/>
              <a:t>Click to edit Master title style</a:t>
            </a:r>
            <a:endParaRPr lang="en-GB"/>
          </a:p>
        </p:txBody>
      </p:sp>
      <p:sp>
        <p:nvSpPr>
          <p:cNvPr id="15" name="Text Placeholder 4">
            <a:extLst>
              <a:ext uri="{FF2B5EF4-FFF2-40B4-BE49-F238E27FC236}">
                <a16:creationId xmlns:a16="http://schemas.microsoft.com/office/drawing/2014/main" id="{BBD11AE7-4275-8E4D-9422-3AB0A11EC09F}"/>
              </a:ext>
            </a:extLst>
          </p:cNvPr>
          <p:cNvSpPr>
            <a:spLocks noGrp="1"/>
          </p:cNvSpPr>
          <p:nvPr>
            <p:ph type="body" sz="quarter" idx="23" hasCustomPrompt="1"/>
          </p:nvPr>
        </p:nvSpPr>
        <p:spPr>
          <a:xfrm>
            <a:off x="479425" y="1081416"/>
            <a:ext cx="5506528" cy="503419"/>
          </a:xfrm>
          <a:prstGeom prst="rect">
            <a:avLst/>
          </a:prstGeom>
        </p:spPr>
        <p:txBody>
          <a:bodyPr anchor="ctr"/>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7" name="Text Placeholder 3">
            <a:extLst>
              <a:ext uri="{FF2B5EF4-FFF2-40B4-BE49-F238E27FC236}">
                <a16:creationId xmlns:a16="http://schemas.microsoft.com/office/drawing/2014/main" id="{1E47436A-E810-2E4C-8618-1E8804EB3871}"/>
              </a:ext>
            </a:extLst>
          </p:cNvPr>
          <p:cNvSpPr>
            <a:spLocks noGrp="1"/>
          </p:cNvSpPr>
          <p:nvPr>
            <p:ph type="body" sz="quarter" idx="25"/>
          </p:nvPr>
        </p:nvSpPr>
        <p:spPr>
          <a:xfrm>
            <a:off x="479425" y="1648797"/>
            <a:ext cx="5506528" cy="4523403"/>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9349858-2580-8540-AFF4-DAAA5ABF0E34}"/>
              </a:ext>
            </a:extLst>
          </p:cNvPr>
          <p:cNvSpPr>
            <a:spLocks noGrp="1"/>
          </p:cNvSpPr>
          <p:nvPr>
            <p:ph type="body" sz="quarter" idx="26" hasCustomPrompt="1"/>
          </p:nvPr>
        </p:nvSpPr>
        <p:spPr>
          <a:xfrm>
            <a:off x="6218794" y="1081416"/>
            <a:ext cx="5506528" cy="503419"/>
          </a:xfrm>
          <a:prstGeom prst="rect">
            <a:avLst/>
          </a:prstGeom>
        </p:spPr>
        <p:txBody>
          <a:bodyPr anchor="ctr"/>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9" name="Text Placeholder 3">
            <a:extLst>
              <a:ext uri="{FF2B5EF4-FFF2-40B4-BE49-F238E27FC236}">
                <a16:creationId xmlns:a16="http://schemas.microsoft.com/office/drawing/2014/main" id="{414BA6CC-2CEE-0D41-BD33-51687CE83CFC}"/>
              </a:ext>
            </a:extLst>
          </p:cNvPr>
          <p:cNvSpPr>
            <a:spLocks noGrp="1"/>
          </p:cNvSpPr>
          <p:nvPr>
            <p:ph type="body" sz="quarter" idx="27"/>
          </p:nvPr>
        </p:nvSpPr>
        <p:spPr>
          <a:xfrm>
            <a:off x="6218794" y="1648797"/>
            <a:ext cx="5506528" cy="4523403"/>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09550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_Whit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AF0E876-C6F6-B54A-9DFC-E7F92F9704D7}"/>
              </a:ext>
            </a:extLst>
          </p:cNvPr>
          <p:cNvSpPr>
            <a:spLocks noGrp="1"/>
          </p:cNvSpPr>
          <p:nvPr>
            <p:ph type="sldNum" sz="quarter" idx="10"/>
          </p:nvPr>
        </p:nvSpPr>
        <p:spPr/>
        <p:txBody>
          <a:bodyPr>
            <a:noAutofit/>
          </a:bodyPr>
          <a:lstStyle>
            <a:lvl1pPr>
              <a:defRPr>
                <a:solidFill>
                  <a:schemeClr val="bg2">
                    <a:lumMod val="90000"/>
                  </a:schemeClr>
                </a:solidFill>
              </a:defRPr>
            </a:lvl1pPr>
          </a:lstStyle>
          <a:p>
            <a:fld id="{71A6133F-7122-9743-BB3D-D2181A8BA09B}" type="slidenum">
              <a:rPr lang="en-GB" smtClean="0"/>
              <a:pPr/>
              <a:t>‹#›</a:t>
            </a:fld>
            <a:endParaRPr lang="en-GB"/>
          </a:p>
        </p:txBody>
      </p:sp>
      <p:sp>
        <p:nvSpPr>
          <p:cNvPr id="3" name="Footer Placeholder 2">
            <a:extLst>
              <a:ext uri="{FF2B5EF4-FFF2-40B4-BE49-F238E27FC236}">
                <a16:creationId xmlns:a16="http://schemas.microsoft.com/office/drawing/2014/main" id="{57064916-436F-D048-9458-259505C1046C}"/>
              </a:ext>
            </a:extLst>
          </p:cNvPr>
          <p:cNvSpPr>
            <a:spLocks noGrp="1"/>
          </p:cNvSpPr>
          <p:nvPr>
            <p:ph type="ftr" sz="quarter" idx="11"/>
          </p:nvPr>
        </p:nvSpPr>
        <p:spPr/>
        <p:txBody>
          <a:bodyPr/>
          <a:lstStyle>
            <a:lvl1pPr>
              <a:defRPr>
                <a:solidFill>
                  <a:schemeClr val="bg2">
                    <a:lumMod val="90000"/>
                  </a:schemeClr>
                </a:solidFill>
              </a:defRPr>
            </a:lvl1pPr>
          </a:lstStyle>
          <a:p>
            <a:r>
              <a:rPr lang="en-US"/>
              <a:t>This is the footer</a:t>
            </a:r>
            <a:endParaRPr lang="en-US" dirty="0"/>
          </a:p>
        </p:txBody>
      </p:sp>
      <p:pic>
        <p:nvPicPr>
          <p:cNvPr id="8" name="Picture 7">
            <a:extLst>
              <a:ext uri="{FF2B5EF4-FFF2-40B4-BE49-F238E27FC236}">
                <a16:creationId xmlns:a16="http://schemas.microsoft.com/office/drawing/2014/main" id="{86F674CC-241E-794D-A0C1-907FF442F12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57D5A551-C8E5-B341-BD6E-8C45C890B020}"/>
              </a:ext>
            </a:extLst>
          </p:cNvPr>
          <p:cNvSpPr>
            <a:spLocks noGrp="1"/>
          </p:cNvSpPr>
          <p:nvPr>
            <p:ph type="title"/>
          </p:nvPr>
        </p:nvSpPr>
        <p:spPr/>
        <p:txBody>
          <a:bodyPr anchor="ctr"/>
          <a:lstStyle/>
          <a:p>
            <a:r>
              <a:rPr lang="en-US"/>
              <a:t>Click to edit Master title style</a:t>
            </a:r>
            <a:endParaRPr lang="en-GB"/>
          </a:p>
        </p:txBody>
      </p:sp>
    </p:spTree>
    <p:extLst>
      <p:ext uri="{BB962C8B-B14F-4D97-AF65-F5344CB8AC3E}">
        <p14:creationId xmlns:p14="http://schemas.microsoft.com/office/powerpoint/2010/main" val="10201353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1 Content + 1 Caption_Whit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2895F02-7230-AA42-A978-89F37B0F5D71}"/>
              </a:ext>
            </a:extLst>
          </p:cNvPr>
          <p:cNvSpPr>
            <a:spLocks noGrp="1"/>
          </p:cNvSpPr>
          <p:nvPr>
            <p:ph type="body" sz="half" idx="2"/>
          </p:nvPr>
        </p:nvSpPr>
        <p:spPr>
          <a:xfrm>
            <a:off x="479425" y="2289028"/>
            <a:ext cx="4211638" cy="3876822"/>
          </a:xfrm>
          <a:prstGeom prst="rect">
            <a:avLst/>
          </a:prstGeom>
        </p:spPr>
        <p:txBody>
          <a:bodyPr>
            <a:noAutofit/>
          </a:bodyPr>
          <a:lstStyle>
            <a:lvl1pPr marL="0" indent="0">
              <a:buNone/>
              <a:defRPr sz="1800" b="1">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8" name="Slide Number Placeholder 7">
            <a:extLst>
              <a:ext uri="{FF2B5EF4-FFF2-40B4-BE49-F238E27FC236}">
                <a16:creationId xmlns:a16="http://schemas.microsoft.com/office/drawing/2014/main" id="{58FA49D2-2654-4A4B-A08A-1FB1AFAFE086}"/>
              </a:ext>
            </a:extLst>
          </p:cNvPr>
          <p:cNvSpPr>
            <a:spLocks noGrp="1"/>
          </p:cNvSpPr>
          <p:nvPr>
            <p:ph type="sldNum" sz="quarter" idx="10"/>
          </p:nvPr>
        </p:nvSpPr>
        <p:spPr/>
        <p:txBody>
          <a:bodyPr>
            <a:noAutofit/>
          </a:bodyPr>
          <a:lstStyle>
            <a:lvl1pPr>
              <a:defRPr>
                <a:solidFill>
                  <a:schemeClr val="bg2">
                    <a:lumMod val="90000"/>
                  </a:schemeClr>
                </a:solidFill>
              </a:defRPr>
            </a:lvl1pPr>
          </a:lstStyle>
          <a:p>
            <a:fld id="{71A6133F-7122-9743-BB3D-D2181A8BA09B}" type="slidenum">
              <a:rPr lang="en-GB" smtClean="0"/>
              <a:pPr/>
              <a:t>‹#›</a:t>
            </a:fld>
            <a:endParaRPr lang="en-GB"/>
          </a:p>
        </p:txBody>
      </p:sp>
      <p:sp>
        <p:nvSpPr>
          <p:cNvPr id="5" name="Footer Placeholder 4">
            <a:extLst>
              <a:ext uri="{FF2B5EF4-FFF2-40B4-BE49-F238E27FC236}">
                <a16:creationId xmlns:a16="http://schemas.microsoft.com/office/drawing/2014/main" id="{329CE71A-4F21-294B-8940-C4683DD8A5CF}"/>
              </a:ext>
            </a:extLst>
          </p:cNvPr>
          <p:cNvSpPr>
            <a:spLocks noGrp="1"/>
          </p:cNvSpPr>
          <p:nvPr>
            <p:ph type="ftr" sz="quarter" idx="11"/>
          </p:nvPr>
        </p:nvSpPr>
        <p:spPr/>
        <p:txBody>
          <a:bodyPr/>
          <a:lstStyle>
            <a:lvl1pPr>
              <a:defRPr>
                <a:solidFill>
                  <a:schemeClr val="bg2">
                    <a:lumMod val="90000"/>
                  </a:schemeClr>
                </a:solidFill>
              </a:defRPr>
            </a:lvl1pPr>
          </a:lstStyle>
          <a:p>
            <a:r>
              <a:rPr lang="en-US"/>
              <a:t>This is the footer</a:t>
            </a:r>
            <a:endParaRPr lang="en-US" dirty="0"/>
          </a:p>
        </p:txBody>
      </p:sp>
      <p:sp>
        <p:nvSpPr>
          <p:cNvPr id="7" name="Text Placeholder 6">
            <a:extLst>
              <a:ext uri="{FF2B5EF4-FFF2-40B4-BE49-F238E27FC236}">
                <a16:creationId xmlns:a16="http://schemas.microsoft.com/office/drawing/2014/main" id="{B9E6E099-FB04-A045-B52A-8E2A57E30029}"/>
              </a:ext>
            </a:extLst>
          </p:cNvPr>
          <p:cNvSpPr>
            <a:spLocks noGrp="1"/>
          </p:cNvSpPr>
          <p:nvPr>
            <p:ph type="body" sz="quarter" idx="12"/>
          </p:nvPr>
        </p:nvSpPr>
        <p:spPr>
          <a:xfrm>
            <a:off x="5156791" y="2289028"/>
            <a:ext cx="6555784" cy="3876822"/>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pic>
        <p:nvPicPr>
          <p:cNvPr id="10" name="Picture 9">
            <a:extLst>
              <a:ext uri="{FF2B5EF4-FFF2-40B4-BE49-F238E27FC236}">
                <a16:creationId xmlns:a16="http://schemas.microsoft.com/office/drawing/2014/main" id="{45C28CF5-5120-8C43-BD94-4AEE74C6D35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22686386-BA69-D242-8F2E-48F0D25A501A}"/>
              </a:ext>
            </a:extLst>
          </p:cNvPr>
          <p:cNvSpPr>
            <a:spLocks noGrp="1"/>
          </p:cNvSpPr>
          <p:nvPr>
            <p:ph type="title"/>
          </p:nvPr>
        </p:nvSpPr>
        <p:spPr/>
        <p:txBody>
          <a:bodyPr anchor="ctr"/>
          <a:lstStyle/>
          <a:p>
            <a:r>
              <a:rPr lang="en-US"/>
              <a:t>Click to edit Master title style</a:t>
            </a:r>
            <a:endParaRPr lang="en-GB"/>
          </a:p>
        </p:txBody>
      </p:sp>
    </p:spTree>
    <p:extLst>
      <p:ext uri="{BB962C8B-B14F-4D97-AF65-F5344CB8AC3E}">
        <p14:creationId xmlns:p14="http://schemas.microsoft.com/office/powerpoint/2010/main" val="13341638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 Sub + 1 Column Text + 1 Picture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608D94B0-AA24-CA44-91F4-4F8EA226B1E2}"/>
              </a:ext>
            </a:extLst>
          </p:cNvPr>
          <p:cNvSpPr>
            <a:spLocks noGrp="1"/>
          </p:cNvSpPr>
          <p:nvPr>
            <p:ph type="ftr" sz="quarter" idx="14"/>
          </p:nvPr>
        </p:nvSpPr>
        <p:spPr/>
        <p:txBody>
          <a:bodyPr/>
          <a:lstStyle/>
          <a:p>
            <a:r>
              <a:rPr lang="en-US"/>
              <a:t>This is the footer</a:t>
            </a:r>
            <a:endParaRPr lang="en-US" dirty="0"/>
          </a:p>
        </p:txBody>
      </p:sp>
      <p:sp>
        <p:nvSpPr>
          <p:cNvPr id="13" name="Picture Placeholder 7">
            <a:extLst>
              <a:ext uri="{FF2B5EF4-FFF2-40B4-BE49-F238E27FC236}">
                <a16:creationId xmlns:a16="http://schemas.microsoft.com/office/drawing/2014/main" id="{E2D3A3E1-DEB3-3F41-B57D-23FA5321628B}"/>
              </a:ext>
            </a:extLst>
          </p:cNvPr>
          <p:cNvSpPr>
            <a:spLocks noGrp="1"/>
          </p:cNvSpPr>
          <p:nvPr>
            <p:ph type="pic" sz="quarter" idx="15"/>
          </p:nvPr>
        </p:nvSpPr>
        <p:spPr>
          <a:xfrm>
            <a:off x="5702643" y="2009193"/>
            <a:ext cx="6009933" cy="4156657"/>
          </a:xfrm>
          <a:prstGeom prst="rect">
            <a:avLst/>
          </a:prstGeom>
          <a:solidFill>
            <a:schemeClr val="bg2"/>
          </a:solidFill>
          <a:ln>
            <a:noFill/>
          </a:ln>
        </p:spPr>
        <p:txBody>
          <a:bodyPr anchor="ctr"/>
          <a:lstStyle>
            <a:lvl1pPr marL="0" indent="0" algn="ctr">
              <a:buNone/>
              <a:defRPr/>
            </a:lvl1pPr>
          </a:lstStyle>
          <a:p>
            <a:endParaRPr lang="en-US" dirty="0"/>
          </a:p>
        </p:txBody>
      </p:sp>
      <p:sp>
        <p:nvSpPr>
          <p:cNvPr id="14" name="Text Placeholder 4">
            <a:extLst>
              <a:ext uri="{FF2B5EF4-FFF2-40B4-BE49-F238E27FC236}">
                <a16:creationId xmlns:a16="http://schemas.microsoft.com/office/drawing/2014/main" id="{701BB585-8E42-544A-BBB3-7C5B3EC880B9}"/>
              </a:ext>
            </a:extLst>
          </p:cNvPr>
          <p:cNvSpPr>
            <a:spLocks noGrp="1"/>
          </p:cNvSpPr>
          <p:nvPr>
            <p:ph type="body" sz="quarter" idx="12" hasCustomPrompt="1"/>
          </p:nvPr>
        </p:nvSpPr>
        <p:spPr>
          <a:xfrm>
            <a:off x="479425" y="5910151"/>
            <a:ext cx="4990499"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tx2"/>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r>
              <a:rPr lang="en-GB" dirty="0"/>
              <a:t>Click to add your bottom text here</a:t>
            </a:r>
          </a:p>
        </p:txBody>
      </p:sp>
      <p:pic>
        <p:nvPicPr>
          <p:cNvPr id="15" name="Picture 14">
            <a:extLst>
              <a:ext uri="{FF2B5EF4-FFF2-40B4-BE49-F238E27FC236}">
                <a16:creationId xmlns:a16="http://schemas.microsoft.com/office/drawing/2014/main" id="{0436C517-99EC-324C-A958-8CC7C7765B1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6" name="Text Placeholder 4">
            <a:extLst>
              <a:ext uri="{FF2B5EF4-FFF2-40B4-BE49-F238E27FC236}">
                <a16:creationId xmlns:a16="http://schemas.microsoft.com/office/drawing/2014/main" id="{3FCA2D91-0539-B343-AC0C-19D6F206A780}"/>
              </a:ext>
            </a:extLst>
          </p:cNvPr>
          <p:cNvSpPr>
            <a:spLocks noGrp="1"/>
          </p:cNvSpPr>
          <p:nvPr>
            <p:ph type="body" sz="quarter" idx="23" hasCustomPrompt="1"/>
          </p:nvPr>
        </p:nvSpPr>
        <p:spPr>
          <a:xfrm>
            <a:off x="479425" y="1374710"/>
            <a:ext cx="4666733"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7" name="Text Placeholder 3">
            <a:extLst>
              <a:ext uri="{FF2B5EF4-FFF2-40B4-BE49-F238E27FC236}">
                <a16:creationId xmlns:a16="http://schemas.microsoft.com/office/drawing/2014/main" id="{A7908037-A937-CC46-A428-121E1D063CB7}"/>
              </a:ext>
            </a:extLst>
          </p:cNvPr>
          <p:cNvSpPr>
            <a:spLocks noGrp="1"/>
          </p:cNvSpPr>
          <p:nvPr>
            <p:ph type="body" sz="quarter" idx="25"/>
          </p:nvPr>
        </p:nvSpPr>
        <p:spPr>
          <a:xfrm>
            <a:off x="479425" y="2009194"/>
            <a:ext cx="4666733" cy="3769894"/>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a:extLst>
              <a:ext uri="{FF2B5EF4-FFF2-40B4-BE49-F238E27FC236}">
                <a16:creationId xmlns:a16="http://schemas.microsoft.com/office/drawing/2014/main" id="{A1DDA4D2-ABDF-394D-BFA1-AA733165E901}"/>
              </a:ext>
            </a:extLst>
          </p:cNvPr>
          <p:cNvSpPr>
            <a:spLocks noGrp="1"/>
          </p:cNvSpPr>
          <p:nvPr>
            <p:ph type="title"/>
          </p:nvPr>
        </p:nvSpPr>
        <p:spPr/>
        <p:txBody>
          <a:bodyPr anchor="ctr"/>
          <a:lstStyle/>
          <a:p>
            <a:r>
              <a:rPr lang="en-US"/>
              <a:t>Click to edit Master title style</a:t>
            </a:r>
            <a:endParaRPr lang="en-GB"/>
          </a:p>
        </p:txBody>
      </p:sp>
    </p:spTree>
    <p:extLst>
      <p:ext uri="{BB962C8B-B14F-4D97-AF65-F5344CB8AC3E}">
        <p14:creationId xmlns:p14="http://schemas.microsoft.com/office/powerpoint/2010/main" val="16806995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Sub + 2 Column Text + 2 Pictures_White">
    <p:spTree>
      <p:nvGrpSpPr>
        <p:cNvPr id="1" name=""/>
        <p:cNvGrpSpPr/>
        <p:nvPr/>
      </p:nvGrpSpPr>
      <p:grpSpPr>
        <a:xfrm>
          <a:off x="0" y="0"/>
          <a:ext cx="0" cy="0"/>
          <a:chOff x="0" y="0"/>
          <a:chExt cx="0" cy="0"/>
        </a:xfrm>
      </p:grpSpPr>
      <p:sp>
        <p:nvSpPr>
          <p:cNvPr id="20" name="Picture Placeholder 7">
            <a:extLst>
              <a:ext uri="{FF2B5EF4-FFF2-40B4-BE49-F238E27FC236}">
                <a16:creationId xmlns:a16="http://schemas.microsoft.com/office/drawing/2014/main" id="{459E5D0A-834A-FD42-83E3-25452CEE652B}"/>
              </a:ext>
            </a:extLst>
          </p:cNvPr>
          <p:cNvSpPr>
            <a:spLocks noGrp="1"/>
          </p:cNvSpPr>
          <p:nvPr>
            <p:ph type="pic" sz="quarter" idx="16"/>
          </p:nvPr>
        </p:nvSpPr>
        <p:spPr>
          <a:xfrm>
            <a:off x="4691062" y="2009193"/>
            <a:ext cx="3398495" cy="4156658"/>
          </a:xfrm>
          <a:prstGeom prst="rect">
            <a:avLst/>
          </a:prstGeom>
          <a:solidFill>
            <a:schemeClr val="bg2"/>
          </a:solidFill>
        </p:spPr>
        <p:txBody>
          <a:bodyPr anchor="ctr"/>
          <a:lstStyle>
            <a:lvl1pPr marL="0" indent="0" algn="ctr">
              <a:buNone/>
              <a:defRPr/>
            </a:lvl1pPr>
          </a:lstStyle>
          <a:p>
            <a:endParaRPr lang="en-GB" dirty="0"/>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2CD2BAA-9E21-E049-A72F-FE4514964780}"/>
              </a:ext>
            </a:extLst>
          </p:cNvPr>
          <p:cNvSpPr>
            <a:spLocks noGrp="1"/>
          </p:cNvSpPr>
          <p:nvPr>
            <p:ph type="ftr" sz="quarter" idx="15"/>
          </p:nvPr>
        </p:nvSpPr>
        <p:spPr/>
        <p:txBody>
          <a:bodyPr/>
          <a:lstStyle/>
          <a:p>
            <a:r>
              <a:rPr lang="en-US"/>
              <a:t>This is the footer</a:t>
            </a:r>
            <a:endParaRPr lang="en-US" dirty="0"/>
          </a:p>
        </p:txBody>
      </p:sp>
      <p:sp>
        <p:nvSpPr>
          <p:cNvPr id="14" name="Text Placeholder 4">
            <a:extLst>
              <a:ext uri="{FF2B5EF4-FFF2-40B4-BE49-F238E27FC236}">
                <a16:creationId xmlns:a16="http://schemas.microsoft.com/office/drawing/2014/main" id="{DFAC5E5B-823E-8046-9E38-8418ABEE7AA1}"/>
              </a:ext>
            </a:extLst>
          </p:cNvPr>
          <p:cNvSpPr>
            <a:spLocks noGrp="1"/>
          </p:cNvSpPr>
          <p:nvPr>
            <p:ph type="body" sz="quarter" idx="12" hasCustomPrompt="1"/>
          </p:nvPr>
        </p:nvSpPr>
        <p:spPr>
          <a:xfrm>
            <a:off x="479425" y="5910151"/>
            <a:ext cx="4070780"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tx2"/>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r>
              <a:rPr lang="en-GB" dirty="0"/>
              <a:t>Click to add your bottom text here</a:t>
            </a:r>
          </a:p>
        </p:txBody>
      </p:sp>
      <p:pic>
        <p:nvPicPr>
          <p:cNvPr id="15" name="Picture 14">
            <a:extLst>
              <a:ext uri="{FF2B5EF4-FFF2-40B4-BE49-F238E27FC236}">
                <a16:creationId xmlns:a16="http://schemas.microsoft.com/office/drawing/2014/main" id="{614C4F94-6D72-5249-AC7A-DD8E00F5AAE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4" name="Picture Placeholder 7">
            <a:extLst>
              <a:ext uri="{FF2B5EF4-FFF2-40B4-BE49-F238E27FC236}">
                <a16:creationId xmlns:a16="http://schemas.microsoft.com/office/drawing/2014/main" id="{65016335-C3FF-C841-9DB1-BD55A5F27D23}"/>
              </a:ext>
            </a:extLst>
          </p:cNvPr>
          <p:cNvSpPr>
            <a:spLocks noGrp="1"/>
          </p:cNvSpPr>
          <p:nvPr>
            <p:ph type="pic" sz="quarter" idx="24"/>
          </p:nvPr>
        </p:nvSpPr>
        <p:spPr>
          <a:xfrm>
            <a:off x="8314080" y="2009192"/>
            <a:ext cx="3398495" cy="4156658"/>
          </a:xfrm>
          <a:prstGeom prst="rect">
            <a:avLst/>
          </a:prstGeom>
          <a:solidFill>
            <a:schemeClr val="bg2"/>
          </a:solidFill>
        </p:spPr>
        <p:txBody>
          <a:bodyPr anchor="ctr"/>
          <a:lstStyle>
            <a:lvl1pPr marL="0" indent="0" algn="ctr">
              <a:buNone/>
              <a:defRPr/>
            </a:lvl1pPr>
          </a:lstStyle>
          <a:p>
            <a:endParaRPr lang="en-GB" dirty="0"/>
          </a:p>
        </p:txBody>
      </p:sp>
      <p:sp>
        <p:nvSpPr>
          <p:cNvPr id="25" name="Text Placeholder 4">
            <a:extLst>
              <a:ext uri="{FF2B5EF4-FFF2-40B4-BE49-F238E27FC236}">
                <a16:creationId xmlns:a16="http://schemas.microsoft.com/office/drawing/2014/main" id="{EC1981E4-96B4-AB43-907D-D692C9D07509}"/>
              </a:ext>
            </a:extLst>
          </p:cNvPr>
          <p:cNvSpPr>
            <a:spLocks noGrp="1"/>
          </p:cNvSpPr>
          <p:nvPr>
            <p:ph type="body" sz="quarter" idx="23" hasCustomPrompt="1"/>
          </p:nvPr>
        </p:nvSpPr>
        <p:spPr>
          <a:xfrm>
            <a:off x="479426" y="1374710"/>
            <a:ext cx="3720434"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6" name="Text Placeholder 3">
            <a:extLst>
              <a:ext uri="{FF2B5EF4-FFF2-40B4-BE49-F238E27FC236}">
                <a16:creationId xmlns:a16="http://schemas.microsoft.com/office/drawing/2014/main" id="{C61DFCA4-0210-8E4D-AAAD-8699B9F15F13}"/>
              </a:ext>
            </a:extLst>
          </p:cNvPr>
          <p:cNvSpPr>
            <a:spLocks noGrp="1"/>
          </p:cNvSpPr>
          <p:nvPr>
            <p:ph type="body" sz="quarter" idx="25"/>
          </p:nvPr>
        </p:nvSpPr>
        <p:spPr>
          <a:xfrm>
            <a:off x="479426" y="2009194"/>
            <a:ext cx="3720434" cy="3769894"/>
          </a:xfrm>
          <a:prstGeom prst="rect">
            <a:avLst/>
          </a:prstGeom>
        </p:spPr>
        <p:txBody>
          <a:bodyPr/>
          <a:lstStyle>
            <a:lvl1pPr marL="0" indent="0">
              <a:spcAft>
                <a:spcPts val="600"/>
              </a:spcAft>
              <a:buNone/>
              <a:defRPr/>
            </a:lvl1pPr>
            <a:lvl2pPr>
              <a:spcAft>
                <a:spcPts val="600"/>
              </a:spcAft>
              <a:defRPr/>
            </a:lvl2pPr>
            <a:lvl3pPr>
              <a:spcAft>
                <a:spcPts val="600"/>
              </a:spcAft>
              <a:defRPr/>
            </a:lvl3pPr>
            <a:lvl4pPr>
              <a:spcAft>
                <a:spcPts val="600"/>
              </a:spcAft>
              <a:defRPr/>
            </a:lvl4pPr>
            <a:lvl5pPr>
              <a:spcAft>
                <a:spcPts val="600"/>
              </a:spcAft>
              <a:defRPr/>
            </a:lvl5pPr>
          </a:lstStyle>
          <a:p>
            <a:pPr lvl="0"/>
            <a:endParaRPr lang="en-US" dirty="0"/>
          </a:p>
        </p:txBody>
      </p:sp>
      <p:sp>
        <p:nvSpPr>
          <p:cNvPr id="2" name="Title 1">
            <a:extLst>
              <a:ext uri="{FF2B5EF4-FFF2-40B4-BE49-F238E27FC236}">
                <a16:creationId xmlns:a16="http://schemas.microsoft.com/office/drawing/2014/main" id="{C482F567-71EC-894E-8F35-A7335D6FD157}"/>
              </a:ext>
            </a:extLst>
          </p:cNvPr>
          <p:cNvSpPr>
            <a:spLocks noGrp="1"/>
          </p:cNvSpPr>
          <p:nvPr>
            <p:ph type="title"/>
          </p:nvPr>
        </p:nvSpPr>
        <p:spPr/>
        <p:txBody>
          <a:bodyPr anchor="ctr"/>
          <a:lstStyle/>
          <a:p>
            <a:r>
              <a:rPr lang="en-US"/>
              <a:t>Click to edit Master title style</a:t>
            </a:r>
            <a:endParaRPr lang="en-GB"/>
          </a:p>
        </p:txBody>
      </p:sp>
    </p:spTree>
    <p:extLst>
      <p:ext uri="{BB962C8B-B14F-4D97-AF65-F5344CB8AC3E}">
        <p14:creationId xmlns:p14="http://schemas.microsoft.com/office/powerpoint/2010/main" val="42652587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Sub + 2 Column Text + 4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6" name="Picture Placeholder 5">
            <a:extLst>
              <a:ext uri="{FF2B5EF4-FFF2-40B4-BE49-F238E27FC236}">
                <a16:creationId xmlns:a16="http://schemas.microsoft.com/office/drawing/2014/main" id="{078EC9B8-7C99-5047-B82A-BF2D8FFD8BEF}"/>
              </a:ext>
            </a:extLst>
          </p:cNvPr>
          <p:cNvSpPr>
            <a:spLocks noGrp="1"/>
          </p:cNvSpPr>
          <p:nvPr>
            <p:ph type="pic" sz="quarter" idx="13"/>
          </p:nvPr>
        </p:nvSpPr>
        <p:spPr>
          <a:xfrm>
            <a:off x="5523622" y="2035361"/>
            <a:ext cx="2872685"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11" name="Picture Placeholder 5">
            <a:extLst>
              <a:ext uri="{FF2B5EF4-FFF2-40B4-BE49-F238E27FC236}">
                <a16:creationId xmlns:a16="http://schemas.microsoft.com/office/drawing/2014/main" id="{519C5314-20A3-3B46-8ED6-28E10392444D}"/>
              </a:ext>
            </a:extLst>
          </p:cNvPr>
          <p:cNvSpPr>
            <a:spLocks noGrp="1"/>
          </p:cNvSpPr>
          <p:nvPr>
            <p:ph type="pic" sz="quarter" idx="14"/>
          </p:nvPr>
        </p:nvSpPr>
        <p:spPr>
          <a:xfrm>
            <a:off x="8700742" y="2034622"/>
            <a:ext cx="3011833"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4" name="Footer Placeholder 3">
            <a:extLst>
              <a:ext uri="{FF2B5EF4-FFF2-40B4-BE49-F238E27FC236}">
                <a16:creationId xmlns:a16="http://schemas.microsoft.com/office/drawing/2014/main" id="{A2CD2BAA-9E21-E049-A72F-FE4514964780}"/>
              </a:ext>
            </a:extLst>
          </p:cNvPr>
          <p:cNvSpPr>
            <a:spLocks noGrp="1"/>
          </p:cNvSpPr>
          <p:nvPr>
            <p:ph type="ftr" sz="quarter" idx="15"/>
          </p:nvPr>
        </p:nvSpPr>
        <p:spPr/>
        <p:txBody>
          <a:bodyPr/>
          <a:lstStyle/>
          <a:p>
            <a:r>
              <a:rPr lang="en-US"/>
              <a:t>This is the footer</a:t>
            </a:r>
            <a:endParaRPr lang="en-US" dirty="0"/>
          </a:p>
        </p:txBody>
      </p:sp>
      <p:sp>
        <p:nvSpPr>
          <p:cNvPr id="14" name="Picture Placeholder 5">
            <a:extLst>
              <a:ext uri="{FF2B5EF4-FFF2-40B4-BE49-F238E27FC236}">
                <a16:creationId xmlns:a16="http://schemas.microsoft.com/office/drawing/2014/main" id="{3686D9E1-3896-FA49-91DB-FF649E03F2D8}"/>
              </a:ext>
            </a:extLst>
          </p:cNvPr>
          <p:cNvSpPr>
            <a:spLocks noGrp="1"/>
          </p:cNvSpPr>
          <p:nvPr>
            <p:ph type="pic" sz="quarter" idx="16"/>
          </p:nvPr>
        </p:nvSpPr>
        <p:spPr>
          <a:xfrm>
            <a:off x="5519424" y="3952193"/>
            <a:ext cx="2872685"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15" name="Picture Placeholder 5">
            <a:extLst>
              <a:ext uri="{FF2B5EF4-FFF2-40B4-BE49-F238E27FC236}">
                <a16:creationId xmlns:a16="http://schemas.microsoft.com/office/drawing/2014/main" id="{114A2B8D-3FE8-5247-8638-3515EB1B28B0}"/>
              </a:ext>
            </a:extLst>
          </p:cNvPr>
          <p:cNvSpPr>
            <a:spLocks noGrp="1"/>
          </p:cNvSpPr>
          <p:nvPr>
            <p:ph type="pic" sz="quarter" idx="17"/>
          </p:nvPr>
        </p:nvSpPr>
        <p:spPr>
          <a:xfrm>
            <a:off x="8696544" y="3952193"/>
            <a:ext cx="3011833"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23" name="Text Placeholder 4">
            <a:extLst>
              <a:ext uri="{FF2B5EF4-FFF2-40B4-BE49-F238E27FC236}">
                <a16:creationId xmlns:a16="http://schemas.microsoft.com/office/drawing/2014/main" id="{CD1403B1-EDE8-7F4B-9F0C-69004E214ADA}"/>
              </a:ext>
            </a:extLst>
          </p:cNvPr>
          <p:cNvSpPr>
            <a:spLocks noGrp="1"/>
          </p:cNvSpPr>
          <p:nvPr>
            <p:ph type="body" sz="quarter" idx="12" hasCustomPrompt="1"/>
          </p:nvPr>
        </p:nvSpPr>
        <p:spPr>
          <a:xfrm>
            <a:off x="479425" y="5910151"/>
            <a:ext cx="4211639"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tx2"/>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r>
              <a:rPr lang="en-GB" dirty="0"/>
              <a:t>Click to add your bottom text here</a:t>
            </a:r>
          </a:p>
        </p:txBody>
      </p:sp>
      <p:pic>
        <p:nvPicPr>
          <p:cNvPr id="18" name="Picture 17">
            <a:extLst>
              <a:ext uri="{FF2B5EF4-FFF2-40B4-BE49-F238E27FC236}">
                <a16:creationId xmlns:a16="http://schemas.microsoft.com/office/drawing/2014/main" id="{2E3C2FE0-6A3A-F442-8AEF-5DD1230250F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1" name="Text Placeholder 4">
            <a:extLst>
              <a:ext uri="{FF2B5EF4-FFF2-40B4-BE49-F238E27FC236}">
                <a16:creationId xmlns:a16="http://schemas.microsoft.com/office/drawing/2014/main" id="{6BBD8300-8122-0D4E-8FE9-301AB1E3011D}"/>
              </a:ext>
            </a:extLst>
          </p:cNvPr>
          <p:cNvSpPr>
            <a:spLocks noGrp="1"/>
          </p:cNvSpPr>
          <p:nvPr>
            <p:ph type="body" sz="quarter" idx="23" hasCustomPrompt="1"/>
          </p:nvPr>
        </p:nvSpPr>
        <p:spPr>
          <a:xfrm>
            <a:off x="479426" y="1374710"/>
            <a:ext cx="4211638"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4" name="Text Placeholder 3">
            <a:extLst>
              <a:ext uri="{FF2B5EF4-FFF2-40B4-BE49-F238E27FC236}">
                <a16:creationId xmlns:a16="http://schemas.microsoft.com/office/drawing/2014/main" id="{0C2231B3-8EEF-E046-84B8-376CCDE73131}"/>
              </a:ext>
            </a:extLst>
          </p:cNvPr>
          <p:cNvSpPr>
            <a:spLocks noGrp="1"/>
          </p:cNvSpPr>
          <p:nvPr>
            <p:ph type="body" sz="quarter" idx="25"/>
          </p:nvPr>
        </p:nvSpPr>
        <p:spPr>
          <a:xfrm>
            <a:off x="479426" y="2009194"/>
            <a:ext cx="4211638" cy="3769894"/>
          </a:xfrm>
          <a:prstGeom prst="rect">
            <a:avLst/>
          </a:prstGeom>
        </p:spPr>
        <p:txBody>
          <a:bodyPr/>
          <a:lstStyle>
            <a:lvl1pPr marL="0" indent="0">
              <a:spcAft>
                <a:spcPts val="600"/>
              </a:spcAft>
              <a:buNone/>
              <a:defRPr/>
            </a:lvl1pPr>
            <a:lvl2pPr>
              <a:spcAft>
                <a:spcPts val="600"/>
              </a:spcAft>
              <a:defRPr/>
            </a:lvl2pPr>
            <a:lvl3pPr>
              <a:spcAft>
                <a:spcPts val="600"/>
              </a:spcAft>
              <a:defRPr/>
            </a:lvl3pPr>
            <a:lvl4pPr>
              <a:spcAft>
                <a:spcPts val="600"/>
              </a:spcAft>
              <a:defRPr/>
            </a:lvl4pPr>
            <a:lvl5pPr>
              <a:spcAft>
                <a:spcPts val="600"/>
              </a:spcAft>
              <a:defRPr/>
            </a:lvl5pPr>
          </a:lstStyle>
          <a:p>
            <a:pPr lvl="0"/>
            <a:endParaRPr lang="en-US" dirty="0"/>
          </a:p>
        </p:txBody>
      </p:sp>
      <p:sp>
        <p:nvSpPr>
          <p:cNvPr id="2" name="Title 1">
            <a:extLst>
              <a:ext uri="{FF2B5EF4-FFF2-40B4-BE49-F238E27FC236}">
                <a16:creationId xmlns:a16="http://schemas.microsoft.com/office/drawing/2014/main" id="{96EAC6A9-FE80-A149-A718-05B9B66513ED}"/>
              </a:ext>
            </a:extLst>
          </p:cNvPr>
          <p:cNvSpPr>
            <a:spLocks noGrp="1"/>
          </p:cNvSpPr>
          <p:nvPr>
            <p:ph type="title"/>
          </p:nvPr>
        </p:nvSpPr>
        <p:spPr/>
        <p:txBody>
          <a:bodyPr anchor="ctr"/>
          <a:lstStyle/>
          <a:p>
            <a:r>
              <a:rPr lang="en-US"/>
              <a:t>Click to edit Master title style</a:t>
            </a:r>
            <a:endParaRPr lang="en-GB"/>
          </a:p>
        </p:txBody>
      </p:sp>
    </p:spTree>
    <p:extLst>
      <p:ext uri="{BB962C8B-B14F-4D97-AF65-F5344CB8AC3E}">
        <p14:creationId xmlns:p14="http://schemas.microsoft.com/office/powerpoint/2010/main" val="23267163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ub + 2 Column Text + 6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2CD2BAA-9E21-E049-A72F-FE4514964780}"/>
              </a:ext>
            </a:extLst>
          </p:cNvPr>
          <p:cNvSpPr>
            <a:spLocks noGrp="1"/>
          </p:cNvSpPr>
          <p:nvPr>
            <p:ph type="ftr" sz="quarter" idx="15"/>
          </p:nvPr>
        </p:nvSpPr>
        <p:spPr/>
        <p:txBody>
          <a:bodyPr/>
          <a:lstStyle/>
          <a:p>
            <a:r>
              <a:rPr lang="en-US"/>
              <a:t>This is the footer</a:t>
            </a:r>
            <a:endParaRPr lang="en-US" dirty="0"/>
          </a:p>
        </p:txBody>
      </p:sp>
      <p:sp>
        <p:nvSpPr>
          <p:cNvPr id="25" name="Text Placeholder 4">
            <a:extLst>
              <a:ext uri="{FF2B5EF4-FFF2-40B4-BE49-F238E27FC236}">
                <a16:creationId xmlns:a16="http://schemas.microsoft.com/office/drawing/2014/main" id="{792D8C06-1A96-844E-B531-3D8B8F8BA413}"/>
              </a:ext>
            </a:extLst>
          </p:cNvPr>
          <p:cNvSpPr>
            <a:spLocks noGrp="1"/>
          </p:cNvSpPr>
          <p:nvPr>
            <p:ph type="body" sz="quarter" idx="12"/>
          </p:nvPr>
        </p:nvSpPr>
        <p:spPr>
          <a:xfrm>
            <a:off x="479424" y="5910151"/>
            <a:ext cx="2574023"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tx2"/>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endParaRPr lang="en-GB" dirty="0"/>
          </a:p>
        </p:txBody>
      </p:sp>
      <p:pic>
        <p:nvPicPr>
          <p:cNvPr id="19" name="Picture 18">
            <a:extLst>
              <a:ext uri="{FF2B5EF4-FFF2-40B4-BE49-F238E27FC236}">
                <a16:creationId xmlns:a16="http://schemas.microsoft.com/office/drawing/2014/main" id="{2E1176CE-07AF-2B4C-A415-A7679B5FCBD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2" name="Text Placeholder 4">
            <a:extLst>
              <a:ext uri="{FF2B5EF4-FFF2-40B4-BE49-F238E27FC236}">
                <a16:creationId xmlns:a16="http://schemas.microsoft.com/office/drawing/2014/main" id="{594C601F-D030-884D-A224-5982680C31D0}"/>
              </a:ext>
            </a:extLst>
          </p:cNvPr>
          <p:cNvSpPr>
            <a:spLocks noGrp="1"/>
          </p:cNvSpPr>
          <p:nvPr>
            <p:ph type="body" sz="quarter" idx="23" hasCustomPrompt="1"/>
          </p:nvPr>
        </p:nvSpPr>
        <p:spPr>
          <a:xfrm>
            <a:off x="479426" y="1374710"/>
            <a:ext cx="2574021"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6" name="Text Placeholder 3">
            <a:extLst>
              <a:ext uri="{FF2B5EF4-FFF2-40B4-BE49-F238E27FC236}">
                <a16:creationId xmlns:a16="http://schemas.microsoft.com/office/drawing/2014/main" id="{9ADED31E-6CFA-9D45-A21B-FCE3ECDD98FF}"/>
              </a:ext>
            </a:extLst>
          </p:cNvPr>
          <p:cNvSpPr>
            <a:spLocks noGrp="1"/>
          </p:cNvSpPr>
          <p:nvPr>
            <p:ph type="body" sz="quarter" idx="25"/>
          </p:nvPr>
        </p:nvSpPr>
        <p:spPr>
          <a:xfrm>
            <a:off x="479426" y="2009194"/>
            <a:ext cx="2574021" cy="3769894"/>
          </a:xfrm>
          <a:prstGeom prst="rect">
            <a:avLst/>
          </a:prstGeom>
        </p:spPr>
        <p:txBody>
          <a:bodyPr/>
          <a:lstStyle>
            <a:lvl1pPr marL="0" indent="0">
              <a:spcAft>
                <a:spcPts val="600"/>
              </a:spcAft>
              <a:buNone/>
              <a:defRPr sz="1800"/>
            </a:lvl1pPr>
            <a:lvl2pPr>
              <a:spcAft>
                <a:spcPts val="600"/>
              </a:spcAft>
              <a:defRPr/>
            </a:lvl2pPr>
            <a:lvl3pPr>
              <a:spcAft>
                <a:spcPts val="600"/>
              </a:spcAft>
              <a:defRPr/>
            </a:lvl3pPr>
            <a:lvl4pPr>
              <a:spcAft>
                <a:spcPts val="600"/>
              </a:spcAft>
              <a:defRPr/>
            </a:lvl4pPr>
            <a:lvl5pPr>
              <a:spcAft>
                <a:spcPts val="600"/>
              </a:spcAft>
              <a:defRPr/>
            </a:lvl5pPr>
          </a:lstStyle>
          <a:p>
            <a:pPr lvl="0"/>
            <a:endParaRPr lang="en-US" dirty="0"/>
          </a:p>
        </p:txBody>
      </p:sp>
      <p:sp>
        <p:nvSpPr>
          <p:cNvPr id="2" name="Title 1">
            <a:extLst>
              <a:ext uri="{FF2B5EF4-FFF2-40B4-BE49-F238E27FC236}">
                <a16:creationId xmlns:a16="http://schemas.microsoft.com/office/drawing/2014/main" id="{A39CF575-2394-1348-A2D5-DA34A4B95174}"/>
              </a:ext>
            </a:extLst>
          </p:cNvPr>
          <p:cNvSpPr>
            <a:spLocks noGrp="1"/>
          </p:cNvSpPr>
          <p:nvPr>
            <p:ph type="title"/>
          </p:nvPr>
        </p:nvSpPr>
        <p:spPr/>
        <p:txBody>
          <a:bodyPr anchor="ctr"/>
          <a:lstStyle/>
          <a:p>
            <a:r>
              <a:rPr lang="en-US"/>
              <a:t>Click to edit Master title style</a:t>
            </a:r>
            <a:endParaRPr lang="en-GB"/>
          </a:p>
        </p:txBody>
      </p:sp>
      <p:sp>
        <p:nvSpPr>
          <p:cNvPr id="29" name="Picture Placeholder 5">
            <a:extLst>
              <a:ext uri="{FF2B5EF4-FFF2-40B4-BE49-F238E27FC236}">
                <a16:creationId xmlns:a16="http://schemas.microsoft.com/office/drawing/2014/main" id="{3A37DF41-C4DD-654E-9CCA-AF31A2CE6816}"/>
              </a:ext>
            </a:extLst>
          </p:cNvPr>
          <p:cNvSpPr>
            <a:spLocks noGrp="1"/>
          </p:cNvSpPr>
          <p:nvPr>
            <p:ph type="pic" sz="quarter" idx="13"/>
          </p:nvPr>
        </p:nvSpPr>
        <p:spPr>
          <a:xfrm>
            <a:off x="6396597" y="2035361"/>
            <a:ext cx="2448491"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30" name="Picture Placeholder 5">
            <a:extLst>
              <a:ext uri="{FF2B5EF4-FFF2-40B4-BE49-F238E27FC236}">
                <a16:creationId xmlns:a16="http://schemas.microsoft.com/office/drawing/2014/main" id="{78B3CB60-55FD-054A-829E-5CB2B8B3F6FA}"/>
              </a:ext>
            </a:extLst>
          </p:cNvPr>
          <p:cNvSpPr>
            <a:spLocks noGrp="1"/>
          </p:cNvSpPr>
          <p:nvPr>
            <p:ph type="pic" sz="quarter" idx="14"/>
          </p:nvPr>
        </p:nvSpPr>
        <p:spPr>
          <a:xfrm>
            <a:off x="9145483" y="2034622"/>
            <a:ext cx="2567092"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33" name="Picture Placeholder 5">
            <a:extLst>
              <a:ext uri="{FF2B5EF4-FFF2-40B4-BE49-F238E27FC236}">
                <a16:creationId xmlns:a16="http://schemas.microsoft.com/office/drawing/2014/main" id="{F3047F3A-DB52-A544-B0E3-4AA1F07E468C}"/>
              </a:ext>
            </a:extLst>
          </p:cNvPr>
          <p:cNvSpPr>
            <a:spLocks noGrp="1"/>
          </p:cNvSpPr>
          <p:nvPr>
            <p:ph type="pic" sz="quarter" idx="16"/>
          </p:nvPr>
        </p:nvSpPr>
        <p:spPr>
          <a:xfrm>
            <a:off x="6392399" y="3952193"/>
            <a:ext cx="2448491"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34" name="Picture Placeholder 5">
            <a:extLst>
              <a:ext uri="{FF2B5EF4-FFF2-40B4-BE49-F238E27FC236}">
                <a16:creationId xmlns:a16="http://schemas.microsoft.com/office/drawing/2014/main" id="{2CB96240-AF00-9843-94BD-1A0EA155FAB5}"/>
              </a:ext>
            </a:extLst>
          </p:cNvPr>
          <p:cNvSpPr>
            <a:spLocks noGrp="1"/>
          </p:cNvSpPr>
          <p:nvPr>
            <p:ph type="pic" sz="quarter" idx="17"/>
          </p:nvPr>
        </p:nvSpPr>
        <p:spPr>
          <a:xfrm>
            <a:off x="9141285" y="3952193"/>
            <a:ext cx="2567092"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35" name="Picture Placeholder 5">
            <a:extLst>
              <a:ext uri="{FF2B5EF4-FFF2-40B4-BE49-F238E27FC236}">
                <a16:creationId xmlns:a16="http://schemas.microsoft.com/office/drawing/2014/main" id="{8804653C-C5B3-A64C-9C49-8B7A0E7C6463}"/>
              </a:ext>
            </a:extLst>
          </p:cNvPr>
          <p:cNvSpPr>
            <a:spLocks noGrp="1"/>
          </p:cNvSpPr>
          <p:nvPr>
            <p:ph type="pic" sz="quarter" idx="26"/>
          </p:nvPr>
        </p:nvSpPr>
        <p:spPr>
          <a:xfrm>
            <a:off x="3611613" y="2034622"/>
            <a:ext cx="2448491"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37" name="Picture Placeholder 5">
            <a:extLst>
              <a:ext uri="{FF2B5EF4-FFF2-40B4-BE49-F238E27FC236}">
                <a16:creationId xmlns:a16="http://schemas.microsoft.com/office/drawing/2014/main" id="{20A793A6-CB8C-3A4E-BE97-5A333357979A}"/>
              </a:ext>
            </a:extLst>
          </p:cNvPr>
          <p:cNvSpPr>
            <a:spLocks noGrp="1"/>
          </p:cNvSpPr>
          <p:nvPr>
            <p:ph type="pic" sz="quarter" idx="28"/>
          </p:nvPr>
        </p:nvSpPr>
        <p:spPr>
          <a:xfrm>
            <a:off x="3607415" y="3951454"/>
            <a:ext cx="2448491" cy="1620000"/>
          </a:xfrm>
          <a:prstGeom prst="rect">
            <a:avLst/>
          </a:prstGeom>
          <a:solidFill>
            <a:schemeClr val="bg2"/>
          </a:solidFill>
          <a:ln>
            <a:noFill/>
          </a:ln>
        </p:spPr>
        <p:txBody>
          <a:bodyPr anchor="ctr"/>
          <a:lstStyle>
            <a:lvl1pPr marL="0" indent="0" algn="ctr">
              <a:buNone/>
              <a:defRPr/>
            </a:lvl1pPr>
          </a:lstStyle>
          <a:p>
            <a:endParaRPr lang="en-GB" dirty="0"/>
          </a:p>
        </p:txBody>
      </p:sp>
    </p:spTree>
    <p:extLst>
      <p:ext uri="{BB962C8B-B14F-4D97-AF65-F5344CB8AC3E}">
        <p14:creationId xmlns:p14="http://schemas.microsoft.com/office/powerpoint/2010/main" val="7671918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Sub + 8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2CD2BAA-9E21-E049-A72F-FE4514964780}"/>
              </a:ext>
            </a:extLst>
          </p:cNvPr>
          <p:cNvSpPr>
            <a:spLocks noGrp="1"/>
          </p:cNvSpPr>
          <p:nvPr>
            <p:ph type="ftr" sz="quarter" idx="15"/>
          </p:nvPr>
        </p:nvSpPr>
        <p:spPr/>
        <p:txBody>
          <a:bodyPr/>
          <a:lstStyle/>
          <a:p>
            <a:r>
              <a:rPr lang="en-US"/>
              <a:t>This is the footer</a:t>
            </a:r>
            <a:endParaRPr lang="en-US" dirty="0"/>
          </a:p>
        </p:txBody>
      </p:sp>
      <p:sp>
        <p:nvSpPr>
          <p:cNvPr id="21" name="Text Placeholder 4">
            <a:extLst>
              <a:ext uri="{FF2B5EF4-FFF2-40B4-BE49-F238E27FC236}">
                <a16:creationId xmlns:a16="http://schemas.microsoft.com/office/drawing/2014/main" id="{D0030207-B136-4C40-928E-FB2D42F31621}"/>
              </a:ext>
            </a:extLst>
          </p:cNvPr>
          <p:cNvSpPr>
            <a:spLocks noGrp="1"/>
          </p:cNvSpPr>
          <p:nvPr>
            <p:ph type="body" sz="quarter" idx="12" hasCustomPrompt="1"/>
          </p:nvPr>
        </p:nvSpPr>
        <p:spPr>
          <a:xfrm>
            <a:off x="479425" y="5951995"/>
            <a:ext cx="8333372"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tx2"/>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r>
              <a:rPr lang="en-GB" dirty="0"/>
              <a:t>Click to add your bottom text here</a:t>
            </a:r>
          </a:p>
        </p:txBody>
      </p:sp>
      <p:pic>
        <p:nvPicPr>
          <p:cNvPr id="20" name="Picture 19">
            <a:extLst>
              <a:ext uri="{FF2B5EF4-FFF2-40B4-BE49-F238E27FC236}">
                <a16:creationId xmlns:a16="http://schemas.microsoft.com/office/drawing/2014/main" id="{4B4AD4BB-739E-E64C-BD6B-B3F3A72D7EE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3" name="Text Placeholder 4">
            <a:extLst>
              <a:ext uri="{FF2B5EF4-FFF2-40B4-BE49-F238E27FC236}">
                <a16:creationId xmlns:a16="http://schemas.microsoft.com/office/drawing/2014/main" id="{AE36D7FB-73D5-0E47-B5D4-122AEEED48BF}"/>
              </a:ext>
            </a:extLst>
          </p:cNvPr>
          <p:cNvSpPr>
            <a:spLocks noGrp="1"/>
          </p:cNvSpPr>
          <p:nvPr>
            <p:ph type="body" sz="quarter" idx="24" hasCustomPrompt="1"/>
          </p:nvPr>
        </p:nvSpPr>
        <p:spPr>
          <a:xfrm>
            <a:off x="479426" y="1374710"/>
            <a:ext cx="2808287"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47" name="Picture Placeholder 5">
            <a:extLst>
              <a:ext uri="{FF2B5EF4-FFF2-40B4-BE49-F238E27FC236}">
                <a16:creationId xmlns:a16="http://schemas.microsoft.com/office/drawing/2014/main" id="{4439291D-711B-CF43-8ACD-13EA0A34D090}"/>
              </a:ext>
            </a:extLst>
          </p:cNvPr>
          <p:cNvSpPr>
            <a:spLocks noGrp="1"/>
          </p:cNvSpPr>
          <p:nvPr>
            <p:ph type="pic" sz="quarter" idx="29"/>
          </p:nvPr>
        </p:nvSpPr>
        <p:spPr>
          <a:xfrm>
            <a:off x="6256797" y="2034622"/>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48" name="Picture Placeholder 5">
            <a:extLst>
              <a:ext uri="{FF2B5EF4-FFF2-40B4-BE49-F238E27FC236}">
                <a16:creationId xmlns:a16="http://schemas.microsoft.com/office/drawing/2014/main" id="{9E6F2DE9-063C-BA41-9496-CD18BFAB2BE8}"/>
              </a:ext>
            </a:extLst>
          </p:cNvPr>
          <p:cNvSpPr>
            <a:spLocks noGrp="1"/>
          </p:cNvSpPr>
          <p:nvPr>
            <p:ph type="pic" sz="quarter" idx="30"/>
          </p:nvPr>
        </p:nvSpPr>
        <p:spPr>
          <a:xfrm>
            <a:off x="9145483" y="2034622"/>
            <a:ext cx="2556000"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49" name="Picture Placeholder 5">
            <a:extLst>
              <a:ext uri="{FF2B5EF4-FFF2-40B4-BE49-F238E27FC236}">
                <a16:creationId xmlns:a16="http://schemas.microsoft.com/office/drawing/2014/main" id="{4D07B36A-F483-AE4B-8336-972A5C492D61}"/>
              </a:ext>
            </a:extLst>
          </p:cNvPr>
          <p:cNvSpPr>
            <a:spLocks noGrp="1"/>
          </p:cNvSpPr>
          <p:nvPr>
            <p:ph type="pic" sz="quarter" idx="31"/>
          </p:nvPr>
        </p:nvSpPr>
        <p:spPr>
          <a:xfrm>
            <a:off x="3368111" y="2034622"/>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50" name="Picture Placeholder 5">
            <a:extLst>
              <a:ext uri="{FF2B5EF4-FFF2-40B4-BE49-F238E27FC236}">
                <a16:creationId xmlns:a16="http://schemas.microsoft.com/office/drawing/2014/main" id="{60C148D3-5B3E-EC43-8A2C-E4AC47812407}"/>
              </a:ext>
            </a:extLst>
          </p:cNvPr>
          <p:cNvSpPr>
            <a:spLocks noGrp="1"/>
          </p:cNvSpPr>
          <p:nvPr>
            <p:ph type="pic" sz="quarter" idx="27"/>
          </p:nvPr>
        </p:nvSpPr>
        <p:spPr>
          <a:xfrm>
            <a:off x="479425" y="2034622"/>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51" name="Picture Placeholder 5">
            <a:extLst>
              <a:ext uri="{FF2B5EF4-FFF2-40B4-BE49-F238E27FC236}">
                <a16:creationId xmlns:a16="http://schemas.microsoft.com/office/drawing/2014/main" id="{805BD7C6-172C-1242-833C-8E46D089F33A}"/>
              </a:ext>
            </a:extLst>
          </p:cNvPr>
          <p:cNvSpPr>
            <a:spLocks noGrp="1"/>
          </p:cNvSpPr>
          <p:nvPr>
            <p:ph type="pic" sz="quarter" idx="32"/>
          </p:nvPr>
        </p:nvSpPr>
        <p:spPr>
          <a:xfrm>
            <a:off x="6256797" y="3941335"/>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52" name="Picture Placeholder 5">
            <a:extLst>
              <a:ext uri="{FF2B5EF4-FFF2-40B4-BE49-F238E27FC236}">
                <a16:creationId xmlns:a16="http://schemas.microsoft.com/office/drawing/2014/main" id="{C483D8E6-2F9B-9649-98C2-CDC65C49094F}"/>
              </a:ext>
            </a:extLst>
          </p:cNvPr>
          <p:cNvSpPr>
            <a:spLocks noGrp="1"/>
          </p:cNvSpPr>
          <p:nvPr>
            <p:ph type="pic" sz="quarter" idx="33"/>
          </p:nvPr>
        </p:nvSpPr>
        <p:spPr>
          <a:xfrm>
            <a:off x="9145483" y="3941335"/>
            <a:ext cx="2556000"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53" name="Picture Placeholder 5">
            <a:extLst>
              <a:ext uri="{FF2B5EF4-FFF2-40B4-BE49-F238E27FC236}">
                <a16:creationId xmlns:a16="http://schemas.microsoft.com/office/drawing/2014/main" id="{7521F3FF-EF40-6448-8C9F-829EA0704123}"/>
              </a:ext>
            </a:extLst>
          </p:cNvPr>
          <p:cNvSpPr>
            <a:spLocks noGrp="1"/>
          </p:cNvSpPr>
          <p:nvPr>
            <p:ph type="pic" sz="quarter" idx="34"/>
          </p:nvPr>
        </p:nvSpPr>
        <p:spPr>
          <a:xfrm>
            <a:off x="3368111" y="3941335"/>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54" name="Picture Placeholder 5">
            <a:extLst>
              <a:ext uri="{FF2B5EF4-FFF2-40B4-BE49-F238E27FC236}">
                <a16:creationId xmlns:a16="http://schemas.microsoft.com/office/drawing/2014/main" id="{48B33A7F-6F58-BC44-9157-32F7C789D54B}"/>
              </a:ext>
            </a:extLst>
          </p:cNvPr>
          <p:cNvSpPr>
            <a:spLocks noGrp="1"/>
          </p:cNvSpPr>
          <p:nvPr>
            <p:ph type="pic" sz="quarter" idx="35"/>
          </p:nvPr>
        </p:nvSpPr>
        <p:spPr>
          <a:xfrm>
            <a:off x="479425" y="3941335"/>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2" name="Title 1">
            <a:extLst>
              <a:ext uri="{FF2B5EF4-FFF2-40B4-BE49-F238E27FC236}">
                <a16:creationId xmlns:a16="http://schemas.microsoft.com/office/drawing/2014/main" id="{CF6A811E-9F83-C04D-91E5-9D08F91B0A39}"/>
              </a:ext>
            </a:extLst>
          </p:cNvPr>
          <p:cNvSpPr>
            <a:spLocks noGrp="1"/>
          </p:cNvSpPr>
          <p:nvPr>
            <p:ph type="title"/>
          </p:nvPr>
        </p:nvSpPr>
        <p:spPr/>
        <p:txBody>
          <a:bodyPr anchor="ctr"/>
          <a:lstStyle/>
          <a:p>
            <a:r>
              <a:rPr lang="en-US"/>
              <a:t>Click to edit Master title style</a:t>
            </a:r>
            <a:endParaRPr lang="en-GB"/>
          </a:p>
        </p:txBody>
      </p:sp>
    </p:spTree>
    <p:extLst>
      <p:ext uri="{BB962C8B-B14F-4D97-AF65-F5344CB8AC3E}">
        <p14:creationId xmlns:p14="http://schemas.microsoft.com/office/powerpoint/2010/main" val="13444888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 1 Column Text + 1 picture right_White ">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5" name="Picture Placeholder 4">
            <a:extLst>
              <a:ext uri="{FF2B5EF4-FFF2-40B4-BE49-F238E27FC236}">
                <a16:creationId xmlns:a16="http://schemas.microsoft.com/office/drawing/2014/main" id="{8B899B89-6E7E-F145-8F9A-F1FAAE5800A7}"/>
              </a:ext>
            </a:extLst>
          </p:cNvPr>
          <p:cNvSpPr>
            <a:spLocks noGrp="1"/>
          </p:cNvSpPr>
          <p:nvPr>
            <p:ph type="pic" sz="quarter" idx="11"/>
          </p:nvPr>
        </p:nvSpPr>
        <p:spPr>
          <a:xfrm>
            <a:off x="5152756" y="1825625"/>
            <a:ext cx="7039243" cy="5032374"/>
          </a:xfrm>
          <a:prstGeom prst="rect">
            <a:avLst/>
          </a:prstGeom>
          <a:solidFill>
            <a:schemeClr val="bg2"/>
          </a:solidFill>
          <a:ln>
            <a:noFill/>
          </a:ln>
        </p:spPr>
        <p:txBody>
          <a:bodyPr anchor="ctr"/>
          <a:lstStyle>
            <a:lvl1pPr marL="0" indent="0" algn="ctr">
              <a:buNone/>
              <a:defRPr/>
            </a:lvl1pPr>
          </a:lstStyle>
          <a:p>
            <a:endParaRPr lang="en-GB" dirty="0"/>
          </a:p>
        </p:txBody>
      </p:sp>
      <p:sp>
        <p:nvSpPr>
          <p:cNvPr id="4" name="Footer Placeholder 3">
            <a:extLst>
              <a:ext uri="{FF2B5EF4-FFF2-40B4-BE49-F238E27FC236}">
                <a16:creationId xmlns:a16="http://schemas.microsoft.com/office/drawing/2014/main" id="{6E907253-A046-7546-BF64-CF5B488F0897}"/>
              </a:ext>
            </a:extLst>
          </p:cNvPr>
          <p:cNvSpPr>
            <a:spLocks noGrp="1"/>
          </p:cNvSpPr>
          <p:nvPr>
            <p:ph type="ftr" sz="quarter" idx="12"/>
          </p:nvPr>
        </p:nvSpPr>
        <p:spPr>
          <a:xfrm>
            <a:off x="1433623" y="6356350"/>
            <a:ext cx="3257440" cy="365125"/>
          </a:xfrm>
        </p:spPr>
        <p:txBody>
          <a:bodyPr/>
          <a:lstStyle/>
          <a:p>
            <a:r>
              <a:rPr lang="en-US"/>
              <a:t>This is the footer</a:t>
            </a:r>
            <a:endParaRPr lang="en-US" dirty="0"/>
          </a:p>
        </p:txBody>
      </p:sp>
      <p:sp>
        <p:nvSpPr>
          <p:cNvPr id="2" name="Title 1">
            <a:extLst>
              <a:ext uri="{FF2B5EF4-FFF2-40B4-BE49-F238E27FC236}">
                <a16:creationId xmlns:a16="http://schemas.microsoft.com/office/drawing/2014/main" id="{EB939F48-B5E1-3248-AD76-2047F04AB45D}"/>
              </a:ext>
            </a:extLst>
          </p:cNvPr>
          <p:cNvSpPr>
            <a:spLocks noGrp="1"/>
          </p:cNvSpPr>
          <p:nvPr>
            <p:ph type="title"/>
          </p:nvPr>
        </p:nvSpPr>
        <p:spPr/>
        <p:txBody>
          <a:bodyPr anchor="ctr"/>
          <a:lstStyle/>
          <a:p>
            <a:r>
              <a:rPr lang="en-US"/>
              <a:t>Click to edit Master title style</a:t>
            </a:r>
            <a:endParaRPr lang="en-GB"/>
          </a:p>
        </p:txBody>
      </p:sp>
      <p:sp>
        <p:nvSpPr>
          <p:cNvPr id="15" name="Text Placeholder 4">
            <a:extLst>
              <a:ext uri="{FF2B5EF4-FFF2-40B4-BE49-F238E27FC236}">
                <a16:creationId xmlns:a16="http://schemas.microsoft.com/office/drawing/2014/main" id="{701FC7A7-6224-2047-95A0-E41728A4E0EB}"/>
              </a:ext>
            </a:extLst>
          </p:cNvPr>
          <p:cNvSpPr>
            <a:spLocks noGrp="1"/>
          </p:cNvSpPr>
          <p:nvPr>
            <p:ph type="body" sz="quarter" idx="13"/>
          </p:nvPr>
        </p:nvSpPr>
        <p:spPr>
          <a:xfrm>
            <a:off x="480060" y="1808585"/>
            <a:ext cx="4211003" cy="4357265"/>
          </a:xfr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9455881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_Left + 1 Column Text + 1 Picture_Whit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A240CA-DE87-C342-8BD7-866CCEF0CF06}"/>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lide Number Placeholder 7">
            <a:extLst>
              <a:ext uri="{FF2B5EF4-FFF2-40B4-BE49-F238E27FC236}">
                <a16:creationId xmlns:a16="http://schemas.microsoft.com/office/drawing/2014/main" id="{4E461B3E-246C-C144-8ADA-87DA99E650E8}"/>
              </a:ext>
            </a:extLst>
          </p:cNvPr>
          <p:cNvSpPr>
            <a:spLocks noGrp="1"/>
          </p:cNvSpPr>
          <p:nvPr>
            <p:ph type="sldNum" sz="quarter" idx="10"/>
          </p:nvPr>
        </p:nvSpPr>
        <p:spPr/>
        <p:txBody>
          <a:bodyPr lIns="0" tIns="0" rIns="0" bIns="0"/>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C21A38C1-0827-9D47-8BFB-5B988B7CFD14}"/>
              </a:ext>
            </a:extLst>
          </p:cNvPr>
          <p:cNvSpPr>
            <a:spLocks noGrp="1"/>
          </p:cNvSpPr>
          <p:nvPr>
            <p:ph type="ftr" sz="quarter" idx="11"/>
          </p:nvPr>
        </p:nvSpPr>
        <p:spPr>
          <a:xfrm>
            <a:off x="1433623" y="6356350"/>
            <a:ext cx="3026129" cy="365125"/>
          </a:xfrm>
        </p:spPr>
        <p:txBody>
          <a:bodyPr/>
          <a:lstStyle/>
          <a:p>
            <a:r>
              <a:rPr lang="en-US"/>
              <a:t>This is the footer</a:t>
            </a:r>
            <a:endParaRPr lang="en-US" dirty="0"/>
          </a:p>
        </p:txBody>
      </p:sp>
      <p:sp>
        <p:nvSpPr>
          <p:cNvPr id="5" name="Title 4">
            <a:extLst>
              <a:ext uri="{FF2B5EF4-FFF2-40B4-BE49-F238E27FC236}">
                <a16:creationId xmlns:a16="http://schemas.microsoft.com/office/drawing/2014/main" id="{85F8A10B-FDF4-8A48-9B3F-816E79B9C855}"/>
              </a:ext>
            </a:extLst>
          </p:cNvPr>
          <p:cNvSpPr>
            <a:spLocks noGrp="1"/>
          </p:cNvSpPr>
          <p:nvPr>
            <p:ph type="title"/>
          </p:nvPr>
        </p:nvSpPr>
        <p:spPr>
          <a:xfrm>
            <a:off x="480060" y="765175"/>
            <a:ext cx="4211003" cy="1042988"/>
          </a:xfrm>
        </p:spPr>
        <p:txBody>
          <a:bodyPr/>
          <a:lstStyle/>
          <a:p>
            <a:r>
              <a:rPr lang="en-US" dirty="0"/>
              <a:t>Click to edit Master title style</a:t>
            </a:r>
            <a:endParaRPr lang="en-GB" dirty="0"/>
          </a:p>
        </p:txBody>
      </p:sp>
      <p:sp>
        <p:nvSpPr>
          <p:cNvPr id="11" name="Text Placeholder 3">
            <a:extLst>
              <a:ext uri="{FF2B5EF4-FFF2-40B4-BE49-F238E27FC236}">
                <a16:creationId xmlns:a16="http://schemas.microsoft.com/office/drawing/2014/main" id="{00D08270-2789-FC40-B25E-D5236D7EFBCC}"/>
              </a:ext>
            </a:extLst>
          </p:cNvPr>
          <p:cNvSpPr>
            <a:spLocks noGrp="1"/>
          </p:cNvSpPr>
          <p:nvPr>
            <p:ph type="body" sz="quarter" idx="25"/>
          </p:nvPr>
        </p:nvSpPr>
        <p:spPr>
          <a:xfrm>
            <a:off x="479426" y="2009194"/>
            <a:ext cx="4211638" cy="4156656"/>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2">
            <a:extLst>
              <a:ext uri="{FF2B5EF4-FFF2-40B4-BE49-F238E27FC236}">
                <a16:creationId xmlns:a16="http://schemas.microsoft.com/office/drawing/2014/main" id="{37476633-54A4-124B-A965-13C5056AD9DF}"/>
              </a:ext>
            </a:extLst>
          </p:cNvPr>
          <p:cNvSpPr>
            <a:spLocks noGrp="1"/>
          </p:cNvSpPr>
          <p:nvPr>
            <p:ph type="pic" idx="1"/>
          </p:nvPr>
        </p:nvSpPr>
        <p:spPr>
          <a:xfrm>
            <a:off x="5305168" y="821635"/>
            <a:ext cx="6407407" cy="5344215"/>
          </a:xfrm>
          <a:prstGeom prst="rect">
            <a:avLst/>
          </a:prstGeom>
          <a:solidFill>
            <a:schemeClr val="bg2"/>
          </a:solidFill>
        </p:spPr>
        <p:txBody>
          <a:bodyPr lIns="0" tIns="0" rIns="0" bIns="0"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pic>
        <p:nvPicPr>
          <p:cNvPr id="13" name="Picture 12">
            <a:extLst>
              <a:ext uri="{FF2B5EF4-FFF2-40B4-BE49-F238E27FC236}">
                <a16:creationId xmlns:a16="http://schemas.microsoft.com/office/drawing/2014/main" id="{136FF263-88D1-9849-B57D-7959E66207A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Tree>
    <p:extLst>
      <p:ext uri="{BB962C8B-B14F-4D97-AF65-F5344CB8AC3E}">
        <p14:creationId xmlns:p14="http://schemas.microsoft.com/office/powerpoint/2010/main" val="3808666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_Left Upper">
    <p:bg>
      <p:bgPr>
        <a:solidFill>
          <a:schemeClr val="tx2"/>
        </a:solidFill>
        <a:effectLst/>
      </p:bgPr>
    </p:bg>
    <p:spTree>
      <p:nvGrpSpPr>
        <p:cNvPr id="1" name=""/>
        <p:cNvGrpSpPr/>
        <p:nvPr/>
      </p:nvGrpSpPr>
      <p:grpSpPr>
        <a:xfrm>
          <a:off x="0" y="0"/>
          <a:ext cx="0" cy="0"/>
          <a:chOff x="0" y="0"/>
          <a:chExt cx="0" cy="0"/>
        </a:xfrm>
      </p:grpSpPr>
      <p:pic>
        <p:nvPicPr>
          <p:cNvPr id="11" name="Picture 10" descr="Shape, circle&#10;&#10;Description automatically generated">
            <a:extLst>
              <a:ext uri="{FF2B5EF4-FFF2-40B4-BE49-F238E27FC236}">
                <a16:creationId xmlns:a16="http://schemas.microsoft.com/office/drawing/2014/main" id="{CB7E8F18-544E-4742-83C8-B37C7C646494}"/>
              </a:ext>
            </a:extLst>
          </p:cNvPr>
          <p:cNvPicPr>
            <a:picLocks noChangeAspect="1"/>
          </p:cNvPicPr>
          <p:nvPr userDrawn="1"/>
        </p:nvPicPr>
        <p:blipFill>
          <a:blip r:embed="rId2"/>
          <a:stretch>
            <a:fillRect/>
          </a:stretch>
        </p:blipFill>
        <p:spPr>
          <a:xfrm>
            <a:off x="8371621" y="703001"/>
            <a:ext cx="2198740" cy="2496874"/>
          </a:xfrm>
          <a:prstGeom prst="rect">
            <a:avLst/>
          </a:prstGeom>
        </p:spPr>
      </p:pic>
      <p:sp>
        <p:nvSpPr>
          <p:cNvPr id="7" name="Oval 6">
            <a:extLst>
              <a:ext uri="{FF2B5EF4-FFF2-40B4-BE49-F238E27FC236}">
                <a16:creationId xmlns:a16="http://schemas.microsoft.com/office/drawing/2014/main" id="{B4B62A50-205D-7949-98F1-2C28C2B3D4F8}"/>
              </a:ext>
            </a:extLst>
          </p:cNvPr>
          <p:cNvSpPr/>
          <p:nvPr userDrawn="1"/>
        </p:nvSpPr>
        <p:spPr>
          <a:xfrm>
            <a:off x="4882733" y="3122757"/>
            <a:ext cx="5550973" cy="5550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BAB3ABC7-2AF5-8946-9F54-DCD453068965}"/>
              </a:ext>
            </a:extLst>
          </p:cNvPr>
          <p:cNvSpPr/>
          <p:nvPr userDrawn="1"/>
        </p:nvSpPr>
        <p:spPr>
          <a:xfrm>
            <a:off x="10938203" y="4121761"/>
            <a:ext cx="593096" cy="593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355187BE-708C-5945-A841-98F4B28E0351}"/>
              </a:ext>
            </a:extLst>
          </p:cNvPr>
          <p:cNvSpPr/>
          <p:nvPr userDrawn="1"/>
        </p:nvSpPr>
        <p:spPr>
          <a:xfrm>
            <a:off x="9048152" y="1349966"/>
            <a:ext cx="845678" cy="8456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29F74EE0-BB68-094C-AA3B-95939C86370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9425" y="560126"/>
            <a:ext cx="1874100" cy="451858"/>
          </a:xfrm>
          <a:prstGeom prst="rect">
            <a:avLst/>
          </a:prstGeom>
        </p:spPr>
      </p:pic>
      <p:sp>
        <p:nvSpPr>
          <p:cNvPr id="19" name="Title Placeholder 7">
            <a:extLst>
              <a:ext uri="{FF2B5EF4-FFF2-40B4-BE49-F238E27FC236}">
                <a16:creationId xmlns:a16="http://schemas.microsoft.com/office/drawing/2014/main" id="{B51DA423-FD26-5A46-8F1E-25C2E61BF9E6}"/>
              </a:ext>
            </a:extLst>
          </p:cNvPr>
          <p:cNvSpPr>
            <a:spLocks noGrp="1"/>
          </p:cNvSpPr>
          <p:nvPr>
            <p:ph type="title" hasCustomPrompt="1"/>
          </p:nvPr>
        </p:nvSpPr>
        <p:spPr>
          <a:xfrm>
            <a:off x="480060" y="2046780"/>
            <a:ext cx="6120437" cy="1190406"/>
          </a:xfrm>
          <a:prstGeom prst="rect">
            <a:avLst/>
          </a:prstGeom>
        </p:spPr>
        <p:txBody>
          <a:bodyPr vert="horz" lIns="0" tIns="0" rIns="0" bIns="0" rtlCol="0" anchor="t">
            <a:noAutofit/>
          </a:bodyPr>
          <a:lstStyle>
            <a:lvl1pPr>
              <a:buFontTx/>
              <a:buNone/>
              <a:defRPr>
                <a:solidFill>
                  <a:schemeClr val="bg1"/>
                </a:solidFill>
              </a:defRPr>
            </a:lvl1pPr>
          </a:lstStyle>
          <a:p>
            <a:r>
              <a:rPr lang="en-US" dirty="0"/>
              <a:t>Click to create a title header line of text</a:t>
            </a:r>
          </a:p>
        </p:txBody>
      </p:sp>
      <p:sp>
        <p:nvSpPr>
          <p:cNvPr id="27" name="Subtitle 2">
            <a:extLst>
              <a:ext uri="{FF2B5EF4-FFF2-40B4-BE49-F238E27FC236}">
                <a16:creationId xmlns:a16="http://schemas.microsoft.com/office/drawing/2014/main" id="{F8C77FA5-32AE-F642-85CE-FBD94B8FB6F7}"/>
              </a:ext>
            </a:extLst>
          </p:cNvPr>
          <p:cNvSpPr>
            <a:spLocks noGrp="1"/>
          </p:cNvSpPr>
          <p:nvPr>
            <p:ph type="subTitle" idx="10" hasCustomPrompt="1"/>
          </p:nvPr>
        </p:nvSpPr>
        <p:spPr>
          <a:xfrm>
            <a:off x="479425" y="6311899"/>
            <a:ext cx="4179662" cy="719773"/>
          </a:xfrm>
          <a:prstGeom prst="rect">
            <a:avLst/>
          </a:prstGeom>
        </p:spPr>
        <p:txBody>
          <a:bodyPr/>
          <a:lstStyle>
            <a:lvl1pPr marL="0" marR="0" indent="0" algn="l" defTabSz="914400" rtl="0" eaLnBrk="1" fontAlgn="auto" latinLnBrk="0" hangingPunct="1">
              <a:lnSpc>
                <a:spcPct val="110000"/>
              </a:lnSpc>
              <a:spcBef>
                <a:spcPts val="1000"/>
              </a:spcBef>
              <a:spcAft>
                <a:spcPts val="0"/>
              </a:spcAft>
              <a:buClr>
                <a:schemeClr val="accent1"/>
              </a:buClr>
              <a:buSzPct val="100000"/>
              <a:buFontTx/>
              <a:buNone/>
              <a:tabLst/>
              <a:defRPr sz="1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a:pPr>
            <a:r>
              <a:rPr lang="en-GB" dirty="0"/>
              <a:t>date</a:t>
            </a:r>
          </a:p>
        </p:txBody>
      </p:sp>
    </p:spTree>
    <p:extLst>
      <p:ext uri="{BB962C8B-B14F-4D97-AF65-F5344CB8AC3E}">
        <p14:creationId xmlns:p14="http://schemas.microsoft.com/office/powerpoint/2010/main" val="17219190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1 Column Text + 5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sp>
        <p:nvSpPr>
          <p:cNvPr id="3" name="Picture Placeholder 2">
            <a:extLst>
              <a:ext uri="{FF2B5EF4-FFF2-40B4-BE49-F238E27FC236}">
                <a16:creationId xmlns:a16="http://schemas.microsoft.com/office/drawing/2014/main" id="{7FFFF942-5FE9-384B-BC9C-5CAE15288F9B}"/>
              </a:ext>
            </a:extLst>
          </p:cNvPr>
          <p:cNvSpPr>
            <a:spLocks noGrp="1"/>
          </p:cNvSpPr>
          <p:nvPr>
            <p:ph type="pic" sz="quarter" idx="17"/>
          </p:nvPr>
        </p:nvSpPr>
        <p:spPr>
          <a:xfrm>
            <a:off x="479424" y="2962864"/>
            <a:ext cx="5455051" cy="3202986"/>
          </a:xfrm>
          <a:prstGeom prst="rect">
            <a:avLst/>
          </a:prstGeom>
          <a:solidFill>
            <a:schemeClr val="bg2"/>
          </a:solidFill>
        </p:spPr>
        <p:txBody>
          <a:bodyPr anchor="ctr"/>
          <a:lstStyle>
            <a:lvl1pPr marL="0" indent="0" algn="ctr">
              <a:buNone/>
              <a:defRPr/>
            </a:lvl1pPr>
          </a:lstStyle>
          <a:p>
            <a:endParaRPr lang="en-GB" dirty="0"/>
          </a:p>
        </p:txBody>
      </p:sp>
      <p:sp>
        <p:nvSpPr>
          <p:cNvPr id="24" name="Picture Placeholder 5">
            <a:extLst>
              <a:ext uri="{FF2B5EF4-FFF2-40B4-BE49-F238E27FC236}">
                <a16:creationId xmlns:a16="http://schemas.microsoft.com/office/drawing/2014/main" id="{279E1E0D-DFC2-FE4D-85E9-D82FD82BD384}"/>
              </a:ext>
            </a:extLst>
          </p:cNvPr>
          <p:cNvSpPr>
            <a:spLocks noGrp="1"/>
          </p:cNvSpPr>
          <p:nvPr>
            <p:ph type="pic" sz="quarter" idx="13"/>
          </p:nvPr>
        </p:nvSpPr>
        <p:spPr>
          <a:xfrm>
            <a:off x="6218946" y="2962864"/>
            <a:ext cx="2563983" cy="1509231"/>
          </a:xfrm>
          <a:prstGeom prst="rect">
            <a:avLst/>
          </a:prstGeom>
          <a:solidFill>
            <a:schemeClr val="bg2"/>
          </a:solidFill>
          <a:ln>
            <a:noFill/>
          </a:ln>
        </p:spPr>
        <p:txBody>
          <a:bodyPr anchor="ctr"/>
          <a:lstStyle>
            <a:lvl1pPr marL="0" indent="0" algn="ctr">
              <a:buNone/>
              <a:defRPr/>
            </a:lvl1pPr>
          </a:lstStyle>
          <a:p>
            <a:endParaRPr lang="en-GB" dirty="0"/>
          </a:p>
        </p:txBody>
      </p:sp>
      <p:sp>
        <p:nvSpPr>
          <p:cNvPr id="25" name="Picture Placeholder 5">
            <a:extLst>
              <a:ext uri="{FF2B5EF4-FFF2-40B4-BE49-F238E27FC236}">
                <a16:creationId xmlns:a16="http://schemas.microsoft.com/office/drawing/2014/main" id="{AF2401BD-6B1D-2B47-AC9E-1715BBA87C6C}"/>
              </a:ext>
            </a:extLst>
          </p:cNvPr>
          <p:cNvSpPr>
            <a:spLocks noGrp="1"/>
          </p:cNvSpPr>
          <p:nvPr>
            <p:ph type="pic" sz="quarter" idx="14"/>
          </p:nvPr>
        </p:nvSpPr>
        <p:spPr>
          <a:xfrm>
            <a:off x="9024396" y="2962864"/>
            <a:ext cx="2688179" cy="1509231"/>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26" name="Picture Placeholder 5">
            <a:extLst>
              <a:ext uri="{FF2B5EF4-FFF2-40B4-BE49-F238E27FC236}">
                <a16:creationId xmlns:a16="http://schemas.microsoft.com/office/drawing/2014/main" id="{242E4854-1864-0140-B460-3B80BDC86832}"/>
              </a:ext>
            </a:extLst>
          </p:cNvPr>
          <p:cNvSpPr>
            <a:spLocks noGrp="1"/>
          </p:cNvSpPr>
          <p:nvPr>
            <p:ph type="pic" sz="quarter" idx="18"/>
          </p:nvPr>
        </p:nvSpPr>
        <p:spPr>
          <a:xfrm>
            <a:off x="6214748" y="4652867"/>
            <a:ext cx="2563983" cy="1509231"/>
          </a:xfrm>
          <a:prstGeom prst="rect">
            <a:avLst/>
          </a:prstGeom>
          <a:solidFill>
            <a:schemeClr val="bg2"/>
          </a:solidFill>
          <a:ln>
            <a:noFill/>
          </a:ln>
        </p:spPr>
        <p:txBody>
          <a:bodyPr anchor="ctr"/>
          <a:lstStyle>
            <a:lvl1pPr marL="0" indent="0" algn="ctr">
              <a:buNone/>
              <a:defRPr/>
            </a:lvl1pPr>
          </a:lstStyle>
          <a:p>
            <a:endParaRPr lang="en-GB" dirty="0"/>
          </a:p>
        </p:txBody>
      </p:sp>
      <p:sp>
        <p:nvSpPr>
          <p:cNvPr id="27" name="Picture Placeholder 5">
            <a:extLst>
              <a:ext uri="{FF2B5EF4-FFF2-40B4-BE49-F238E27FC236}">
                <a16:creationId xmlns:a16="http://schemas.microsoft.com/office/drawing/2014/main" id="{0282FA16-76E5-B04F-BF0C-120D8450D4AF}"/>
              </a:ext>
            </a:extLst>
          </p:cNvPr>
          <p:cNvSpPr>
            <a:spLocks noGrp="1"/>
          </p:cNvSpPr>
          <p:nvPr>
            <p:ph type="pic" sz="quarter" idx="19"/>
          </p:nvPr>
        </p:nvSpPr>
        <p:spPr>
          <a:xfrm>
            <a:off x="9024396" y="4652867"/>
            <a:ext cx="2688179" cy="1509231"/>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pic>
        <p:nvPicPr>
          <p:cNvPr id="14" name="Picture 13">
            <a:extLst>
              <a:ext uri="{FF2B5EF4-FFF2-40B4-BE49-F238E27FC236}">
                <a16:creationId xmlns:a16="http://schemas.microsoft.com/office/drawing/2014/main" id="{E341ED80-BB0B-8842-8F08-6EF67384DD3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19" name="Text Placeholder 2">
            <a:extLst>
              <a:ext uri="{FF2B5EF4-FFF2-40B4-BE49-F238E27FC236}">
                <a16:creationId xmlns:a16="http://schemas.microsoft.com/office/drawing/2014/main" id="{70F6E966-3D3F-7640-893E-114082F19450}"/>
              </a:ext>
            </a:extLst>
          </p:cNvPr>
          <p:cNvSpPr>
            <a:spLocks noGrp="1"/>
          </p:cNvSpPr>
          <p:nvPr>
            <p:ph type="body" sz="quarter" idx="16"/>
          </p:nvPr>
        </p:nvSpPr>
        <p:spPr>
          <a:xfrm>
            <a:off x="479425" y="1435608"/>
            <a:ext cx="5455050" cy="1363744"/>
          </a:xfrm>
          <a:prstGeom prst="rect">
            <a:avLst/>
          </a:prstGeom>
        </p:spPr>
        <p:txBody>
          <a:bodyPr anchor="b"/>
          <a:lstStyle>
            <a:lvl1pPr marL="0" indent="0">
              <a:buFont typeface="Arial" panose="020B0604020202020204" pitchFamily="34" charset="0"/>
              <a:buNone/>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5" name="Title 4">
            <a:extLst>
              <a:ext uri="{FF2B5EF4-FFF2-40B4-BE49-F238E27FC236}">
                <a16:creationId xmlns:a16="http://schemas.microsoft.com/office/drawing/2014/main" id="{D51FA39A-3FF4-5140-B438-209F880F7897}"/>
              </a:ext>
            </a:extLst>
          </p:cNvPr>
          <p:cNvSpPr>
            <a:spLocks noGrp="1"/>
          </p:cNvSpPr>
          <p:nvPr>
            <p:ph type="title"/>
          </p:nvPr>
        </p:nvSpPr>
        <p:spPr>
          <a:xfrm>
            <a:off x="480060" y="365126"/>
            <a:ext cx="9829165" cy="508196"/>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1680512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3 Column Text + 3 Pictures_Whit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7292761-C2AC-794B-8B85-C713EFB1AF9F}"/>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Picture Placeholder 2">
            <a:extLst>
              <a:ext uri="{FF2B5EF4-FFF2-40B4-BE49-F238E27FC236}">
                <a16:creationId xmlns:a16="http://schemas.microsoft.com/office/drawing/2014/main" id="{7FFFF942-5FE9-384B-BC9C-5CAE15288F9B}"/>
              </a:ext>
            </a:extLst>
          </p:cNvPr>
          <p:cNvSpPr>
            <a:spLocks noGrp="1"/>
          </p:cNvSpPr>
          <p:nvPr>
            <p:ph type="pic" sz="quarter" idx="17"/>
          </p:nvPr>
        </p:nvSpPr>
        <p:spPr>
          <a:xfrm>
            <a:off x="4820940" y="1808163"/>
            <a:ext cx="1924410" cy="2742923"/>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2">
            <a:extLst>
              <a:ext uri="{FF2B5EF4-FFF2-40B4-BE49-F238E27FC236}">
                <a16:creationId xmlns:a16="http://schemas.microsoft.com/office/drawing/2014/main" id="{0E005FD9-67B5-1A43-ACB5-150BA4677E3D}"/>
              </a:ext>
            </a:extLst>
          </p:cNvPr>
          <p:cNvSpPr>
            <a:spLocks noGrp="1"/>
          </p:cNvSpPr>
          <p:nvPr>
            <p:ph type="pic" sz="quarter" idx="18"/>
          </p:nvPr>
        </p:nvSpPr>
        <p:spPr>
          <a:xfrm>
            <a:off x="7298890" y="1808163"/>
            <a:ext cx="1924410" cy="2742923"/>
          </a:xfrm>
          <a:prstGeom prst="rect">
            <a:avLst/>
          </a:prstGeom>
          <a:solidFill>
            <a:schemeClr val="bg2"/>
          </a:solidFill>
        </p:spPr>
        <p:txBody>
          <a:bodyPr anchor="ctr"/>
          <a:lstStyle>
            <a:lvl1pPr marL="0" indent="0" algn="ctr">
              <a:buNone/>
              <a:defRPr/>
            </a:lvl1pPr>
          </a:lstStyle>
          <a:p>
            <a:endParaRPr lang="en-GB" dirty="0"/>
          </a:p>
        </p:txBody>
      </p:sp>
      <p:sp>
        <p:nvSpPr>
          <p:cNvPr id="15" name="Picture Placeholder 2">
            <a:extLst>
              <a:ext uri="{FF2B5EF4-FFF2-40B4-BE49-F238E27FC236}">
                <a16:creationId xmlns:a16="http://schemas.microsoft.com/office/drawing/2014/main" id="{BA95AC2B-BE40-744C-8429-09548386951A}"/>
              </a:ext>
            </a:extLst>
          </p:cNvPr>
          <p:cNvSpPr>
            <a:spLocks noGrp="1"/>
          </p:cNvSpPr>
          <p:nvPr>
            <p:ph type="pic" sz="quarter" idx="19"/>
          </p:nvPr>
        </p:nvSpPr>
        <p:spPr>
          <a:xfrm>
            <a:off x="9776840" y="1809766"/>
            <a:ext cx="1924410" cy="2742923"/>
          </a:xfrm>
          <a:prstGeom prst="rect">
            <a:avLst/>
          </a:prstGeom>
          <a:solidFill>
            <a:schemeClr val="bg2"/>
          </a:solidFill>
        </p:spPr>
        <p:txBody>
          <a:bodyPr anchor="ctr"/>
          <a:lstStyle>
            <a:lvl1pPr marL="0" indent="0" algn="ctr">
              <a:buNone/>
              <a:defRPr/>
            </a:lvl1pPr>
          </a:lstStyle>
          <a:p>
            <a:endParaRPr lang="en-GB" dirty="0"/>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sp>
        <p:nvSpPr>
          <p:cNvPr id="54" name="Text Placeholder 2">
            <a:extLst>
              <a:ext uri="{FF2B5EF4-FFF2-40B4-BE49-F238E27FC236}">
                <a16:creationId xmlns:a16="http://schemas.microsoft.com/office/drawing/2014/main" id="{DA24FD95-EF66-744A-9C22-9456A6156343}"/>
              </a:ext>
            </a:extLst>
          </p:cNvPr>
          <p:cNvSpPr>
            <a:spLocks noGrp="1"/>
          </p:cNvSpPr>
          <p:nvPr>
            <p:ph type="body" sz="quarter" idx="15"/>
          </p:nvPr>
        </p:nvSpPr>
        <p:spPr>
          <a:xfrm>
            <a:off x="480060" y="279165"/>
            <a:ext cx="2470210" cy="296781"/>
          </a:xfrm>
          <a:prstGeom prst="rect">
            <a:avLst/>
          </a:prstGeom>
        </p:spPr>
        <p:txBody>
          <a:bodyPr/>
          <a:lstStyle>
            <a:lvl1pPr marL="0" indent="0">
              <a:buFont typeface="Arial" panose="020B0604020202020204" pitchFamily="34" charset="0"/>
              <a:buNone/>
              <a:defRPr sz="1200" b="1" i="0">
                <a:solidFill>
                  <a:schemeClr val="accent1"/>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55" name="Text Placeholder 2">
            <a:extLst>
              <a:ext uri="{FF2B5EF4-FFF2-40B4-BE49-F238E27FC236}">
                <a16:creationId xmlns:a16="http://schemas.microsoft.com/office/drawing/2014/main" id="{E8339611-FE3B-6048-A0EA-2DE9F2F70769}"/>
              </a:ext>
            </a:extLst>
          </p:cNvPr>
          <p:cNvSpPr>
            <a:spLocks noGrp="1"/>
          </p:cNvSpPr>
          <p:nvPr>
            <p:ph type="body" sz="quarter" idx="16"/>
          </p:nvPr>
        </p:nvSpPr>
        <p:spPr>
          <a:xfrm>
            <a:off x="480060" y="1808163"/>
            <a:ext cx="3902390" cy="1084081"/>
          </a:xfrm>
          <a:prstGeom prst="rect">
            <a:avLst/>
          </a:prstGeom>
        </p:spPr>
        <p:txBody>
          <a:bodyPr/>
          <a:lstStyle>
            <a:lvl1pPr marL="0" indent="0">
              <a:buFont typeface="Arial" panose="020B0604020202020204" pitchFamily="34" charset="0"/>
              <a:buNone/>
              <a:defRPr sz="1800" b="1">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17" name="Text Placeholder 2">
            <a:extLst>
              <a:ext uri="{FF2B5EF4-FFF2-40B4-BE49-F238E27FC236}">
                <a16:creationId xmlns:a16="http://schemas.microsoft.com/office/drawing/2014/main" id="{4E546EFC-817F-2C43-B69C-F35B776E6C7D}"/>
              </a:ext>
            </a:extLst>
          </p:cNvPr>
          <p:cNvSpPr>
            <a:spLocks noGrp="1"/>
          </p:cNvSpPr>
          <p:nvPr>
            <p:ph type="body" sz="quarter" idx="20"/>
          </p:nvPr>
        </p:nvSpPr>
        <p:spPr>
          <a:xfrm>
            <a:off x="480059" y="3029119"/>
            <a:ext cx="3902390" cy="1521967"/>
          </a:xfrm>
          <a:prstGeom prst="rect">
            <a:avLst/>
          </a:prstGeom>
        </p:spPr>
        <p:txBody>
          <a:bodyPr/>
          <a:lstStyle>
            <a:lvl1pPr marL="0" indent="0">
              <a:buFont typeface="Arial" panose="020B0604020202020204" pitchFamily="34" charset="0"/>
              <a:buNone/>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pic>
        <p:nvPicPr>
          <p:cNvPr id="19" name="Picture 18">
            <a:extLst>
              <a:ext uri="{FF2B5EF4-FFF2-40B4-BE49-F238E27FC236}">
                <a16:creationId xmlns:a16="http://schemas.microsoft.com/office/drawing/2014/main" id="{402532FD-79FF-6D4C-89B6-B1BF0362DE9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5" name="Title 4">
            <a:extLst>
              <a:ext uri="{FF2B5EF4-FFF2-40B4-BE49-F238E27FC236}">
                <a16:creationId xmlns:a16="http://schemas.microsoft.com/office/drawing/2014/main" id="{DAA89D6C-D2FE-6040-B6F1-867EFAB29FAD}"/>
              </a:ext>
            </a:extLst>
          </p:cNvPr>
          <p:cNvSpPr>
            <a:spLocks noGrp="1"/>
          </p:cNvSpPr>
          <p:nvPr>
            <p:ph type="title"/>
          </p:nvPr>
        </p:nvSpPr>
        <p:spPr>
          <a:xfrm>
            <a:off x="480060" y="730140"/>
            <a:ext cx="9829165" cy="1009585"/>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0722833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 2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8" name="Picture Placeholder 7">
            <a:extLst>
              <a:ext uri="{FF2B5EF4-FFF2-40B4-BE49-F238E27FC236}">
                <a16:creationId xmlns:a16="http://schemas.microsoft.com/office/drawing/2014/main" id="{773A3702-0B3C-AB40-84E6-B5560EBE4EF8}"/>
              </a:ext>
            </a:extLst>
          </p:cNvPr>
          <p:cNvSpPr>
            <a:spLocks noGrp="1"/>
          </p:cNvSpPr>
          <p:nvPr>
            <p:ph type="pic" sz="quarter" idx="14"/>
          </p:nvPr>
        </p:nvSpPr>
        <p:spPr>
          <a:xfrm>
            <a:off x="480060" y="1808163"/>
            <a:ext cx="5375733" cy="4357687"/>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6095999" y="1808163"/>
            <a:ext cx="5616575" cy="4357687"/>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C312E0AD-9256-8444-937C-B4524AE5FF1F}"/>
              </a:ext>
            </a:extLst>
          </p:cNvPr>
          <p:cNvSpPr>
            <a:spLocks noGrp="1"/>
          </p:cNvSpPr>
          <p:nvPr>
            <p:ph type="ftr" sz="quarter" idx="16"/>
          </p:nvPr>
        </p:nvSpPr>
        <p:spPr/>
        <p:txBody>
          <a:bodyPr/>
          <a:lstStyle/>
          <a:p>
            <a:r>
              <a:rPr lang="en-US"/>
              <a:t>This is the footer</a:t>
            </a:r>
            <a:endParaRPr lang="en-US" dirty="0"/>
          </a:p>
        </p:txBody>
      </p:sp>
      <p:pic>
        <p:nvPicPr>
          <p:cNvPr id="12" name="Picture 11">
            <a:extLst>
              <a:ext uri="{FF2B5EF4-FFF2-40B4-BE49-F238E27FC236}">
                <a16:creationId xmlns:a16="http://schemas.microsoft.com/office/drawing/2014/main" id="{649FE132-0AD8-4C45-B6D1-61670981A2B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71259687-56C0-E149-BB3B-6356FC72C1AD}"/>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016686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 3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8" name="Picture Placeholder 7">
            <a:extLst>
              <a:ext uri="{FF2B5EF4-FFF2-40B4-BE49-F238E27FC236}">
                <a16:creationId xmlns:a16="http://schemas.microsoft.com/office/drawing/2014/main" id="{773A3702-0B3C-AB40-84E6-B5560EBE4EF8}"/>
              </a:ext>
            </a:extLst>
          </p:cNvPr>
          <p:cNvSpPr>
            <a:spLocks noGrp="1"/>
          </p:cNvSpPr>
          <p:nvPr>
            <p:ph type="pic" sz="quarter" idx="14"/>
          </p:nvPr>
        </p:nvSpPr>
        <p:spPr>
          <a:xfrm>
            <a:off x="479424" y="1808163"/>
            <a:ext cx="3528000" cy="4357687"/>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4326337" y="1808163"/>
            <a:ext cx="3528000" cy="4357687"/>
          </a:xfrm>
          <a:prstGeom prst="rect">
            <a:avLst/>
          </a:prstGeom>
          <a:solidFill>
            <a:schemeClr val="bg2"/>
          </a:solidFill>
        </p:spPr>
        <p:txBody>
          <a:bodyPr anchor="ctr"/>
          <a:lstStyle>
            <a:lvl1pPr marL="0" indent="0" algn="ctr">
              <a:buNone/>
              <a:defRPr/>
            </a:lvl1pPr>
          </a:lstStyle>
          <a:p>
            <a:endParaRPr lang="en-GB" dirty="0"/>
          </a:p>
        </p:txBody>
      </p:sp>
      <p:sp>
        <p:nvSpPr>
          <p:cNvPr id="10" name="Picture Placeholder 7">
            <a:extLst>
              <a:ext uri="{FF2B5EF4-FFF2-40B4-BE49-F238E27FC236}">
                <a16:creationId xmlns:a16="http://schemas.microsoft.com/office/drawing/2014/main" id="{F64C4D2D-6944-7543-9427-BA06983779B0}"/>
              </a:ext>
            </a:extLst>
          </p:cNvPr>
          <p:cNvSpPr>
            <a:spLocks noGrp="1"/>
          </p:cNvSpPr>
          <p:nvPr>
            <p:ph type="pic" sz="quarter" idx="16"/>
          </p:nvPr>
        </p:nvSpPr>
        <p:spPr>
          <a:xfrm>
            <a:off x="8173250" y="1808163"/>
            <a:ext cx="3528000" cy="4357687"/>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35E421F1-49EE-6D49-A028-0C057F48C9B6}"/>
              </a:ext>
            </a:extLst>
          </p:cNvPr>
          <p:cNvSpPr>
            <a:spLocks noGrp="1"/>
          </p:cNvSpPr>
          <p:nvPr>
            <p:ph type="ftr" sz="quarter" idx="17"/>
          </p:nvPr>
        </p:nvSpPr>
        <p:spPr/>
        <p:txBody>
          <a:bodyPr/>
          <a:lstStyle/>
          <a:p>
            <a:r>
              <a:rPr lang="en-US"/>
              <a:t>This is the footer</a:t>
            </a:r>
            <a:endParaRPr lang="en-US" dirty="0"/>
          </a:p>
        </p:txBody>
      </p:sp>
      <p:pic>
        <p:nvPicPr>
          <p:cNvPr id="12" name="Picture 11">
            <a:extLst>
              <a:ext uri="{FF2B5EF4-FFF2-40B4-BE49-F238E27FC236}">
                <a16:creationId xmlns:a16="http://schemas.microsoft.com/office/drawing/2014/main" id="{41847E93-A953-7440-BEEB-46AEF5C26B0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1518AB86-18AE-1746-89D6-66329BAE3E5A}"/>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8262806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s + 2 Sub + 2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8" name="Picture Placeholder 7">
            <a:extLst>
              <a:ext uri="{FF2B5EF4-FFF2-40B4-BE49-F238E27FC236}">
                <a16:creationId xmlns:a16="http://schemas.microsoft.com/office/drawing/2014/main" id="{773A3702-0B3C-AB40-84E6-B5560EBE4EF8}"/>
              </a:ext>
            </a:extLst>
          </p:cNvPr>
          <p:cNvSpPr>
            <a:spLocks noGrp="1"/>
          </p:cNvSpPr>
          <p:nvPr>
            <p:ph type="pic" sz="quarter" idx="14"/>
          </p:nvPr>
        </p:nvSpPr>
        <p:spPr>
          <a:xfrm>
            <a:off x="479425" y="2009193"/>
            <a:ext cx="5437900" cy="4156658"/>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6263350" y="2009193"/>
            <a:ext cx="5437900" cy="4156658"/>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AA94817D-7361-E54B-B627-E2558CE774EF}"/>
              </a:ext>
            </a:extLst>
          </p:cNvPr>
          <p:cNvSpPr>
            <a:spLocks noGrp="1"/>
          </p:cNvSpPr>
          <p:nvPr>
            <p:ph type="ftr" sz="quarter" idx="18"/>
          </p:nvPr>
        </p:nvSpPr>
        <p:spPr/>
        <p:txBody>
          <a:bodyPr/>
          <a:lstStyle/>
          <a:p>
            <a:r>
              <a:rPr lang="en-US"/>
              <a:t>This is the footer</a:t>
            </a:r>
            <a:endParaRPr lang="en-US" dirty="0"/>
          </a:p>
        </p:txBody>
      </p:sp>
      <p:sp>
        <p:nvSpPr>
          <p:cNvPr id="19" name="Text Placeholder 4">
            <a:extLst>
              <a:ext uri="{FF2B5EF4-FFF2-40B4-BE49-F238E27FC236}">
                <a16:creationId xmlns:a16="http://schemas.microsoft.com/office/drawing/2014/main" id="{2520B317-C160-1249-A73A-A9C943970B86}"/>
              </a:ext>
            </a:extLst>
          </p:cNvPr>
          <p:cNvSpPr>
            <a:spLocks noGrp="1"/>
          </p:cNvSpPr>
          <p:nvPr>
            <p:ph type="body" sz="quarter" idx="23" hasCustomPrompt="1"/>
          </p:nvPr>
        </p:nvSpPr>
        <p:spPr>
          <a:xfrm>
            <a:off x="479425" y="1374710"/>
            <a:ext cx="5437900" cy="503419"/>
          </a:xfrm>
          <a:prstGeom prst="rect">
            <a:avLst/>
          </a:prstGeom>
        </p:spPr>
        <p:txBody>
          <a:bodyPr anchor="b"/>
          <a:lstStyle>
            <a:lvl1pPr marL="0" indent="0">
              <a:buNone/>
              <a:defRPr sz="1800" b="1" i="0">
                <a:solidFill>
                  <a:schemeClr val="accent1"/>
                </a:solidFill>
                <a:latin typeface="Berlingske Sans Extrabold" panose="02000703050000020004" pitchFamily="2" charset="0"/>
              </a:defRPr>
            </a:lvl1pPr>
          </a:lstStyle>
          <a:p>
            <a:pPr lvl="0"/>
            <a:r>
              <a:rPr lang="en-GB" dirty="0"/>
              <a:t>Click to create a subtitle</a:t>
            </a:r>
          </a:p>
        </p:txBody>
      </p:sp>
      <p:sp>
        <p:nvSpPr>
          <p:cNvPr id="20" name="Text Placeholder 4">
            <a:extLst>
              <a:ext uri="{FF2B5EF4-FFF2-40B4-BE49-F238E27FC236}">
                <a16:creationId xmlns:a16="http://schemas.microsoft.com/office/drawing/2014/main" id="{40EEEBE6-A3A5-F949-AFA5-79CE9FB8890F}"/>
              </a:ext>
            </a:extLst>
          </p:cNvPr>
          <p:cNvSpPr>
            <a:spLocks noGrp="1"/>
          </p:cNvSpPr>
          <p:nvPr>
            <p:ph type="body" sz="quarter" idx="24" hasCustomPrompt="1"/>
          </p:nvPr>
        </p:nvSpPr>
        <p:spPr>
          <a:xfrm>
            <a:off x="6263350" y="1374710"/>
            <a:ext cx="5437900" cy="503419"/>
          </a:xfrm>
          <a:prstGeom prst="rect">
            <a:avLst/>
          </a:prstGeom>
        </p:spPr>
        <p:txBody>
          <a:bodyPr anchor="b"/>
          <a:lstStyle>
            <a:lvl1pPr marL="0" indent="0">
              <a:buNone/>
              <a:defRPr sz="1800" b="1" i="0">
                <a:solidFill>
                  <a:schemeClr val="accent1"/>
                </a:solidFill>
                <a:latin typeface="Berlingske Sans Extrabold" panose="02000703050000020004" pitchFamily="2" charset="0"/>
              </a:defRPr>
            </a:lvl1pPr>
          </a:lstStyle>
          <a:p>
            <a:pPr lvl="0"/>
            <a:r>
              <a:rPr lang="en-GB" dirty="0"/>
              <a:t>Click to create a subtitle</a:t>
            </a:r>
          </a:p>
        </p:txBody>
      </p:sp>
      <p:pic>
        <p:nvPicPr>
          <p:cNvPr id="13" name="Picture 12">
            <a:extLst>
              <a:ext uri="{FF2B5EF4-FFF2-40B4-BE49-F238E27FC236}">
                <a16:creationId xmlns:a16="http://schemas.microsoft.com/office/drawing/2014/main" id="{4BD96EE1-F67B-464D-8131-76F771084C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7A73DBAB-0E28-B748-8DB6-9E04717E2956}"/>
              </a:ext>
            </a:extLst>
          </p:cNvPr>
          <p:cNvSpPr>
            <a:spLocks noGrp="1"/>
          </p:cNvSpPr>
          <p:nvPr>
            <p:ph type="title"/>
          </p:nvPr>
        </p:nvSpPr>
        <p:spPr/>
        <p:txBody>
          <a:bodyPr/>
          <a:lstStyle/>
          <a:p>
            <a:r>
              <a:rPr lang="en-US" dirty="0"/>
              <a:t>Click to edit Master title style</a:t>
            </a:r>
            <a:endParaRPr lang="en-GB" dirty="0"/>
          </a:p>
        </p:txBody>
      </p:sp>
    </p:spTree>
    <p:extLst>
      <p:ext uri="{BB962C8B-B14F-4D97-AF65-F5344CB8AC3E}">
        <p14:creationId xmlns:p14="http://schemas.microsoft.com/office/powerpoint/2010/main" val="34214934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 3 Sub + 3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8" name="Picture Placeholder 7">
            <a:extLst>
              <a:ext uri="{FF2B5EF4-FFF2-40B4-BE49-F238E27FC236}">
                <a16:creationId xmlns:a16="http://schemas.microsoft.com/office/drawing/2014/main" id="{773A3702-0B3C-AB40-84E6-B5560EBE4EF8}"/>
              </a:ext>
            </a:extLst>
          </p:cNvPr>
          <p:cNvSpPr>
            <a:spLocks noGrp="1"/>
          </p:cNvSpPr>
          <p:nvPr>
            <p:ph type="pic" sz="quarter" idx="14"/>
          </p:nvPr>
        </p:nvSpPr>
        <p:spPr>
          <a:xfrm>
            <a:off x="479425" y="2009193"/>
            <a:ext cx="3503169" cy="4156658"/>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4346350" y="2009193"/>
            <a:ext cx="3503169" cy="4156658"/>
          </a:xfrm>
          <a:prstGeom prst="rect">
            <a:avLst/>
          </a:prstGeom>
          <a:solidFill>
            <a:schemeClr val="bg2"/>
          </a:solidFill>
        </p:spPr>
        <p:txBody>
          <a:bodyPr anchor="ctr"/>
          <a:lstStyle>
            <a:lvl1pPr marL="0" indent="0" algn="ctr">
              <a:buNone/>
              <a:defRPr/>
            </a:lvl1pPr>
          </a:lstStyle>
          <a:p>
            <a:endParaRPr lang="en-GB" dirty="0"/>
          </a:p>
        </p:txBody>
      </p:sp>
      <p:sp>
        <p:nvSpPr>
          <p:cNvPr id="10" name="Picture Placeholder 7">
            <a:extLst>
              <a:ext uri="{FF2B5EF4-FFF2-40B4-BE49-F238E27FC236}">
                <a16:creationId xmlns:a16="http://schemas.microsoft.com/office/drawing/2014/main" id="{F64C4D2D-6944-7543-9427-BA06983779B0}"/>
              </a:ext>
            </a:extLst>
          </p:cNvPr>
          <p:cNvSpPr>
            <a:spLocks noGrp="1"/>
          </p:cNvSpPr>
          <p:nvPr>
            <p:ph type="pic" sz="quarter" idx="16"/>
          </p:nvPr>
        </p:nvSpPr>
        <p:spPr>
          <a:xfrm>
            <a:off x="8213275" y="2009193"/>
            <a:ext cx="3503169" cy="4156658"/>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78327903-13B3-E74B-9CEE-DFF99CE707F7}"/>
              </a:ext>
            </a:extLst>
          </p:cNvPr>
          <p:cNvSpPr>
            <a:spLocks noGrp="1"/>
          </p:cNvSpPr>
          <p:nvPr>
            <p:ph type="ftr" sz="quarter" idx="19"/>
          </p:nvPr>
        </p:nvSpPr>
        <p:spPr/>
        <p:txBody>
          <a:bodyPr/>
          <a:lstStyle/>
          <a:p>
            <a:r>
              <a:rPr lang="en-US"/>
              <a:t>This is the footer</a:t>
            </a:r>
            <a:endParaRPr lang="en-US" dirty="0"/>
          </a:p>
        </p:txBody>
      </p:sp>
      <p:pic>
        <p:nvPicPr>
          <p:cNvPr id="17" name="Picture 16">
            <a:extLst>
              <a:ext uri="{FF2B5EF4-FFF2-40B4-BE49-F238E27FC236}">
                <a16:creationId xmlns:a16="http://schemas.microsoft.com/office/drawing/2014/main" id="{19DEA145-D7CB-7941-A3C1-72D98C758DF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B7CF2624-BD7A-C44B-B65F-FF7DE1CDB620}"/>
              </a:ext>
            </a:extLst>
          </p:cNvPr>
          <p:cNvSpPr>
            <a:spLocks noGrp="1"/>
          </p:cNvSpPr>
          <p:nvPr>
            <p:ph type="title"/>
          </p:nvPr>
        </p:nvSpPr>
        <p:spPr/>
        <p:txBody>
          <a:bodyPr/>
          <a:lstStyle/>
          <a:p>
            <a:r>
              <a:rPr lang="en-US"/>
              <a:t>Click to edit Master title style</a:t>
            </a:r>
            <a:endParaRPr lang="en-GB"/>
          </a:p>
        </p:txBody>
      </p:sp>
      <p:sp>
        <p:nvSpPr>
          <p:cNvPr id="18" name="Text Placeholder 4">
            <a:extLst>
              <a:ext uri="{FF2B5EF4-FFF2-40B4-BE49-F238E27FC236}">
                <a16:creationId xmlns:a16="http://schemas.microsoft.com/office/drawing/2014/main" id="{991022F8-9E5D-914F-91DC-1CC72C353A9B}"/>
              </a:ext>
            </a:extLst>
          </p:cNvPr>
          <p:cNvSpPr>
            <a:spLocks noGrp="1"/>
          </p:cNvSpPr>
          <p:nvPr>
            <p:ph type="body" sz="quarter" idx="23" hasCustomPrompt="1"/>
          </p:nvPr>
        </p:nvSpPr>
        <p:spPr>
          <a:xfrm>
            <a:off x="479425" y="1374710"/>
            <a:ext cx="3503169"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9" name="Text Placeholder 4">
            <a:extLst>
              <a:ext uri="{FF2B5EF4-FFF2-40B4-BE49-F238E27FC236}">
                <a16:creationId xmlns:a16="http://schemas.microsoft.com/office/drawing/2014/main" id="{93F91CF3-BCED-FD4B-9118-3EE25D21D750}"/>
              </a:ext>
            </a:extLst>
          </p:cNvPr>
          <p:cNvSpPr>
            <a:spLocks noGrp="1"/>
          </p:cNvSpPr>
          <p:nvPr>
            <p:ph type="body" sz="quarter" idx="24" hasCustomPrompt="1"/>
          </p:nvPr>
        </p:nvSpPr>
        <p:spPr>
          <a:xfrm>
            <a:off x="4346350" y="1374710"/>
            <a:ext cx="3503169"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3" name="Text Placeholder 4">
            <a:extLst>
              <a:ext uri="{FF2B5EF4-FFF2-40B4-BE49-F238E27FC236}">
                <a16:creationId xmlns:a16="http://schemas.microsoft.com/office/drawing/2014/main" id="{700BBF1D-2AFD-A341-874F-8AF68FC16865}"/>
              </a:ext>
            </a:extLst>
          </p:cNvPr>
          <p:cNvSpPr>
            <a:spLocks noGrp="1"/>
          </p:cNvSpPr>
          <p:nvPr>
            <p:ph type="body" sz="quarter" idx="25" hasCustomPrompt="1"/>
          </p:nvPr>
        </p:nvSpPr>
        <p:spPr>
          <a:xfrm>
            <a:off x="8209406" y="1374710"/>
            <a:ext cx="3503169"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Tree>
    <p:extLst>
      <p:ext uri="{BB962C8B-B14F-4D97-AF65-F5344CB8AC3E}">
        <p14:creationId xmlns:p14="http://schemas.microsoft.com/office/powerpoint/2010/main" val="154538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 1 Text Column + 1 Picture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6096000" y="1808163"/>
            <a:ext cx="5605250" cy="4357687"/>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87EDBB55-F807-C24F-A1DE-0443886CBCB4}"/>
              </a:ext>
            </a:extLst>
          </p:cNvPr>
          <p:cNvSpPr>
            <a:spLocks noGrp="1"/>
          </p:cNvSpPr>
          <p:nvPr>
            <p:ph type="ftr" sz="quarter" idx="17"/>
          </p:nvPr>
        </p:nvSpPr>
        <p:spPr/>
        <p:txBody>
          <a:bodyPr/>
          <a:lstStyle/>
          <a:p>
            <a:r>
              <a:rPr lang="en-US"/>
              <a:t>This is the footer</a:t>
            </a:r>
            <a:endParaRPr lang="en-US" dirty="0"/>
          </a:p>
        </p:txBody>
      </p:sp>
      <p:sp>
        <p:nvSpPr>
          <p:cNvPr id="4" name="Text Placeholder 3">
            <a:extLst>
              <a:ext uri="{FF2B5EF4-FFF2-40B4-BE49-F238E27FC236}">
                <a16:creationId xmlns:a16="http://schemas.microsoft.com/office/drawing/2014/main" id="{3161F227-B133-C34F-872C-76A3C5B3487A}"/>
              </a:ext>
            </a:extLst>
          </p:cNvPr>
          <p:cNvSpPr>
            <a:spLocks noGrp="1"/>
          </p:cNvSpPr>
          <p:nvPr>
            <p:ph type="body" sz="quarter" idx="18"/>
          </p:nvPr>
        </p:nvSpPr>
        <p:spPr>
          <a:xfrm>
            <a:off x="479425" y="1808163"/>
            <a:ext cx="5068998" cy="436403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a:extLst>
              <a:ext uri="{FF2B5EF4-FFF2-40B4-BE49-F238E27FC236}">
                <a16:creationId xmlns:a16="http://schemas.microsoft.com/office/drawing/2014/main" id="{8CDFC6FC-9E70-B146-AF0F-4D0549BD70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5FFE4888-B3AA-1443-9EFC-CA47D9BBDAE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380374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2 Column Text + 1 Picture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5B28B73C-99D6-8146-BE60-77C7CA2A3B4D}"/>
              </a:ext>
            </a:extLst>
          </p:cNvPr>
          <p:cNvSpPr>
            <a:spLocks noGrp="1"/>
          </p:cNvSpPr>
          <p:nvPr>
            <p:ph type="ftr" sz="quarter" idx="14"/>
          </p:nvPr>
        </p:nvSpPr>
        <p:spPr/>
        <p:txBody>
          <a:bodyPr/>
          <a:lstStyle/>
          <a:p>
            <a:r>
              <a:rPr lang="en-US"/>
              <a:t>This is the footer</a:t>
            </a:r>
            <a:endParaRPr lang="en-US" dirty="0"/>
          </a:p>
        </p:txBody>
      </p:sp>
      <p:sp>
        <p:nvSpPr>
          <p:cNvPr id="12" name="Text Placeholder 4">
            <a:extLst>
              <a:ext uri="{FF2B5EF4-FFF2-40B4-BE49-F238E27FC236}">
                <a16:creationId xmlns:a16="http://schemas.microsoft.com/office/drawing/2014/main" id="{A17770B3-830F-E641-AA97-10AFB2341C67}"/>
              </a:ext>
            </a:extLst>
          </p:cNvPr>
          <p:cNvSpPr>
            <a:spLocks noGrp="1"/>
          </p:cNvSpPr>
          <p:nvPr>
            <p:ph type="body" sz="quarter" idx="12" hasCustomPrompt="1"/>
          </p:nvPr>
        </p:nvSpPr>
        <p:spPr>
          <a:xfrm>
            <a:off x="479425" y="5930123"/>
            <a:ext cx="5068998" cy="276447"/>
          </a:xfrm>
          <a:prstGeom prst="rect">
            <a:avLst/>
          </a:prstGeom>
        </p:spPr>
        <p:txBody>
          <a:bodyPr anchor="b"/>
          <a:lstStyle>
            <a:lvl1pPr marL="0" indent="0">
              <a:buNone/>
              <a:defRPr sz="1600" b="0" i="0">
                <a:solidFill>
                  <a:schemeClr val="tx2"/>
                </a:solidFill>
                <a:latin typeface="Berlingske Sans Demibold" panose="02000703050000020004" pitchFamily="2" charset="0"/>
              </a:defRPr>
            </a:lvl1pPr>
          </a:lstStyle>
          <a:p>
            <a:pPr lvl="0"/>
            <a:r>
              <a:rPr lang="en-GB" dirty="0"/>
              <a:t>Click to create a bottom part of text</a:t>
            </a:r>
          </a:p>
        </p:txBody>
      </p:sp>
      <p:pic>
        <p:nvPicPr>
          <p:cNvPr id="13" name="Picture 12">
            <a:extLst>
              <a:ext uri="{FF2B5EF4-FFF2-40B4-BE49-F238E27FC236}">
                <a16:creationId xmlns:a16="http://schemas.microsoft.com/office/drawing/2014/main" id="{DA902CF9-D4E9-5841-9EF3-70755B3FA14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15" name="Picture Placeholder 7">
            <a:extLst>
              <a:ext uri="{FF2B5EF4-FFF2-40B4-BE49-F238E27FC236}">
                <a16:creationId xmlns:a16="http://schemas.microsoft.com/office/drawing/2014/main" id="{3F0FD38B-A476-984D-A159-7610115622EC}"/>
              </a:ext>
            </a:extLst>
          </p:cNvPr>
          <p:cNvSpPr>
            <a:spLocks noGrp="1"/>
          </p:cNvSpPr>
          <p:nvPr>
            <p:ph type="pic" sz="quarter" idx="15"/>
          </p:nvPr>
        </p:nvSpPr>
        <p:spPr>
          <a:xfrm>
            <a:off x="6096000" y="2009193"/>
            <a:ext cx="5616575" cy="3792857"/>
          </a:xfrm>
          <a:prstGeom prst="rect">
            <a:avLst/>
          </a:prstGeom>
          <a:solidFill>
            <a:schemeClr val="bg2"/>
          </a:solidFill>
        </p:spPr>
        <p:txBody>
          <a:bodyPr anchor="ctr"/>
          <a:lstStyle>
            <a:lvl1pPr marL="0" indent="0" algn="ctr">
              <a:buNone/>
              <a:defRPr/>
            </a:lvl1pPr>
          </a:lstStyle>
          <a:p>
            <a:endParaRPr lang="en-GB" dirty="0"/>
          </a:p>
        </p:txBody>
      </p:sp>
      <p:sp>
        <p:nvSpPr>
          <p:cNvPr id="17" name="Text Placeholder 4">
            <a:extLst>
              <a:ext uri="{FF2B5EF4-FFF2-40B4-BE49-F238E27FC236}">
                <a16:creationId xmlns:a16="http://schemas.microsoft.com/office/drawing/2014/main" id="{2497350B-2EE3-344C-B6CC-B8BAEFA0478B}"/>
              </a:ext>
            </a:extLst>
          </p:cNvPr>
          <p:cNvSpPr>
            <a:spLocks noGrp="1"/>
          </p:cNvSpPr>
          <p:nvPr>
            <p:ph type="body" sz="quarter" idx="23" hasCustomPrompt="1"/>
          </p:nvPr>
        </p:nvSpPr>
        <p:spPr>
          <a:xfrm>
            <a:off x="479425" y="1374710"/>
            <a:ext cx="5068998"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0" name="Text Placeholder 3">
            <a:extLst>
              <a:ext uri="{FF2B5EF4-FFF2-40B4-BE49-F238E27FC236}">
                <a16:creationId xmlns:a16="http://schemas.microsoft.com/office/drawing/2014/main" id="{D22048AB-0B83-7E47-A80B-4A224059A708}"/>
              </a:ext>
            </a:extLst>
          </p:cNvPr>
          <p:cNvSpPr>
            <a:spLocks noGrp="1"/>
          </p:cNvSpPr>
          <p:nvPr>
            <p:ph type="body" sz="quarter" idx="25"/>
          </p:nvPr>
        </p:nvSpPr>
        <p:spPr>
          <a:xfrm>
            <a:off x="479425" y="2009194"/>
            <a:ext cx="5068998" cy="3798650"/>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D48067AD-B15D-9347-9505-237D71E564D2}"/>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3829115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2 Sub + 1 Column Text + 1 Picture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3" name="Footer Placeholder 2">
            <a:extLst>
              <a:ext uri="{FF2B5EF4-FFF2-40B4-BE49-F238E27FC236}">
                <a16:creationId xmlns:a16="http://schemas.microsoft.com/office/drawing/2014/main" id="{447CD3DB-A77C-8C4C-8585-F43A6F174B99}"/>
              </a:ext>
            </a:extLst>
          </p:cNvPr>
          <p:cNvSpPr>
            <a:spLocks noGrp="1"/>
          </p:cNvSpPr>
          <p:nvPr>
            <p:ph type="ftr" sz="quarter" idx="19"/>
          </p:nvPr>
        </p:nvSpPr>
        <p:spPr/>
        <p:txBody>
          <a:bodyPr/>
          <a:lstStyle/>
          <a:p>
            <a:r>
              <a:rPr lang="en-US"/>
              <a:t>This is the footer</a:t>
            </a:r>
            <a:endParaRPr lang="en-US" dirty="0"/>
          </a:p>
        </p:txBody>
      </p:sp>
      <p:pic>
        <p:nvPicPr>
          <p:cNvPr id="15" name="Picture 14">
            <a:extLst>
              <a:ext uri="{FF2B5EF4-FFF2-40B4-BE49-F238E27FC236}">
                <a16:creationId xmlns:a16="http://schemas.microsoft.com/office/drawing/2014/main" id="{D6A5F7EB-5079-5742-A89E-BDF0552C8C8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4" name="Picture Placeholder 7">
            <a:extLst>
              <a:ext uri="{FF2B5EF4-FFF2-40B4-BE49-F238E27FC236}">
                <a16:creationId xmlns:a16="http://schemas.microsoft.com/office/drawing/2014/main" id="{14434191-76E8-C741-BFD4-16364A559086}"/>
              </a:ext>
            </a:extLst>
          </p:cNvPr>
          <p:cNvSpPr>
            <a:spLocks noGrp="1"/>
          </p:cNvSpPr>
          <p:nvPr>
            <p:ph type="pic" sz="quarter" idx="15"/>
          </p:nvPr>
        </p:nvSpPr>
        <p:spPr>
          <a:xfrm>
            <a:off x="6096000" y="2009193"/>
            <a:ext cx="5616575" cy="4156658"/>
          </a:xfrm>
          <a:prstGeom prst="rect">
            <a:avLst/>
          </a:prstGeom>
          <a:solidFill>
            <a:schemeClr val="bg2"/>
          </a:solidFill>
        </p:spPr>
        <p:txBody>
          <a:bodyPr anchor="ctr"/>
          <a:lstStyle>
            <a:lvl1pPr marL="0" indent="0" algn="ctr">
              <a:buNone/>
              <a:defRPr/>
            </a:lvl1pPr>
          </a:lstStyle>
          <a:p>
            <a:endParaRPr lang="en-GB" dirty="0"/>
          </a:p>
        </p:txBody>
      </p:sp>
      <p:sp>
        <p:nvSpPr>
          <p:cNvPr id="25" name="Text Placeholder 4">
            <a:extLst>
              <a:ext uri="{FF2B5EF4-FFF2-40B4-BE49-F238E27FC236}">
                <a16:creationId xmlns:a16="http://schemas.microsoft.com/office/drawing/2014/main" id="{AB6C9732-E9E9-5C47-912C-D8D8E8319665}"/>
              </a:ext>
            </a:extLst>
          </p:cNvPr>
          <p:cNvSpPr>
            <a:spLocks noGrp="1"/>
          </p:cNvSpPr>
          <p:nvPr>
            <p:ph type="body" sz="quarter" idx="23" hasCustomPrompt="1"/>
          </p:nvPr>
        </p:nvSpPr>
        <p:spPr>
          <a:xfrm>
            <a:off x="479425" y="1374710"/>
            <a:ext cx="5068998"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6" name="Text Placeholder 4">
            <a:extLst>
              <a:ext uri="{FF2B5EF4-FFF2-40B4-BE49-F238E27FC236}">
                <a16:creationId xmlns:a16="http://schemas.microsoft.com/office/drawing/2014/main" id="{B131D909-EEF2-914B-9498-939E011A04C4}"/>
              </a:ext>
            </a:extLst>
          </p:cNvPr>
          <p:cNvSpPr>
            <a:spLocks noGrp="1"/>
          </p:cNvSpPr>
          <p:nvPr>
            <p:ph type="body" sz="quarter" idx="24" hasCustomPrompt="1"/>
          </p:nvPr>
        </p:nvSpPr>
        <p:spPr>
          <a:xfrm>
            <a:off x="6096000" y="1374710"/>
            <a:ext cx="5616575"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7" name="Text Placeholder 3">
            <a:extLst>
              <a:ext uri="{FF2B5EF4-FFF2-40B4-BE49-F238E27FC236}">
                <a16:creationId xmlns:a16="http://schemas.microsoft.com/office/drawing/2014/main" id="{636A07CD-AFC8-0042-98B8-FE47F6F1BA36}"/>
              </a:ext>
            </a:extLst>
          </p:cNvPr>
          <p:cNvSpPr>
            <a:spLocks noGrp="1"/>
          </p:cNvSpPr>
          <p:nvPr>
            <p:ph type="body" sz="quarter" idx="25"/>
          </p:nvPr>
        </p:nvSpPr>
        <p:spPr>
          <a:xfrm>
            <a:off x="479425" y="2009193"/>
            <a:ext cx="5068998" cy="416300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2608B9C5-D405-024D-B87A-F62AD4D051B9}"/>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8340802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1 Column Text + 2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4388825" y="1808163"/>
            <a:ext cx="3492000" cy="4357688"/>
          </a:xfrm>
          <a:prstGeom prst="rect">
            <a:avLst/>
          </a:prstGeom>
          <a:solidFill>
            <a:schemeClr val="bg2"/>
          </a:solidFill>
        </p:spPr>
        <p:txBody>
          <a:bodyPr anchor="ctr"/>
          <a:lstStyle>
            <a:lvl1pPr marL="0" indent="0" algn="ctr">
              <a:buNone/>
              <a:defRPr/>
            </a:lvl1pPr>
          </a:lstStyle>
          <a:p>
            <a:endParaRPr lang="en-GB" dirty="0"/>
          </a:p>
        </p:txBody>
      </p:sp>
      <p:sp>
        <p:nvSpPr>
          <p:cNvPr id="10" name="Picture Placeholder 7">
            <a:extLst>
              <a:ext uri="{FF2B5EF4-FFF2-40B4-BE49-F238E27FC236}">
                <a16:creationId xmlns:a16="http://schemas.microsoft.com/office/drawing/2014/main" id="{F64C4D2D-6944-7543-9427-BA06983779B0}"/>
              </a:ext>
            </a:extLst>
          </p:cNvPr>
          <p:cNvSpPr>
            <a:spLocks noGrp="1"/>
          </p:cNvSpPr>
          <p:nvPr>
            <p:ph type="pic" sz="quarter" idx="16"/>
          </p:nvPr>
        </p:nvSpPr>
        <p:spPr>
          <a:xfrm>
            <a:off x="8158312" y="1808163"/>
            <a:ext cx="3542937" cy="4357688"/>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42995A94-07E4-B941-8177-3BB51E4F078D}"/>
              </a:ext>
            </a:extLst>
          </p:cNvPr>
          <p:cNvSpPr>
            <a:spLocks noGrp="1"/>
          </p:cNvSpPr>
          <p:nvPr>
            <p:ph type="ftr" sz="quarter" idx="18"/>
          </p:nvPr>
        </p:nvSpPr>
        <p:spPr/>
        <p:txBody>
          <a:bodyPr/>
          <a:lstStyle/>
          <a:p>
            <a:r>
              <a:rPr lang="en-US"/>
              <a:t>This is the footer</a:t>
            </a:r>
            <a:endParaRPr lang="en-US" dirty="0"/>
          </a:p>
        </p:txBody>
      </p:sp>
      <p:pic>
        <p:nvPicPr>
          <p:cNvPr id="12" name="Picture 11">
            <a:extLst>
              <a:ext uri="{FF2B5EF4-FFF2-40B4-BE49-F238E27FC236}">
                <a16:creationId xmlns:a16="http://schemas.microsoft.com/office/drawing/2014/main" id="{3F27D61F-08E9-934B-B02D-81E7505B9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03484712-E162-DA4F-BFD6-3F95A1156782}"/>
              </a:ext>
            </a:extLst>
          </p:cNvPr>
          <p:cNvSpPr>
            <a:spLocks noGrp="1"/>
          </p:cNvSpPr>
          <p:nvPr>
            <p:ph type="title"/>
          </p:nvPr>
        </p:nvSpPr>
        <p:spPr/>
        <p:txBody>
          <a:bodyPr/>
          <a:lstStyle/>
          <a:p>
            <a:r>
              <a:rPr lang="en-US"/>
              <a:t>Click to edit Master title style</a:t>
            </a:r>
            <a:endParaRPr lang="en-GB"/>
          </a:p>
        </p:txBody>
      </p:sp>
      <p:sp>
        <p:nvSpPr>
          <p:cNvPr id="16" name="Text Placeholder 3">
            <a:extLst>
              <a:ext uri="{FF2B5EF4-FFF2-40B4-BE49-F238E27FC236}">
                <a16:creationId xmlns:a16="http://schemas.microsoft.com/office/drawing/2014/main" id="{6885F830-FA73-874F-9833-13F50A18BC8F}"/>
              </a:ext>
            </a:extLst>
          </p:cNvPr>
          <p:cNvSpPr>
            <a:spLocks noGrp="1"/>
          </p:cNvSpPr>
          <p:nvPr>
            <p:ph type="body" sz="quarter" idx="19"/>
          </p:nvPr>
        </p:nvSpPr>
        <p:spPr>
          <a:xfrm>
            <a:off x="479425" y="1808163"/>
            <a:ext cx="3486519" cy="436403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0425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A448293E-F4DF-9F44-8F98-D9BB131AE76C}"/>
              </a:ext>
            </a:extLst>
          </p:cNvPr>
          <p:cNvSpPr/>
          <p:nvPr userDrawn="1"/>
        </p:nvSpPr>
        <p:spPr>
          <a:xfrm>
            <a:off x="10417241" y="1295593"/>
            <a:ext cx="288656" cy="28865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DC780A0F-8703-6F4B-9E03-7EFFFC48505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9425" y="560126"/>
            <a:ext cx="1874100" cy="451858"/>
          </a:xfrm>
          <a:prstGeom prst="rect">
            <a:avLst/>
          </a:prstGeom>
        </p:spPr>
      </p:pic>
      <p:pic>
        <p:nvPicPr>
          <p:cNvPr id="13" name="Picture 12" descr="A close up of a logo&#10;&#10;Description automatically generated">
            <a:extLst>
              <a:ext uri="{FF2B5EF4-FFF2-40B4-BE49-F238E27FC236}">
                <a16:creationId xmlns:a16="http://schemas.microsoft.com/office/drawing/2014/main" id="{2D749394-CF70-8540-A133-DBB663D45654}"/>
              </a:ext>
            </a:extLst>
          </p:cNvPr>
          <p:cNvPicPr>
            <a:picLocks noChangeAspect="1"/>
          </p:cNvPicPr>
          <p:nvPr userDrawn="1"/>
        </p:nvPicPr>
        <p:blipFill>
          <a:blip r:embed="rId3"/>
          <a:stretch>
            <a:fillRect/>
          </a:stretch>
        </p:blipFill>
        <p:spPr>
          <a:xfrm>
            <a:off x="7895672" y="685511"/>
            <a:ext cx="1551810" cy="1538687"/>
          </a:xfrm>
          <a:prstGeom prst="rect">
            <a:avLst/>
          </a:prstGeom>
        </p:spPr>
      </p:pic>
      <p:sp>
        <p:nvSpPr>
          <p:cNvPr id="21" name="Subtitle 2">
            <a:extLst>
              <a:ext uri="{FF2B5EF4-FFF2-40B4-BE49-F238E27FC236}">
                <a16:creationId xmlns:a16="http://schemas.microsoft.com/office/drawing/2014/main" id="{1930F97A-42EE-3947-957E-41923F0842F4}"/>
              </a:ext>
            </a:extLst>
          </p:cNvPr>
          <p:cNvSpPr>
            <a:spLocks noGrp="1"/>
          </p:cNvSpPr>
          <p:nvPr>
            <p:ph type="subTitle" idx="1" hasCustomPrompt="1"/>
          </p:nvPr>
        </p:nvSpPr>
        <p:spPr>
          <a:xfrm>
            <a:off x="479425" y="6311899"/>
            <a:ext cx="4179662" cy="719773"/>
          </a:xfrm>
          <a:prstGeom prst="rect">
            <a:avLst/>
          </a:prstGeom>
        </p:spPr>
        <p:txBody>
          <a:bodyPr/>
          <a:lstStyle>
            <a:lvl1pPr marL="0" marR="0" indent="0" algn="l" defTabSz="914400" rtl="0" eaLnBrk="1" fontAlgn="auto" latinLnBrk="0" hangingPunct="1">
              <a:lnSpc>
                <a:spcPct val="110000"/>
              </a:lnSpc>
              <a:spcBef>
                <a:spcPts val="1000"/>
              </a:spcBef>
              <a:spcAft>
                <a:spcPts val="0"/>
              </a:spcAft>
              <a:buClr>
                <a:schemeClr val="accent1"/>
              </a:buClr>
              <a:buSzPct val="100000"/>
              <a:buFontTx/>
              <a:buNone/>
              <a:tabLst/>
              <a:defRPr sz="1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a:pPr>
            <a:r>
              <a:rPr lang="en-GB" dirty="0"/>
              <a:t>date</a:t>
            </a:r>
          </a:p>
        </p:txBody>
      </p:sp>
      <p:sp>
        <p:nvSpPr>
          <p:cNvPr id="22" name="Title Placeholder 7">
            <a:extLst>
              <a:ext uri="{FF2B5EF4-FFF2-40B4-BE49-F238E27FC236}">
                <a16:creationId xmlns:a16="http://schemas.microsoft.com/office/drawing/2014/main" id="{66CE964E-DB82-1B46-A150-2B4B8129C5A5}"/>
              </a:ext>
            </a:extLst>
          </p:cNvPr>
          <p:cNvSpPr>
            <a:spLocks noGrp="1"/>
          </p:cNvSpPr>
          <p:nvPr>
            <p:ph type="title" hasCustomPrompt="1"/>
          </p:nvPr>
        </p:nvSpPr>
        <p:spPr>
          <a:xfrm>
            <a:off x="480060" y="2046780"/>
            <a:ext cx="6120437" cy="1190406"/>
          </a:xfrm>
          <a:prstGeom prst="rect">
            <a:avLst/>
          </a:prstGeom>
        </p:spPr>
        <p:txBody>
          <a:bodyPr vert="horz" lIns="0" tIns="0" rIns="0" bIns="0" rtlCol="0" anchor="t">
            <a:noAutofit/>
          </a:bodyPr>
          <a:lstStyle>
            <a:lvl1pPr>
              <a:buFontTx/>
              <a:buNone/>
              <a:defRPr>
                <a:solidFill>
                  <a:schemeClr val="bg1"/>
                </a:solidFill>
              </a:defRPr>
            </a:lvl1pPr>
          </a:lstStyle>
          <a:p>
            <a:r>
              <a:rPr lang="en-US" dirty="0"/>
              <a:t>Click to create a title header line of text</a:t>
            </a:r>
          </a:p>
        </p:txBody>
      </p:sp>
      <p:sp>
        <p:nvSpPr>
          <p:cNvPr id="25" name="Text Placeholder 54">
            <a:extLst>
              <a:ext uri="{FF2B5EF4-FFF2-40B4-BE49-F238E27FC236}">
                <a16:creationId xmlns:a16="http://schemas.microsoft.com/office/drawing/2014/main" id="{5C7C01F8-31F6-794D-B20E-50471148D9D7}"/>
              </a:ext>
            </a:extLst>
          </p:cNvPr>
          <p:cNvSpPr>
            <a:spLocks noGrp="1"/>
          </p:cNvSpPr>
          <p:nvPr>
            <p:ph type="body" sz="quarter" idx="10"/>
          </p:nvPr>
        </p:nvSpPr>
        <p:spPr>
          <a:xfrm>
            <a:off x="479425" y="3636963"/>
            <a:ext cx="3967163" cy="1030287"/>
          </a:xfrm>
        </p:spPr>
        <p:txBody>
          <a:bodyPr/>
          <a:lstStyle>
            <a:lvl1pPr>
              <a:buFontTx/>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p:txBody>
      </p:sp>
      <p:sp>
        <p:nvSpPr>
          <p:cNvPr id="38" name="Picture Placeholder 37">
            <a:extLst>
              <a:ext uri="{FF2B5EF4-FFF2-40B4-BE49-F238E27FC236}">
                <a16:creationId xmlns:a16="http://schemas.microsoft.com/office/drawing/2014/main" id="{D7706519-42B2-5340-A850-A184CAF7BFA4}"/>
              </a:ext>
            </a:extLst>
          </p:cNvPr>
          <p:cNvSpPr>
            <a:spLocks noGrp="1"/>
          </p:cNvSpPr>
          <p:nvPr>
            <p:ph type="pic" sz="quarter" idx="11"/>
          </p:nvPr>
        </p:nvSpPr>
        <p:spPr>
          <a:xfrm>
            <a:off x="6776961" y="2759242"/>
            <a:ext cx="6111424" cy="6111424"/>
          </a:xfrm>
          <a:custGeom>
            <a:avLst/>
            <a:gdLst>
              <a:gd name="connsiteX0" fmla="*/ 2315242 w 4630484"/>
              <a:gd name="connsiteY0" fmla="*/ 0 h 4630484"/>
              <a:gd name="connsiteX1" fmla="*/ 4630484 w 4630484"/>
              <a:gd name="connsiteY1" fmla="*/ 2315242 h 4630484"/>
              <a:gd name="connsiteX2" fmla="*/ 2315242 w 4630484"/>
              <a:gd name="connsiteY2" fmla="*/ 4630484 h 4630484"/>
              <a:gd name="connsiteX3" fmla="*/ 0 w 4630484"/>
              <a:gd name="connsiteY3" fmla="*/ 2315242 h 4630484"/>
              <a:gd name="connsiteX4" fmla="*/ 2315242 w 4630484"/>
              <a:gd name="connsiteY4" fmla="*/ 0 h 4630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0484" h="4630484">
                <a:moveTo>
                  <a:pt x="2315242" y="0"/>
                </a:moveTo>
                <a:cubicBezTo>
                  <a:pt x="3593915" y="0"/>
                  <a:pt x="4630484" y="1036569"/>
                  <a:pt x="4630484" y="2315242"/>
                </a:cubicBezTo>
                <a:cubicBezTo>
                  <a:pt x="4630484" y="3593915"/>
                  <a:pt x="3593915" y="4630484"/>
                  <a:pt x="2315242" y="4630484"/>
                </a:cubicBezTo>
                <a:cubicBezTo>
                  <a:pt x="1036569" y="4630484"/>
                  <a:pt x="0" y="3593915"/>
                  <a:pt x="0" y="2315242"/>
                </a:cubicBezTo>
                <a:cubicBezTo>
                  <a:pt x="0" y="1036569"/>
                  <a:pt x="1036569" y="0"/>
                  <a:pt x="2315242" y="0"/>
                </a:cubicBezTo>
                <a:close/>
              </a:path>
            </a:pathLst>
          </a:custGeom>
        </p:spPr>
        <p:txBody>
          <a:bodyPr wrap="square">
            <a:noAutofit/>
          </a:bodyPr>
          <a:lstStyle/>
          <a:p>
            <a:endParaRPr lang="en-BG" dirty="0"/>
          </a:p>
        </p:txBody>
      </p:sp>
    </p:spTree>
    <p:extLst>
      <p:ext uri="{BB962C8B-B14F-4D97-AF65-F5344CB8AC3E}">
        <p14:creationId xmlns:p14="http://schemas.microsoft.com/office/powerpoint/2010/main" val="38196625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 Sub + 2 Column Text + 2 Picture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943873"/>
            <a:ext cx="3486519" cy="276447"/>
          </a:xfrm>
          <a:prstGeom prst="rect">
            <a:avLst/>
          </a:prstGeom>
        </p:spPr>
        <p:txBody>
          <a:bodyPr anchor="ctr"/>
          <a:lstStyle>
            <a:lvl1pPr marL="0" indent="0">
              <a:buNone/>
              <a:defRPr sz="1600" b="0" i="0">
                <a:solidFill>
                  <a:schemeClr val="tx2"/>
                </a:solidFill>
                <a:latin typeface="Berlingske Sans Demibold" panose="02000703050000020004" pitchFamily="2" charset="0"/>
              </a:defRPr>
            </a:lvl1pPr>
          </a:lstStyle>
          <a:p>
            <a:pPr lvl="0"/>
            <a:r>
              <a:rPr lang="en-GB" dirty="0"/>
              <a:t>Click to create a bottom part of text</a:t>
            </a:r>
          </a:p>
        </p:txBody>
      </p:sp>
      <p:sp>
        <p:nvSpPr>
          <p:cNvPr id="4" name="Footer Placeholder 3">
            <a:extLst>
              <a:ext uri="{FF2B5EF4-FFF2-40B4-BE49-F238E27FC236}">
                <a16:creationId xmlns:a16="http://schemas.microsoft.com/office/drawing/2014/main" id="{2F7DD213-08DB-EF43-BF09-C187AFD2E02E}"/>
              </a:ext>
            </a:extLst>
          </p:cNvPr>
          <p:cNvSpPr>
            <a:spLocks noGrp="1"/>
          </p:cNvSpPr>
          <p:nvPr>
            <p:ph type="ftr" sz="quarter" idx="15"/>
          </p:nvPr>
        </p:nvSpPr>
        <p:spPr/>
        <p:txBody>
          <a:bodyPr/>
          <a:lstStyle/>
          <a:p>
            <a:r>
              <a:rPr lang="en-US"/>
              <a:t>This is the footer</a:t>
            </a:r>
            <a:endParaRPr lang="en-US" dirty="0"/>
          </a:p>
        </p:txBody>
      </p:sp>
      <p:pic>
        <p:nvPicPr>
          <p:cNvPr id="14" name="Picture 13">
            <a:extLst>
              <a:ext uri="{FF2B5EF4-FFF2-40B4-BE49-F238E27FC236}">
                <a16:creationId xmlns:a16="http://schemas.microsoft.com/office/drawing/2014/main" id="{4F7466FC-2E70-4B4E-87C0-6F6A86F41A2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4" name="Picture Placeholder 7">
            <a:extLst>
              <a:ext uri="{FF2B5EF4-FFF2-40B4-BE49-F238E27FC236}">
                <a16:creationId xmlns:a16="http://schemas.microsoft.com/office/drawing/2014/main" id="{E64E93D4-C57C-5948-A63F-7D03B844B4CF}"/>
              </a:ext>
            </a:extLst>
          </p:cNvPr>
          <p:cNvSpPr>
            <a:spLocks noGrp="1"/>
          </p:cNvSpPr>
          <p:nvPr>
            <p:ph type="pic" sz="quarter" idx="25"/>
          </p:nvPr>
        </p:nvSpPr>
        <p:spPr>
          <a:xfrm>
            <a:off x="4388825" y="2009193"/>
            <a:ext cx="3492000" cy="4156658"/>
          </a:xfrm>
          <a:prstGeom prst="rect">
            <a:avLst/>
          </a:prstGeom>
          <a:solidFill>
            <a:schemeClr val="bg2"/>
          </a:solidFill>
        </p:spPr>
        <p:txBody>
          <a:bodyPr anchor="ctr"/>
          <a:lstStyle>
            <a:lvl1pPr marL="0" indent="0" algn="ctr">
              <a:buNone/>
              <a:defRPr/>
            </a:lvl1pPr>
          </a:lstStyle>
          <a:p>
            <a:endParaRPr lang="en-GB" dirty="0"/>
          </a:p>
        </p:txBody>
      </p:sp>
      <p:sp>
        <p:nvSpPr>
          <p:cNvPr id="25" name="Picture Placeholder 7">
            <a:extLst>
              <a:ext uri="{FF2B5EF4-FFF2-40B4-BE49-F238E27FC236}">
                <a16:creationId xmlns:a16="http://schemas.microsoft.com/office/drawing/2014/main" id="{3B85AD64-3D4F-0B4D-8733-D3386754EE23}"/>
              </a:ext>
            </a:extLst>
          </p:cNvPr>
          <p:cNvSpPr>
            <a:spLocks noGrp="1"/>
          </p:cNvSpPr>
          <p:nvPr>
            <p:ph type="pic" sz="quarter" idx="16"/>
          </p:nvPr>
        </p:nvSpPr>
        <p:spPr>
          <a:xfrm>
            <a:off x="8158312" y="2009193"/>
            <a:ext cx="3542937" cy="4156658"/>
          </a:xfrm>
          <a:prstGeom prst="rect">
            <a:avLst/>
          </a:prstGeom>
          <a:solidFill>
            <a:schemeClr val="bg2"/>
          </a:solidFill>
        </p:spPr>
        <p:txBody>
          <a:bodyPr anchor="ctr"/>
          <a:lstStyle>
            <a:lvl1pPr marL="0" indent="0" algn="ctr">
              <a:buNone/>
              <a:defRPr/>
            </a:lvl1pPr>
          </a:lstStyle>
          <a:p>
            <a:endParaRPr lang="en-GB" dirty="0"/>
          </a:p>
        </p:txBody>
      </p:sp>
      <p:sp>
        <p:nvSpPr>
          <p:cNvPr id="15" name="Text Placeholder 4">
            <a:extLst>
              <a:ext uri="{FF2B5EF4-FFF2-40B4-BE49-F238E27FC236}">
                <a16:creationId xmlns:a16="http://schemas.microsoft.com/office/drawing/2014/main" id="{07D22795-D1ED-0D4D-89CF-ED185EF7EBC6}"/>
              </a:ext>
            </a:extLst>
          </p:cNvPr>
          <p:cNvSpPr>
            <a:spLocks noGrp="1"/>
          </p:cNvSpPr>
          <p:nvPr>
            <p:ph type="body" sz="quarter" idx="23" hasCustomPrompt="1"/>
          </p:nvPr>
        </p:nvSpPr>
        <p:spPr>
          <a:xfrm>
            <a:off x="479425" y="1374710"/>
            <a:ext cx="3486519"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6" name="Text Placeholder 3">
            <a:extLst>
              <a:ext uri="{FF2B5EF4-FFF2-40B4-BE49-F238E27FC236}">
                <a16:creationId xmlns:a16="http://schemas.microsoft.com/office/drawing/2014/main" id="{6F24F3BB-D155-F44A-8ADD-548EF68CB503}"/>
              </a:ext>
            </a:extLst>
          </p:cNvPr>
          <p:cNvSpPr>
            <a:spLocks noGrp="1"/>
          </p:cNvSpPr>
          <p:nvPr>
            <p:ph type="body" sz="quarter" idx="19"/>
          </p:nvPr>
        </p:nvSpPr>
        <p:spPr>
          <a:xfrm>
            <a:off x="479425" y="2009486"/>
            <a:ext cx="3486519" cy="379835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8AF64814-5D60-244A-81D3-92662710035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6584138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3 Sub + 1 Column Text + 2 Pictures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3" name="Footer Placeholder 2">
            <a:extLst>
              <a:ext uri="{FF2B5EF4-FFF2-40B4-BE49-F238E27FC236}">
                <a16:creationId xmlns:a16="http://schemas.microsoft.com/office/drawing/2014/main" id="{582C5026-36F5-0A47-95F8-6FBECF381D0C}"/>
              </a:ext>
            </a:extLst>
          </p:cNvPr>
          <p:cNvSpPr>
            <a:spLocks noGrp="1"/>
          </p:cNvSpPr>
          <p:nvPr>
            <p:ph type="ftr" sz="quarter" idx="20"/>
          </p:nvPr>
        </p:nvSpPr>
        <p:spPr/>
        <p:txBody>
          <a:bodyPr/>
          <a:lstStyle/>
          <a:p>
            <a:r>
              <a:rPr lang="en-US"/>
              <a:t>This is the footer</a:t>
            </a:r>
            <a:endParaRPr lang="en-US" dirty="0"/>
          </a:p>
        </p:txBody>
      </p:sp>
      <p:pic>
        <p:nvPicPr>
          <p:cNvPr id="18" name="Picture 17">
            <a:extLst>
              <a:ext uri="{FF2B5EF4-FFF2-40B4-BE49-F238E27FC236}">
                <a16:creationId xmlns:a16="http://schemas.microsoft.com/office/drawing/2014/main" id="{1AEBA449-E1C2-184B-A517-B09344EFDC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C7EE2E79-FFFC-9743-99AB-BCF21CD08A7C}"/>
              </a:ext>
            </a:extLst>
          </p:cNvPr>
          <p:cNvSpPr>
            <a:spLocks noGrp="1"/>
          </p:cNvSpPr>
          <p:nvPr>
            <p:ph type="title"/>
          </p:nvPr>
        </p:nvSpPr>
        <p:spPr/>
        <p:txBody>
          <a:bodyPr/>
          <a:lstStyle/>
          <a:p>
            <a:r>
              <a:rPr lang="en-US"/>
              <a:t>Click to edit Master title style</a:t>
            </a:r>
            <a:endParaRPr lang="en-GB"/>
          </a:p>
        </p:txBody>
      </p:sp>
      <p:sp>
        <p:nvSpPr>
          <p:cNvPr id="20" name="Text Placeholder 4">
            <a:extLst>
              <a:ext uri="{FF2B5EF4-FFF2-40B4-BE49-F238E27FC236}">
                <a16:creationId xmlns:a16="http://schemas.microsoft.com/office/drawing/2014/main" id="{22522E3A-1033-3E44-91E5-D551BCD6EBDD}"/>
              </a:ext>
            </a:extLst>
          </p:cNvPr>
          <p:cNvSpPr>
            <a:spLocks noGrp="1"/>
          </p:cNvSpPr>
          <p:nvPr>
            <p:ph type="body" sz="quarter" idx="23" hasCustomPrompt="1"/>
          </p:nvPr>
        </p:nvSpPr>
        <p:spPr>
          <a:xfrm>
            <a:off x="479425" y="1374710"/>
            <a:ext cx="3486519"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4" name="Text Placeholder 4">
            <a:extLst>
              <a:ext uri="{FF2B5EF4-FFF2-40B4-BE49-F238E27FC236}">
                <a16:creationId xmlns:a16="http://schemas.microsoft.com/office/drawing/2014/main" id="{EDD0F857-333D-BF40-A6FC-EF834C297295}"/>
              </a:ext>
            </a:extLst>
          </p:cNvPr>
          <p:cNvSpPr>
            <a:spLocks noGrp="1"/>
          </p:cNvSpPr>
          <p:nvPr>
            <p:ph type="body" sz="quarter" idx="24" hasCustomPrompt="1"/>
          </p:nvPr>
        </p:nvSpPr>
        <p:spPr>
          <a:xfrm>
            <a:off x="4388826" y="1374710"/>
            <a:ext cx="3492000"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6" name="Picture Placeholder 7">
            <a:extLst>
              <a:ext uri="{FF2B5EF4-FFF2-40B4-BE49-F238E27FC236}">
                <a16:creationId xmlns:a16="http://schemas.microsoft.com/office/drawing/2014/main" id="{907A3FD7-55F2-CE49-82A6-67CE073E861E}"/>
              </a:ext>
            </a:extLst>
          </p:cNvPr>
          <p:cNvSpPr>
            <a:spLocks noGrp="1"/>
          </p:cNvSpPr>
          <p:nvPr>
            <p:ph type="pic" sz="quarter" idx="15"/>
          </p:nvPr>
        </p:nvSpPr>
        <p:spPr>
          <a:xfrm>
            <a:off x="4388825" y="2009193"/>
            <a:ext cx="3492000" cy="4156658"/>
          </a:xfrm>
          <a:prstGeom prst="rect">
            <a:avLst/>
          </a:prstGeom>
          <a:solidFill>
            <a:schemeClr val="bg2"/>
          </a:solidFill>
        </p:spPr>
        <p:txBody>
          <a:bodyPr anchor="ctr"/>
          <a:lstStyle>
            <a:lvl1pPr marL="0" indent="0" algn="ctr">
              <a:buNone/>
              <a:defRPr/>
            </a:lvl1pPr>
          </a:lstStyle>
          <a:p>
            <a:endParaRPr lang="en-GB" dirty="0"/>
          </a:p>
        </p:txBody>
      </p:sp>
      <p:sp>
        <p:nvSpPr>
          <p:cNvPr id="27" name="Picture Placeholder 7">
            <a:extLst>
              <a:ext uri="{FF2B5EF4-FFF2-40B4-BE49-F238E27FC236}">
                <a16:creationId xmlns:a16="http://schemas.microsoft.com/office/drawing/2014/main" id="{30B04FAE-5B54-CE4C-8FAF-8931C41E7DFD}"/>
              </a:ext>
            </a:extLst>
          </p:cNvPr>
          <p:cNvSpPr>
            <a:spLocks noGrp="1"/>
          </p:cNvSpPr>
          <p:nvPr>
            <p:ph type="pic" sz="quarter" idx="16"/>
          </p:nvPr>
        </p:nvSpPr>
        <p:spPr>
          <a:xfrm>
            <a:off x="8158312" y="2009193"/>
            <a:ext cx="3542937" cy="4156658"/>
          </a:xfrm>
          <a:prstGeom prst="rect">
            <a:avLst/>
          </a:prstGeom>
          <a:solidFill>
            <a:schemeClr val="bg2"/>
          </a:solidFill>
        </p:spPr>
        <p:txBody>
          <a:bodyPr anchor="ctr"/>
          <a:lstStyle>
            <a:lvl1pPr marL="0" indent="0" algn="ctr">
              <a:buNone/>
              <a:defRPr/>
            </a:lvl1pPr>
          </a:lstStyle>
          <a:p>
            <a:endParaRPr lang="en-GB" dirty="0"/>
          </a:p>
        </p:txBody>
      </p:sp>
      <p:sp>
        <p:nvSpPr>
          <p:cNvPr id="28" name="Text Placeholder 3">
            <a:extLst>
              <a:ext uri="{FF2B5EF4-FFF2-40B4-BE49-F238E27FC236}">
                <a16:creationId xmlns:a16="http://schemas.microsoft.com/office/drawing/2014/main" id="{3E2AB787-3C55-3B4A-B676-8EBEAA44A7C9}"/>
              </a:ext>
            </a:extLst>
          </p:cNvPr>
          <p:cNvSpPr>
            <a:spLocks noGrp="1"/>
          </p:cNvSpPr>
          <p:nvPr>
            <p:ph type="body" sz="quarter" idx="19"/>
          </p:nvPr>
        </p:nvSpPr>
        <p:spPr>
          <a:xfrm>
            <a:off x="479425" y="2009486"/>
            <a:ext cx="3486519" cy="4162714"/>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EEC3F27F-5F84-3645-8331-2E69CC70FC22}"/>
              </a:ext>
            </a:extLst>
          </p:cNvPr>
          <p:cNvSpPr>
            <a:spLocks noGrp="1"/>
          </p:cNvSpPr>
          <p:nvPr>
            <p:ph type="body" sz="quarter" idx="25" hasCustomPrompt="1"/>
          </p:nvPr>
        </p:nvSpPr>
        <p:spPr>
          <a:xfrm>
            <a:off x="8158311" y="1386108"/>
            <a:ext cx="3554263"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Tree>
    <p:extLst>
      <p:ext uri="{BB962C8B-B14F-4D97-AF65-F5344CB8AC3E}">
        <p14:creationId xmlns:p14="http://schemas.microsoft.com/office/powerpoint/2010/main" val="41320515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4 Sub + 4 Column Text + Pictures_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D0C4718-1326-BB4E-B090-ECD88800D237}"/>
              </a:ext>
            </a:extLst>
          </p:cNvPr>
          <p:cNvSpPr>
            <a:spLocks noGrp="1"/>
          </p:cNvSpPr>
          <p:nvPr>
            <p:ph type="sldNum" sz="quarter" idx="10"/>
          </p:nvPr>
        </p:nvSpPr>
        <p:spPr/>
        <p:txBody>
          <a:bodyPr/>
          <a:lstStyle/>
          <a:p>
            <a:fld id="{71A6133F-7122-9743-BB3D-D2181A8BA09B}" type="slidenum">
              <a:rPr lang="en-GB" smtClean="0"/>
              <a:pPr/>
              <a:t>‹#›</a:t>
            </a:fld>
            <a:endParaRPr lang="en-GB" dirty="0"/>
          </a:p>
        </p:txBody>
      </p:sp>
      <p:sp>
        <p:nvSpPr>
          <p:cNvPr id="4" name="Picture Placeholder 19">
            <a:extLst>
              <a:ext uri="{FF2B5EF4-FFF2-40B4-BE49-F238E27FC236}">
                <a16:creationId xmlns:a16="http://schemas.microsoft.com/office/drawing/2014/main" id="{EF59CFC1-EB86-4445-B77E-0FA809D4D349}"/>
              </a:ext>
            </a:extLst>
          </p:cNvPr>
          <p:cNvSpPr>
            <a:spLocks noGrp="1"/>
          </p:cNvSpPr>
          <p:nvPr>
            <p:ph type="pic" sz="quarter" idx="31"/>
          </p:nvPr>
        </p:nvSpPr>
        <p:spPr>
          <a:xfrm>
            <a:off x="479425" y="2200250"/>
            <a:ext cx="1980000" cy="2546323"/>
          </a:xfrm>
          <a:prstGeom prst="rect">
            <a:avLst/>
          </a:prstGeom>
          <a:solidFill>
            <a:schemeClr val="bg2"/>
          </a:solidFill>
        </p:spPr>
        <p:txBody>
          <a:bodyPr anchor="ctr"/>
          <a:lstStyle>
            <a:lvl1pPr marL="0" indent="0" algn="ctr">
              <a:buNone/>
              <a:defRPr>
                <a:latin typeface="Source Sans Pro" panose="020B0503030403020204" pitchFamily="34" charset="77"/>
              </a:defRPr>
            </a:lvl1pPr>
          </a:lstStyle>
          <a:p>
            <a:endParaRPr lang="en-US"/>
          </a:p>
        </p:txBody>
      </p:sp>
      <p:sp>
        <p:nvSpPr>
          <p:cNvPr id="7" name="Picture Placeholder 19">
            <a:extLst>
              <a:ext uri="{FF2B5EF4-FFF2-40B4-BE49-F238E27FC236}">
                <a16:creationId xmlns:a16="http://schemas.microsoft.com/office/drawing/2014/main" id="{216B027C-838A-EB40-86A6-53D4C475DA42}"/>
              </a:ext>
            </a:extLst>
          </p:cNvPr>
          <p:cNvSpPr>
            <a:spLocks noGrp="1"/>
          </p:cNvSpPr>
          <p:nvPr>
            <p:ph type="pic" sz="quarter" idx="38"/>
          </p:nvPr>
        </p:nvSpPr>
        <p:spPr>
          <a:xfrm>
            <a:off x="3287713" y="2200250"/>
            <a:ext cx="1980000" cy="2546323"/>
          </a:xfrm>
          <a:prstGeom prst="rect">
            <a:avLst/>
          </a:prstGeom>
          <a:solidFill>
            <a:schemeClr val="bg2"/>
          </a:solidFill>
        </p:spPr>
        <p:txBody>
          <a:bodyPr anchor="ctr"/>
          <a:lstStyle>
            <a:lvl1pPr marL="0" indent="0" algn="ctr">
              <a:buNone/>
              <a:defRPr>
                <a:latin typeface="Source Sans Pro" panose="020B0503030403020204" pitchFamily="34" charset="77"/>
              </a:defRPr>
            </a:lvl1pPr>
          </a:lstStyle>
          <a:p>
            <a:endParaRPr lang="en-US"/>
          </a:p>
        </p:txBody>
      </p:sp>
      <p:sp>
        <p:nvSpPr>
          <p:cNvPr id="10" name="Picture Placeholder 19">
            <a:extLst>
              <a:ext uri="{FF2B5EF4-FFF2-40B4-BE49-F238E27FC236}">
                <a16:creationId xmlns:a16="http://schemas.microsoft.com/office/drawing/2014/main" id="{F57396B9-A12C-6E4F-9588-ACF2BE439796}"/>
              </a:ext>
            </a:extLst>
          </p:cNvPr>
          <p:cNvSpPr>
            <a:spLocks noGrp="1"/>
          </p:cNvSpPr>
          <p:nvPr>
            <p:ph type="pic" sz="quarter" idx="41"/>
          </p:nvPr>
        </p:nvSpPr>
        <p:spPr>
          <a:xfrm>
            <a:off x="6096282" y="2200250"/>
            <a:ext cx="1980000" cy="2546323"/>
          </a:xfrm>
          <a:prstGeom prst="rect">
            <a:avLst/>
          </a:prstGeom>
          <a:solidFill>
            <a:schemeClr val="bg2"/>
          </a:solidFill>
        </p:spPr>
        <p:txBody>
          <a:bodyPr anchor="ctr"/>
          <a:lstStyle>
            <a:lvl1pPr marL="0" indent="0" algn="ctr">
              <a:buNone/>
              <a:defRPr>
                <a:latin typeface="Source Sans Pro" panose="020B0503030403020204" pitchFamily="34" charset="77"/>
              </a:defRPr>
            </a:lvl1pPr>
          </a:lstStyle>
          <a:p>
            <a:endParaRPr lang="en-US"/>
          </a:p>
        </p:txBody>
      </p:sp>
      <p:sp>
        <p:nvSpPr>
          <p:cNvPr id="13" name="Picture Placeholder 19">
            <a:extLst>
              <a:ext uri="{FF2B5EF4-FFF2-40B4-BE49-F238E27FC236}">
                <a16:creationId xmlns:a16="http://schemas.microsoft.com/office/drawing/2014/main" id="{C69E4486-2849-5441-81F6-DF66139AD0A3}"/>
              </a:ext>
            </a:extLst>
          </p:cNvPr>
          <p:cNvSpPr>
            <a:spLocks noGrp="1"/>
          </p:cNvSpPr>
          <p:nvPr>
            <p:ph type="pic" sz="quarter" idx="44"/>
          </p:nvPr>
        </p:nvSpPr>
        <p:spPr>
          <a:xfrm>
            <a:off x="8904288" y="2200250"/>
            <a:ext cx="1980000" cy="2546323"/>
          </a:xfrm>
          <a:prstGeom prst="rect">
            <a:avLst/>
          </a:prstGeom>
          <a:solidFill>
            <a:schemeClr val="bg2"/>
          </a:solidFill>
        </p:spPr>
        <p:txBody>
          <a:bodyPr anchor="ctr"/>
          <a:lstStyle>
            <a:lvl1pPr marL="0" indent="0" algn="ctr">
              <a:buNone/>
              <a:defRPr>
                <a:latin typeface="Source Sans Pro" panose="020B0503030403020204" pitchFamily="34" charset="77"/>
              </a:defRPr>
            </a:lvl1pPr>
          </a:lstStyle>
          <a:p>
            <a:endParaRPr lang="en-US"/>
          </a:p>
        </p:txBody>
      </p:sp>
      <p:sp>
        <p:nvSpPr>
          <p:cNvPr id="26" name="Footer Placeholder 25">
            <a:extLst>
              <a:ext uri="{FF2B5EF4-FFF2-40B4-BE49-F238E27FC236}">
                <a16:creationId xmlns:a16="http://schemas.microsoft.com/office/drawing/2014/main" id="{E23DF3BE-B726-D343-86EF-206B935503E8}"/>
              </a:ext>
            </a:extLst>
          </p:cNvPr>
          <p:cNvSpPr>
            <a:spLocks noGrp="1"/>
          </p:cNvSpPr>
          <p:nvPr>
            <p:ph type="ftr" sz="quarter" idx="55"/>
          </p:nvPr>
        </p:nvSpPr>
        <p:spPr/>
        <p:txBody>
          <a:bodyPr/>
          <a:lstStyle/>
          <a:p>
            <a:r>
              <a:rPr lang="en-US"/>
              <a:t>This is the footer</a:t>
            </a:r>
            <a:endParaRPr lang="en-US" dirty="0"/>
          </a:p>
        </p:txBody>
      </p:sp>
      <p:sp>
        <p:nvSpPr>
          <p:cNvPr id="30" name="Text Placeholder 29">
            <a:extLst>
              <a:ext uri="{FF2B5EF4-FFF2-40B4-BE49-F238E27FC236}">
                <a16:creationId xmlns:a16="http://schemas.microsoft.com/office/drawing/2014/main" id="{B59A28C2-21B7-6349-A443-A066D82E2F39}"/>
              </a:ext>
            </a:extLst>
          </p:cNvPr>
          <p:cNvSpPr>
            <a:spLocks noGrp="1"/>
          </p:cNvSpPr>
          <p:nvPr>
            <p:ph type="body" sz="quarter" idx="56"/>
          </p:nvPr>
        </p:nvSpPr>
        <p:spPr>
          <a:xfrm>
            <a:off x="479425" y="1474475"/>
            <a:ext cx="1981200" cy="563618"/>
          </a:xfrm>
          <a:prstGeom prst="rect">
            <a:avLst/>
          </a:prstGeom>
        </p:spPr>
        <p:txBody>
          <a:bodyPr anchor="b"/>
          <a:lstStyle>
            <a:lvl1pPr marL="0" indent="0">
              <a:buNone/>
              <a:defRPr sz="1600" b="1" i="0">
                <a:latin typeface="Berlingske Sans Extrabold" panose="02000703050000020004" pitchFamily="2" charset="0"/>
              </a:defRPr>
            </a:lvl1pPr>
          </a:lstStyle>
          <a:p>
            <a:pPr lvl="0"/>
            <a:endParaRPr lang="en-US" dirty="0"/>
          </a:p>
        </p:txBody>
      </p:sp>
      <p:sp>
        <p:nvSpPr>
          <p:cNvPr id="31" name="Text Placeholder 29">
            <a:extLst>
              <a:ext uri="{FF2B5EF4-FFF2-40B4-BE49-F238E27FC236}">
                <a16:creationId xmlns:a16="http://schemas.microsoft.com/office/drawing/2014/main" id="{A5B35B78-C7C7-2F4B-B4DE-03F27E286DF0}"/>
              </a:ext>
            </a:extLst>
          </p:cNvPr>
          <p:cNvSpPr>
            <a:spLocks noGrp="1"/>
          </p:cNvSpPr>
          <p:nvPr>
            <p:ph type="body" sz="quarter" idx="57"/>
          </p:nvPr>
        </p:nvSpPr>
        <p:spPr>
          <a:xfrm>
            <a:off x="3288190" y="1474475"/>
            <a:ext cx="1981200" cy="563618"/>
          </a:xfrm>
          <a:prstGeom prst="rect">
            <a:avLst/>
          </a:prstGeom>
        </p:spPr>
        <p:txBody>
          <a:bodyPr anchor="b"/>
          <a:lstStyle>
            <a:lvl1pPr marL="0" indent="0">
              <a:buNone/>
              <a:defRPr sz="1600" b="1" i="0">
                <a:latin typeface="Berlingske Sans Extrabold" panose="02000703050000020004" pitchFamily="2" charset="0"/>
              </a:defRPr>
            </a:lvl1pPr>
          </a:lstStyle>
          <a:p>
            <a:pPr lvl="0"/>
            <a:endParaRPr lang="en-US" dirty="0"/>
          </a:p>
        </p:txBody>
      </p:sp>
      <p:sp>
        <p:nvSpPr>
          <p:cNvPr id="32" name="Text Placeholder 29">
            <a:extLst>
              <a:ext uri="{FF2B5EF4-FFF2-40B4-BE49-F238E27FC236}">
                <a16:creationId xmlns:a16="http://schemas.microsoft.com/office/drawing/2014/main" id="{F9477C53-1638-4D42-A3C8-DEBA998A6A65}"/>
              </a:ext>
            </a:extLst>
          </p:cNvPr>
          <p:cNvSpPr>
            <a:spLocks noGrp="1"/>
          </p:cNvSpPr>
          <p:nvPr>
            <p:ph type="body" sz="quarter" idx="58"/>
          </p:nvPr>
        </p:nvSpPr>
        <p:spPr>
          <a:xfrm>
            <a:off x="6096000" y="1474475"/>
            <a:ext cx="1981200" cy="563618"/>
          </a:xfrm>
          <a:prstGeom prst="rect">
            <a:avLst/>
          </a:prstGeom>
        </p:spPr>
        <p:txBody>
          <a:bodyPr anchor="b"/>
          <a:lstStyle>
            <a:lvl1pPr marL="0" indent="0">
              <a:buNone/>
              <a:defRPr sz="1600" b="1" i="0">
                <a:latin typeface="Berlingske Sans Extrabold" panose="02000703050000020004" pitchFamily="2" charset="0"/>
              </a:defRPr>
            </a:lvl1pPr>
          </a:lstStyle>
          <a:p>
            <a:pPr lvl="0"/>
            <a:endParaRPr lang="en-US" dirty="0"/>
          </a:p>
        </p:txBody>
      </p:sp>
      <p:sp>
        <p:nvSpPr>
          <p:cNvPr id="33" name="Text Placeholder 29">
            <a:extLst>
              <a:ext uri="{FF2B5EF4-FFF2-40B4-BE49-F238E27FC236}">
                <a16:creationId xmlns:a16="http://schemas.microsoft.com/office/drawing/2014/main" id="{5BF722AC-C6F9-EF47-A75A-FC2E3C2B8D51}"/>
              </a:ext>
            </a:extLst>
          </p:cNvPr>
          <p:cNvSpPr>
            <a:spLocks noGrp="1"/>
          </p:cNvSpPr>
          <p:nvPr>
            <p:ph type="body" sz="quarter" idx="59"/>
          </p:nvPr>
        </p:nvSpPr>
        <p:spPr>
          <a:xfrm>
            <a:off x="8904447" y="1474475"/>
            <a:ext cx="1981200" cy="563618"/>
          </a:xfrm>
          <a:prstGeom prst="rect">
            <a:avLst/>
          </a:prstGeom>
        </p:spPr>
        <p:txBody>
          <a:bodyPr anchor="b"/>
          <a:lstStyle>
            <a:lvl1pPr marL="0" indent="0">
              <a:buNone/>
              <a:defRPr sz="1600" b="1" i="0">
                <a:latin typeface="Berlingske Sans Extrabold" panose="02000703050000020004" pitchFamily="2" charset="0"/>
              </a:defRPr>
            </a:lvl1pPr>
          </a:lstStyle>
          <a:p>
            <a:pPr lvl="0"/>
            <a:endParaRPr lang="en-US" dirty="0"/>
          </a:p>
        </p:txBody>
      </p:sp>
      <p:sp>
        <p:nvSpPr>
          <p:cNvPr id="35" name="Text Placeholder 29">
            <a:extLst>
              <a:ext uri="{FF2B5EF4-FFF2-40B4-BE49-F238E27FC236}">
                <a16:creationId xmlns:a16="http://schemas.microsoft.com/office/drawing/2014/main" id="{47ECC223-E360-BC45-AB0B-79CD67080665}"/>
              </a:ext>
            </a:extLst>
          </p:cNvPr>
          <p:cNvSpPr>
            <a:spLocks noGrp="1"/>
          </p:cNvSpPr>
          <p:nvPr>
            <p:ph type="body" sz="quarter" idx="61"/>
          </p:nvPr>
        </p:nvSpPr>
        <p:spPr>
          <a:xfrm>
            <a:off x="479425" y="4908732"/>
            <a:ext cx="1981200" cy="1285460"/>
          </a:xfrm>
          <a:prstGeom prst="rect">
            <a:avLst/>
          </a:prstGeom>
        </p:spPr>
        <p:txBody>
          <a:bodyPr/>
          <a:lstStyle>
            <a:lvl1pPr marL="0" indent="0">
              <a:buNone/>
              <a:defRPr sz="1400"/>
            </a:lvl1pPr>
          </a:lstStyle>
          <a:p>
            <a:pPr lvl="0"/>
            <a:endParaRPr lang="en-US" dirty="0"/>
          </a:p>
        </p:txBody>
      </p:sp>
      <p:sp>
        <p:nvSpPr>
          <p:cNvPr id="36" name="Text Placeholder 29">
            <a:extLst>
              <a:ext uri="{FF2B5EF4-FFF2-40B4-BE49-F238E27FC236}">
                <a16:creationId xmlns:a16="http://schemas.microsoft.com/office/drawing/2014/main" id="{36E4A95E-FECE-E840-B485-8E67253F64AD}"/>
              </a:ext>
            </a:extLst>
          </p:cNvPr>
          <p:cNvSpPr>
            <a:spLocks noGrp="1"/>
          </p:cNvSpPr>
          <p:nvPr>
            <p:ph type="body" sz="quarter" idx="62"/>
          </p:nvPr>
        </p:nvSpPr>
        <p:spPr>
          <a:xfrm>
            <a:off x="3288190" y="4908732"/>
            <a:ext cx="1981200" cy="1285460"/>
          </a:xfrm>
          <a:prstGeom prst="rect">
            <a:avLst/>
          </a:prstGeom>
        </p:spPr>
        <p:txBody>
          <a:bodyPr/>
          <a:lstStyle>
            <a:lvl1pPr marL="0" indent="0">
              <a:buNone/>
              <a:defRPr sz="1400"/>
            </a:lvl1pPr>
          </a:lstStyle>
          <a:p>
            <a:pPr lvl="0"/>
            <a:endParaRPr lang="en-US" dirty="0"/>
          </a:p>
        </p:txBody>
      </p:sp>
      <p:sp>
        <p:nvSpPr>
          <p:cNvPr id="37" name="Text Placeholder 29">
            <a:extLst>
              <a:ext uri="{FF2B5EF4-FFF2-40B4-BE49-F238E27FC236}">
                <a16:creationId xmlns:a16="http://schemas.microsoft.com/office/drawing/2014/main" id="{85C7B5D8-69AC-C94E-BE68-BC5FDB49C0BE}"/>
              </a:ext>
            </a:extLst>
          </p:cNvPr>
          <p:cNvSpPr>
            <a:spLocks noGrp="1"/>
          </p:cNvSpPr>
          <p:nvPr>
            <p:ph type="body" sz="quarter" idx="63"/>
          </p:nvPr>
        </p:nvSpPr>
        <p:spPr>
          <a:xfrm>
            <a:off x="6096000" y="4908732"/>
            <a:ext cx="1981200" cy="1285460"/>
          </a:xfrm>
          <a:prstGeom prst="rect">
            <a:avLst/>
          </a:prstGeom>
        </p:spPr>
        <p:txBody>
          <a:bodyPr/>
          <a:lstStyle>
            <a:lvl1pPr marL="0" indent="0">
              <a:buNone/>
              <a:defRPr sz="1400"/>
            </a:lvl1pPr>
          </a:lstStyle>
          <a:p>
            <a:pPr lvl="0"/>
            <a:endParaRPr lang="en-US" dirty="0"/>
          </a:p>
        </p:txBody>
      </p:sp>
      <p:sp>
        <p:nvSpPr>
          <p:cNvPr id="38" name="Text Placeholder 29">
            <a:extLst>
              <a:ext uri="{FF2B5EF4-FFF2-40B4-BE49-F238E27FC236}">
                <a16:creationId xmlns:a16="http://schemas.microsoft.com/office/drawing/2014/main" id="{322F6CCD-82BD-3C4A-B329-20AD017A3C3D}"/>
              </a:ext>
            </a:extLst>
          </p:cNvPr>
          <p:cNvSpPr>
            <a:spLocks noGrp="1"/>
          </p:cNvSpPr>
          <p:nvPr>
            <p:ph type="body" sz="quarter" idx="64"/>
          </p:nvPr>
        </p:nvSpPr>
        <p:spPr>
          <a:xfrm>
            <a:off x="8904447" y="4908732"/>
            <a:ext cx="1981200" cy="1285460"/>
          </a:xfrm>
          <a:prstGeom prst="rect">
            <a:avLst/>
          </a:prstGeom>
        </p:spPr>
        <p:txBody>
          <a:bodyPr/>
          <a:lstStyle>
            <a:lvl1pPr marL="0" indent="0">
              <a:buNone/>
              <a:defRPr sz="1400"/>
            </a:lvl1pPr>
          </a:lstStyle>
          <a:p>
            <a:pPr lvl="0"/>
            <a:endParaRPr lang="en-US" dirty="0"/>
          </a:p>
        </p:txBody>
      </p:sp>
      <p:pic>
        <p:nvPicPr>
          <p:cNvPr id="25" name="Picture 24">
            <a:extLst>
              <a:ext uri="{FF2B5EF4-FFF2-40B4-BE49-F238E27FC236}">
                <a16:creationId xmlns:a16="http://schemas.microsoft.com/office/drawing/2014/main" id="{D476108F-33CE-0843-BE0F-7455085C29B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87D47492-192B-8445-B86F-C55E58AED6FE}"/>
              </a:ext>
            </a:extLst>
          </p:cNvPr>
          <p:cNvSpPr>
            <a:spLocks noGrp="1"/>
          </p:cNvSpPr>
          <p:nvPr>
            <p:ph type="title"/>
          </p:nvPr>
        </p:nvSpPr>
        <p:spPr/>
        <p:txBody>
          <a:bodyPr/>
          <a:lstStyle/>
          <a:p>
            <a:r>
              <a:rPr lang="en-US" dirty="0"/>
              <a:t>Click to edit Master title style</a:t>
            </a:r>
            <a:endParaRPr lang="en-GB" dirty="0"/>
          </a:p>
        </p:txBody>
      </p:sp>
    </p:spTree>
    <p:extLst>
      <p:ext uri="{BB962C8B-B14F-4D97-AF65-F5344CB8AC3E}">
        <p14:creationId xmlns:p14="http://schemas.microsoft.com/office/powerpoint/2010/main" val="18197334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1 Column Text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98E9E84-38CD-D54D-ADBF-9E2119196381}"/>
              </a:ext>
            </a:extLst>
          </p:cNvPr>
          <p:cNvSpPr>
            <a:spLocks noGrp="1"/>
          </p:cNvSpPr>
          <p:nvPr>
            <p:ph type="ftr" sz="quarter" idx="11"/>
          </p:nvPr>
        </p:nvSpPr>
        <p:spPr/>
        <p:txBody>
          <a:bodyPr/>
          <a:lstStyle>
            <a:lvl1pPr>
              <a:defRPr>
                <a:solidFill>
                  <a:schemeClr val="bg1"/>
                </a:solidFill>
              </a:defRPr>
            </a:lvl1pPr>
          </a:lstStyle>
          <a:p>
            <a:r>
              <a:rPr lang="en-US"/>
              <a:t>This is the footer</a:t>
            </a:r>
            <a:endParaRPr lang="en-US" dirty="0"/>
          </a:p>
        </p:txBody>
      </p:sp>
      <p:sp>
        <p:nvSpPr>
          <p:cNvPr id="11" name="Text Placeholder 4">
            <a:extLst>
              <a:ext uri="{FF2B5EF4-FFF2-40B4-BE49-F238E27FC236}">
                <a16:creationId xmlns:a16="http://schemas.microsoft.com/office/drawing/2014/main" id="{A9B51EC8-28D7-594C-831F-84A93837EC4F}"/>
              </a:ext>
            </a:extLst>
          </p:cNvPr>
          <p:cNvSpPr>
            <a:spLocks noGrp="1"/>
          </p:cNvSpPr>
          <p:nvPr>
            <p:ph type="body" sz="quarter" idx="12"/>
          </p:nvPr>
        </p:nvSpPr>
        <p:spPr>
          <a:xfrm>
            <a:off x="480060" y="1155940"/>
            <a:ext cx="11245262" cy="5057135"/>
          </a:xfrm>
        </p:spPr>
        <p:txBody>
          <a:bodyPr/>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B8505C8C-54E4-0542-8EC5-4FED6E3782B1}"/>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2437991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 1 Column Text_No Bullet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98E9E84-38CD-D54D-ADBF-9E2119196381}"/>
              </a:ext>
            </a:extLst>
          </p:cNvPr>
          <p:cNvSpPr>
            <a:spLocks noGrp="1"/>
          </p:cNvSpPr>
          <p:nvPr>
            <p:ph type="ftr" sz="quarter" idx="11"/>
          </p:nvPr>
        </p:nvSpPr>
        <p:spPr/>
        <p:txBody>
          <a:bodyPr/>
          <a:lstStyle>
            <a:lvl1pPr>
              <a:defRPr>
                <a:solidFill>
                  <a:schemeClr val="bg1"/>
                </a:solidFill>
              </a:defRPr>
            </a:lvl1pPr>
          </a:lstStyle>
          <a:p>
            <a:r>
              <a:rPr lang="en-US"/>
              <a:t>This is the footer</a:t>
            </a:r>
            <a:endParaRPr lang="en-US" dirty="0"/>
          </a:p>
        </p:txBody>
      </p:sp>
      <p:sp>
        <p:nvSpPr>
          <p:cNvPr id="3" name="Title 2">
            <a:extLst>
              <a:ext uri="{FF2B5EF4-FFF2-40B4-BE49-F238E27FC236}">
                <a16:creationId xmlns:a16="http://schemas.microsoft.com/office/drawing/2014/main" id="{46AAEA2F-52BC-324F-846E-CE71EEB524F7}"/>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11" name="Text Placeholder 2">
            <a:extLst>
              <a:ext uri="{FF2B5EF4-FFF2-40B4-BE49-F238E27FC236}">
                <a16:creationId xmlns:a16="http://schemas.microsoft.com/office/drawing/2014/main" id="{E474DBF0-0BD5-764B-938D-B1515FA8D3BC}"/>
              </a:ext>
            </a:extLst>
          </p:cNvPr>
          <p:cNvSpPr>
            <a:spLocks noGrp="1"/>
          </p:cNvSpPr>
          <p:nvPr>
            <p:ph type="body" sz="quarter" idx="14"/>
          </p:nvPr>
        </p:nvSpPr>
        <p:spPr>
          <a:xfrm>
            <a:off x="479425" y="1147313"/>
            <a:ext cx="11245897" cy="5018537"/>
          </a:xfrm>
          <a:prstGeom prst="rect">
            <a:avLst/>
          </a:prstGeom>
        </p:spPr>
        <p:txBody>
          <a:bodyPr numCol="1" spcCol="360000"/>
          <a:lstStyle>
            <a:lvl1pPr marL="0" indent="0">
              <a:spcAft>
                <a:spcPts val="600"/>
              </a:spcAft>
              <a:buNone/>
              <a:defRPr>
                <a:solidFill>
                  <a:schemeClr val="bg1"/>
                </a:solidFill>
              </a:defRPr>
            </a:lvl1pPr>
            <a:lvl2pPr marL="457200" indent="0">
              <a:spcAft>
                <a:spcPts val="600"/>
              </a:spcAft>
              <a:buNone/>
              <a:defRPr/>
            </a:lvl2pPr>
            <a:lvl3pPr marL="914400" indent="0">
              <a:spcAft>
                <a:spcPts val="600"/>
              </a:spcAft>
              <a:buNone/>
              <a:defRPr/>
            </a:lvl3pPr>
            <a:lvl4pPr marL="1371600" indent="0">
              <a:spcAft>
                <a:spcPts val="600"/>
              </a:spcAft>
              <a:buNone/>
              <a:defRPr/>
            </a:lvl4pPr>
            <a:lvl5pPr marL="1828800" indent="0">
              <a:spcAft>
                <a:spcPts val="600"/>
              </a:spcAft>
              <a:buNone/>
              <a:defRPr/>
            </a:lvl5pPr>
          </a:lstStyle>
          <a:p>
            <a:pPr lvl="0"/>
            <a:r>
              <a:rPr lang="en-US" dirty="0"/>
              <a:t>Edit Master text styles</a:t>
            </a:r>
          </a:p>
        </p:txBody>
      </p:sp>
    </p:spTree>
    <p:extLst>
      <p:ext uri="{BB962C8B-B14F-4D97-AF65-F5344CB8AC3E}">
        <p14:creationId xmlns:p14="http://schemas.microsoft.com/office/powerpoint/2010/main" val="6865395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2 Column Text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403"/>
            <a:ext cx="11245897"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create a bottom part of text</a:t>
            </a:r>
          </a:p>
        </p:txBody>
      </p:sp>
      <p:sp>
        <p:nvSpPr>
          <p:cNvPr id="4" name="Footer Placeholder 3">
            <a:extLst>
              <a:ext uri="{FF2B5EF4-FFF2-40B4-BE49-F238E27FC236}">
                <a16:creationId xmlns:a16="http://schemas.microsoft.com/office/drawing/2014/main" id="{DDFB2053-457C-234E-BF19-E28814884512}"/>
              </a:ext>
            </a:extLst>
          </p:cNvPr>
          <p:cNvSpPr>
            <a:spLocks noGrp="1"/>
          </p:cNvSpPr>
          <p:nvPr>
            <p:ph type="ftr" sz="quarter" idx="13"/>
          </p:nvPr>
        </p:nvSpPr>
        <p:spPr/>
        <p:txBody>
          <a:bodyPr/>
          <a:lstStyle/>
          <a:p>
            <a:r>
              <a:rPr lang="en-US"/>
              <a:t>This is the footer</a:t>
            </a:r>
            <a:endParaRPr lang="en-US" dirty="0"/>
          </a:p>
        </p:txBody>
      </p:sp>
      <p:sp>
        <p:nvSpPr>
          <p:cNvPr id="3" name="Text Placeholder 2">
            <a:extLst>
              <a:ext uri="{FF2B5EF4-FFF2-40B4-BE49-F238E27FC236}">
                <a16:creationId xmlns:a16="http://schemas.microsoft.com/office/drawing/2014/main" id="{91AF3F81-94BF-4B47-A5BD-B9E8A60364B6}"/>
              </a:ext>
            </a:extLst>
          </p:cNvPr>
          <p:cNvSpPr>
            <a:spLocks noGrp="1"/>
          </p:cNvSpPr>
          <p:nvPr>
            <p:ph type="body" sz="quarter" idx="14"/>
          </p:nvPr>
        </p:nvSpPr>
        <p:spPr>
          <a:xfrm>
            <a:off x="479425" y="1147313"/>
            <a:ext cx="11245897" cy="4632437"/>
          </a:xfrm>
          <a:prstGeom prst="rect">
            <a:avLst/>
          </a:prstGeom>
        </p:spPr>
        <p:txBody>
          <a:bodyPr numCol="2" spcCol="36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D34AD474-361C-5B4F-BED0-B01E98C5A62B}"/>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983101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ub + 1 Column Text_Navy">
    <p:bg>
      <p:bgPr>
        <a:solidFill>
          <a:schemeClr val="tx2"/>
        </a:solidFill>
        <a:effectLst/>
      </p:bgPr>
    </p:bg>
    <p:spTree>
      <p:nvGrpSpPr>
        <p:cNvPr id="1" name=""/>
        <p:cNvGrpSpPr/>
        <p:nvPr/>
      </p:nvGrpSpPr>
      <p:grpSpPr>
        <a:xfrm>
          <a:off x="0" y="0"/>
          <a:ext cx="0" cy="0"/>
          <a:chOff x="0" y="0"/>
          <a:chExt cx="0" cy="0"/>
        </a:xfrm>
      </p:grpSpPr>
      <p:sp>
        <p:nvSpPr>
          <p:cNvPr id="12" name="Slide Number Placeholder 6">
            <a:extLst>
              <a:ext uri="{FF2B5EF4-FFF2-40B4-BE49-F238E27FC236}">
                <a16:creationId xmlns:a16="http://schemas.microsoft.com/office/drawing/2014/main" id="{21B3249C-46F7-FC46-B10C-8F2817CFC8C1}"/>
              </a:ext>
            </a:extLst>
          </p:cNvPr>
          <p:cNvSpPr>
            <a:spLocks noGrp="1"/>
          </p:cNvSpPr>
          <p:nvPr>
            <p:ph type="sldNum" sz="quarter" idx="10"/>
          </p:nvPr>
        </p:nvSpPr>
        <p:spPr>
          <a:xfrm>
            <a:off x="480060" y="6356350"/>
            <a:ext cx="875554" cy="365125"/>
          </a:xfrm>
        </p:spPr>
        <p:txBody>
          <a:bodyPr/>
          <a:lstStyle>
            <a:lvl1pPr>
              <a:defRPr>
                <a:solidFill>
                  <a:schemeClr val="bg1"/>
                </a:solidFill>
              </a:defRPr>
            </a:lvl1pPr>
          </a:lstStyle>
          <a:p>
            <a:fld id="{71A6133F-7122-9743-BB3D-D2181A8BA09B}" type="slidenum">
              <a:rPr lang="en-GB" smtClean="0"/>
              <a:pPr/>
              <a:t>‹#›</a:t>
            </a:fld>
            <a:endParaRPr lang="en-GB"/>
          </a:p>
        </p:txBody>
      </p:sp>
      <p:sp>
        <p:nvSpPr>
          <p:cNvPr id="14" name="Footer Placeholder 3">
            <a:extLst>
              <a:ext uri="{FF2B5EF4-FFF2-40B4-BE49-F238E27FC236}">
                <a16:creationId xmlns:a16="http://schemas.microsoft.com/office/drawing/2014/main" id="{54B7839A-161D-AE4B-A97B-A98442650AFF}"/>
              </a:ext>
            </a:extLst>
          </p:cNvPr>
          <p:cNvSpPr>
            <a:spLocks noGrp="1"/>
          </p:cNvSpPr>
          <p:nvPr>
            <p:ph type="ftr" sz="quarter" idx="13"/>
          </p:nvPr>
        </p:nvSpPr>
        <p:spPr>
          <a:xfrm>
            <a:off x="1433623" y="6356350"/>
            <a:ext cx="4114800" cy="365125"/>
          </a:xfrm>
        </p:spPr>
        <p:txBody>
          <a:bodyPr/>
          <a:lstStyle>
            <a:lvl1pPr>
              <a:defRPr>
                <a:solidFill>
                  <a:schemeClr val="bg1"/>
                </a:solidFill>
              </a:defRPr>
            </a:lvl1pPr>
          </a:lstStyle>
          <a:p>
            <a:r>
              <a:rPr lang="en-US"/>
              <a:t>This is the footer</a:t>
            </a:r>
            <a:endParaRPr lang="en-US" dirty="0"/>
          </a:p>
        </p:txBody>
      </p:sp>
      <p:sp>
        <p:nvSpPr>
          <p:cNvPr id="17" name="Text Placeholder 4">
            <a:extLst>
              <a:ext uri="{FF2B5EF4-FFF2-40B4-BE49-F238E27FC236}">
                <a16:creationId xmlns:a16="http://schemas.microsoft.com/office/drawing/2014/main" id="{C9278024-DA99-8247-94A3-C744DCE8589A}"/>
              </a:ext>
            </a:extLst>
          </p:cNvPr>
          <p:cNvSpPr>
            <a:spLocks noGrp="1"/>
          </p:cNvSpPr>
          <p:nvPr>
            <p:ph type="body" sz="quarter" idx="23" hasCustomPrompt="1"/>
          </p:nvPr>
        </p:nvSpPr>
        <p:spPr>
          <a:xfrm>
            <a:off x="479424" y="1079870"/>
            <a:ext cx="11245897" cy="503419"/>
          </a:xfrm>
          <a:prstGeom prst="rect">
            <a:avLst/>
          </a:prstGeom>
        </p:spPr>
        <p:txBody>
          <a:bodyPr anchor="ct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18" name="Text Placeholder 3">
            <a:extLst>
              <a:ext uri="{FF2B5EF4-FFF2-40B4-BE49-F238E27FC236}">
                <a16:creationId xmlns:a16="http://schemas.microsoft.com/office/drawing/2014/main" id="{4F9278EB-790B-6948-912A-B5E6FA38F67A}"/>
              </a:ext>
            </a:extLst>
          </p:cNvPr>
          <p:cNvSpPr>
            <a:spLocks noGrp="1"/>
          </p:cNvSpPr>
          <p:nvPr>
            <p:ph type="body" sz="quarter" idx="25"/>
          </p:nvPr>
        </p:nvSpPr>
        <p:spPr>
          <a:xfrm>
            <a:off x="479425" y="1626419"/>
            <a:ext cx="11245897" cy="4545781"/>
          </a:xfrm>
          <a:prstGeom prst="rect">
            <a:avLst/>
          </a:prstGeom>
        </p:spPr>
        <p:txBody>
          <a:bodyPr/>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7C90F82D-3E9F-C847-A8E2-A4FFB350A406}"/>
              </a:ext>
            </a:extLst>
          </p:cNvPr>
          <p:cNvSpPr>
            <a:spLocks noGrp="1"/>
          </p:cNvSpPr>
          <p:nvPr>
            <p:ph type="title"/>
          </p:nvPr>
        </p:nvSpPr>
        <p:spPr/>
        <p:txBody>
          <a:bodyPr anchor="ctr"/>
          <a:lstStyle/>
          <a:p>
            <a:r>
              <a:rPr lang="en-US" dirty="0"/>
              <a:t>Click to edit Master title style</a:t>
            </a:r>
            <a:endParaRPr lang="en-GB" dirty="0"/>
          </a:p>
        </p:txBody>
      </p:sp>
    </p:spTree>
    <p:extLst>
      <p:ext uri="{BB962C8B-B14F-4D97-AF65-F5344CB8AC3E}">
        <p14:creationId xmlns:p14="http://schemas.microsoft.com/office/powerpoint/2010/main" val="27499664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ub + 1 Column bottom Text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7355072A-AEE2-0948-95B4-07C388401205}"/>
              </a:ext>
            </a:extLst>
          </p:cNvPr>
          <p:cNvSpPr>
            <a:spLocks noGrp="1"/>
          </p:cNvSpPr>
          <p:nvPr>
            <p:ph type="ftr" sz="quarter" idx="13"/>
          </p:nvPr>
        </p:nvSpPr>
        <p:spPr/>
        <p:txBody>
          <a:bodyPr/>
          <a:lstStyle>
            <a:lvl1pPr>
              <a:defRPr>
                <a:solidFill>
                  <a:schemeClr val="bg1"/>
                </a:solidFill>
              </a:defRPr>
            </a:lvl1pPr>
          </a:lstStyle>
          <a:p>
            <a:r>
              <a:rPr lang="en-US"/>
              <a:t>This is the footer</a:t>
            </a:r>
            <a:endParaRPr lang="en-US" dirty="0"/>
          </a:p>
        </p:txBody>
      </p:sp>
      <p:sp>
        <p:nvSpPr>
          <p:cNvPr id="3" name="Title 2">
            <a:extLst>
              <a:ext uri="{FF2B5EF4-FFF2-40B4-BE49-F238E27FC236}">
                <a16:creationId xmlns:a16="http://schemas.microsoft.com/office/drawing/2014/main" id="{68DC96E7-2366-A84A-BC5F-DE72B8358940}"/>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13" name="Text Placeholder 4">
            <a:extLst>
              <a:ext uri="{FF2B5EF4-FFF2-40B4-BE49-F238E27FC236}">
                <a16:creationId xmlns:a16="http://schemas.microsoft.com/office/drawing/2014/main" id="{4F40A536-9BC8-C043-9E75-10BE064991DB}"/>
              </a:ext>
            </a:extLst>
          </p:cNvPr>
          <p:cNvSpPr>
            <a:spLocks noGrp="1"/>
          </p:cNvSpPr>
          <p:nvPr>
            <p:ph type="body" sz="quarter" idx="12" hasCustomPrompt="1"/>
          </p:nvPr>
        </p:nvSpPr>
        <p:spPr>
          <a:xfrm>
            <a:off x="479425" y="5889403"/>
            <a:ext cx="9829800"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create a bottom part of text</a:t>
            </a:r>
          </a:p>
        </p:txBody>
      </p:sp>
      <p:sp>
        <p:nvSpPr>
          <p:cNvPr id="8" name="Text Placeholder 4">
            <a:extLst>
              <a:ext uri="{FF2B5EF4-FFF2-40B4-BE49-F238E27FC236}">
                <a16:creationId xmlns:a16="http://schemas.microsoft.com/office/drawing/2014/main" id="{8C8816A9-9FCB-4AAD-A414-FCAA44B2CEF9}"/>
              </a:ext>
            </a:extLst>
          </p:cNvPr>
          <p:cNvSpPr>
            <a:spLocks noGrp="1"/>
          </p:cNvSpPr>
          <p:nvPr>
            <p:ph type="body" sz="quarter" idx="23" hasCustomPrompt="1"/>
          </p:nvPr>
        </p:nvSpPr>
        <p:spPr>
          <a:xfrm>
            <a:off x="479424" y="1079870"/>
            <a:ext cx="11245897" cy="503419"/>
          </a:xfrm>
          <a:prstGeom prst="rect">
            <a:avLst/>
          </a:prstGeom>
        </p:spPr>
        <p:txBody>
          <a:bodyPr anchor="ct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9" name="Text Placeholder 3">
            <a:extLst>
              <a:ext uri="{FF2B5EF4-FFF2-40B4-BE49-F238E27FC236}">
                <a16:creationId xmlns:a16="http://schemas.microsoft.com/office/drawing/2014/main" id="{D9235A33-A345-4559-A324-92D99A8B2D21}"/>
              </a:ext>
            </a:extLst>
          </p:cNvPr>
          <p:cNvSpPr>
            <a:spLocks noGrp="1"/>
          </p:cNvSpPr>
          <p:nvPr>
            <p:ph type="body" sz="quarter" idx="25"/>
          </p:nvPr>
        </p:nvSpPr>
        <p:spPr>
          <a:xfrm>
            <a:off x="479425" y="1626419"/>
            <a:ext cx="11245897" cy="4151711"/>
          </a:xfrm>
          <a:prstGeom prst="rect">
            <a:avLst/>
          </a:prstGeom>
        </p:spPr>
        <p:txBody>
          <a:bodyPr/>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86274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 2 Column Text + Bullet_Navy">
    <p:bg>
      <p:bgPr>
        <a:solidFill>
          <a:schemeClr val="tx2"/>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F0044685-51C7-8449-AEC1-8F1D8CC2D734}"/>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5" name="Footer Placeholder 4">
            <a:extLst>
              <a:ext uri="{FF2B5EF4-FFF2-40B4-BE49-F238E27FC236}">
                <a16:creationId xmlns:a16="http://schemas.microsoft.com/office/drawing/2014/main" id="{3242E69A-4369-2A47-A45F-61B41DF04406}"/>
              </a:ext>
            </a:extLst>
          </p:cNvPr>
          <p:cNvSpPr>
            <a:spLocks noGrp="1"/>
          </p:cNvSpPr>
          <p:nvPr>
            <p:ph type="ftr" sz="quarter" idx="11"/>
          </p:nvPr>
        </p:nvSpPr>
        <p:spPr/>
        <p:txBody>
          <a:bodyPr/>
          <a:lstStyle>
            <a:lvl1pPr>
              <a:defRPr>
                <a:solidFill>
                  <a:schemeClr val="bg1"/>
                </a:solidFill>
              </a:defRPr>
            </a:lvl1pPr>
          </a:lstStyle>
          <a:p>
            <a:r>
              <a:rPr lang="en-US"/>
              <a:t>This is the footer</a:t>
            </a:r>
            <a:endParaRPr lang="en-US" dirty="0"/>
          </a:p>
        </p:txBody>
      </p:sp>
      <p:sp>
        <p:nvSpPr>
          <p:cNvPr id="9" name="Text Placeholder 7">
            <a:extLst>
              <a:ext uri="{FF2B5EF4-FFF2-40B4-BE49-F238E27FC236}">
                <a16:creationId xmlns:a16="http://schemas.microsoft.com/office/drawing/2014/main" id="{C9A971FA-EF1B-1B4D-A245-ED938A8D0DF5}"/>
              </a:ext>
            </a:extLst>
          </p:cNvPr>
          <p:cNvSpPr>
            <a:spLocks noGrp="1"/>
          </p:cNvSpPr>
          <p:nvPr>
            <p:ph type="body" sz="quarter" idx="16"/>
          </p:nvPr>
        </p:nvSpPr>
        <p:spPr>
          <a:xfrm>
            <a:off x="479424" y="1147314"/>
            <a:ext cx="5518219" cy="5072512"/>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7">
            <a:extLst>
              <a:ext uri="{FF2B5EF4-FFF2-40B4-BE49-F238E27FC236}">
                <a16:creationId xmlns:a16="http://schemas.microsoft.com/office/drawing/2014/main" id="{B69E653C-068F-A340-8D3E-E59427396F0A}"/>
              </a:ext>
            </a:extLst>
          </p:cNvPr>
          <p:cNvSpPr>
            <a:spLocks noGrp="1"/>
          </p:cNvSpPr>
          <p:nvPr>
            <p:ph type="body" sz="quarter" idx="17"/>
          </p:nvPr>
        </p:nvSpPr>
        <p:spPr>
          <a:xfrm>
            <a:off x="6111724" y="1147314"/>
            <a:ext cx="5613598" cy="5072512"/>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6A57475C-A0B3-AA4B-9347-C5EFEC5259E2}"/>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pic>
        <p:nvPicPr>
          <p:cNvPr id="13" name="Picture 12">
            <a:extLst>
              <a:ext uri="{FF2B5EF4-FFF2-40B4-BE49-F238E27FC236}">
                <a16:creationId xmlns:a16="http://schemas.microsoft.com/office/drawing/2014/main" id="{C44FFF06-BD94-B748-8245-F95A3315B77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353500990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 2 Sub + 2 Column Text_Navy">
    <p:bg>
      <p:bgPr>
        <a:solidFill>
          <a:schemeClr val="tx2"/>
        </a:solidFill>
        <a:effectLst/>
      </p:bgPr>
    </p:bg>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378E1FE-B01C-744F-8DD1-FC1695D6C4AD}"/>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7" name="Footer Placeholder 6">
            <a:extLst>
              <a:ext uri="{FF2B5EF4-FFF2-40B4-BE49-F238E27FC236}">
                <a16:creationId xmlns:a16="http://schemas.microsoft.com/office/drawing/2014/main" id="{FC5F340B-FD5E-2448-831E-10EE5AF35EA9}"/>
              </a:ext>
            </a:extLst>
          </p:cNvPr>
          <p:cNvSpPr>
            <a:spLocks noGrp="1"/>
          </p:cNvSpPr>
          <p:nvPr>
            <p:ph type="ftr" sz="quarter" idx="11"/>
          </p:nvPr>
        </p:nvSpPr>
        <p:spPr/>
        <p:txBody>
          <a:bodyPr/>
          <a:lstStyle>
            <a:lvl1pPr>
              <a:defRPr>
                <a:solidFill>
                  <a:schemeClr val="bg1"/>
                </a:solidFill>
              </a:defRPr>
            </a:lvl1pPr>
          </a:lstStyle>
          <a:p>
            <a:r>
              <a:rPr lang="en-US"/>
              <a:t>This is the footer</a:t>
            </a:r>
            <a:endParaRPr lang="en-US" dirty="0"/>
          </a:p>
        </p:txBody>
      </p:sp>
      <p:sp>
        <p:nvSpPr>
          <p:cNvPr id="14" name="Text Placeholder 4">
            <a:extLst>
              <a:ext uri="{FF2B5EF4-FFF2-40B4-BE49-F238E27FC236}">
                <a16:creationId xmlns:a16="http://schemas.microsoft.com/office/drawing/2014/main" id="{EE5EDDA3-57D1-E340-95D4-9180E2BA8C67}"/>
              </a:ext>
            </a:extLst>
          </p:cNvPr>
          <p:cNvSpPr>
            <a:spLocks noGrp="1"/>
          </p:cNvSpPr>
          <p:nvPr>
            <p:ph type="body" sz="quarter" idx="23" hasCustomPrompt="1"/>
          </p:nvPr>
        </p:nvSpPr>
        <p:spPr>
          <a:xfrm>
            <a:off x="479425" y="1081419"/>
            <a:ext cx="5549660" cy="503419"/>
          </a:xfrm>
          <a:prstGeom prst="rect">
            <a:avLst/>
          </a:prstGeom>
        </p:spPr>
        <p:txBody>
          <a:bodyPr anchor="ct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15" name="Text Placeholder 3">
            <a:extLst>
              <a:ext uri="{FF2B5EF4-FFF2-40B4-BE49-F238E27FC236}">
                <a16:creationId xmlns:a16="http://schemas.microsoft.com/office/drawing/2014/main" id="{D1A15D0F-4D2B-8947-9AD5-D6A726132599}"/>
              </a:ext>
            </a:extLst>
          </p:cNvPr>
          <p:cNvSpPr>
            <a:spLocks noGrp="1"/>
          </p:cNvSpPr>
          <p:nvPr>
            <p:ph type="body" sz="quarter" idx="25"/>
          </p:nvPr>
        </p:nvSpPr>
        <p:spPr>
          <a:xfrm>
            <a:off x="479425" y="1648803"/>
            <a:ext cx="5549660" cy="4523397"/>
          </a:xfrm>
          <a:prstGeom prst="rect">
            <a:avLst/>
          </a:prstGeom>
        </p:spPr>
        <p:txBody>
          <a:bodyPr/>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B0295746-760D-3949-B55D-1BC75BF08831}"/>
              </a:ext>
            </a:extLst>
          </p:cNvPr>
          <p:cNvSpPr>
            <a:spLocks noGrp="1"/>
          </p:cNvSpPr>
          <p:nvPr>
            <p:ph type="body" sz="quarter" idx="26" hasCustomPrompt="1"/>
          </p:nvPr>
        </p:nvSpPr>
        <p:spPr>
          <a:xfrm>
            <a:off x="6175662" y="1081419"/>
            <a:ext cx="5549660" cy="503419"/>
          </a:xfrm>
          <a:prstGeom prst="rect">
            <a:avLst/>
          </a:prstGeom>
        </p:spPr>
        <p:txBody>
          <a:bodyPr anchor="ct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17" name="Text Placeholder 3">
            <a:extLst>
              <a:ext uri="{FF2B5EF4-FFF2-40B4-BE49-F238E27FC236}">
                <a16:creationId xmlns:a16="http://schemas.microsoft.com/office/drawing/2014/main" id="{CA5EFBE1-06B5-1B4E-9701-0F8FFA7E7CCA}"/>
              </a:ext>
            </a:extLst>
          </p:cNvPr>
          <p:cNvSpPr>
            <a:spLocks noGrp="1"/>
          </p:cNvSpPr>
          <p:nvPr>
            <p:ph type="body" sz="quarter" idx="27"/>
          </p:nvPr>
        </p:nvSpPr>
        <p:spPr>
          <a:xfrm>
            <a:off x="6175662" y="1648803"/>
            <a:ext cx="5549660" cy="4523397"/>
          </a:xfrm>
          <a:prstGeom prst="rect">
            <a:avLst/>
          </a:prstGeom>
        </p:spPr>
        <p:txBody>
          <a:bodyPr/>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35C9370C-04DE-E147-B630-DC9DE12674CC}"/>
              </a:ext>
            </a:extLst>
          </p:cNvPr>
          <p:cNvSpPr>
            <a:spLocks noGrp="1"/>
          </p:cNvSpPr>
          <p:nvPr>
            <p:ph type="title"/>
          </p:nvPr>
        </p:nvSpPr>
        <p:spPr/>
        <p:txBody>
          <a:bodyPr anchor="ct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3790452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pic>
        <p:nvPicPr>
          <p:cNvPr id="19" name="Picture 18" descr="A close up of a logo&#10;&#10;Description automatically generated">
            <a:extLst>
              <a:ext uri="{FF2B5EF4-FFF2-40B4-BE49-F238E27FC236}">
                <a16:creationId xmlns:a16="http://schemas.microsoft.com/office/drawing/2014/main" id="{7193B52F-7471-F742-8556-BDC28ECBBC23}"/>
              </a:ext>
            </a:extLst>
          </p:cNvPr>
          <p:cNvPicPr>
            <a:picLocks noChangeAspect="1"/>
          </p:cNvPicPr>
          <p:nvPr userDrawn="1"/>
        </p:nvPicPr>
        <p:blipFill>
          <a:blip r:embed="rId2"/>
          <a:stretch>
            <a:fillRect/>
          </a:stretch>
        </p:blipFill>
        <p:spPr>
          <a:xfrm>
            <a:off x="5645888" y="4800920"/>
            <a:ext cx="1581723" cy="1572903"/>
          </a:xfrm>
          <a:prstGeom prst="rect">
            <a:avLst/>
          </a:prstGeom>
        </p:spPr>
      </p:pic>
      <p:sp>
        <p:nvSpPr>
          <p:cNvPr id="17" name="TextBox 16">
            <a:extLst>
              <a:ext uri="{FF2B5EF4-FFF2-40B4-BE49-F238E27FC236}">
                <a16:creationId xmlns:a16="http://schemas.microsoft.com/office/drawing/2014/main" id="{ECA83BA4-3D0B-D44F-B9FC-093E00C8D396}"/>
              </a:ext>
            </a:extLst>
          </p:cNvPr>
          <p:cNvSpPr txBox="1"/>
          <p:nvPr userDrawn="1"/>
        </p:nvSpPr>
        <p:spPr>
          <a:xfrm>
            <a:off x="15240000" y="8449733"/>
            <a:ext cx="301686" cy="369332"/>
          </a:xfrm>
          <a:prstGeom prst="rect">
            <a:avLst/>
          </a:prstGeom>
          <a:noFill/>
        </p:spPr>
        <p:txBody>
          <a:bodyPr wrap="none" rtlCol="0">
            <a:spAutoFit/>
          </a:bodyPr>
          <a:lstStyle/>
          <a:p>
            <a:r>
              <a:rPr lang="bg-BG" dirty="0"/>
              <a:t>1</a:t>
            </a:r>
            <a:endParaRPr lang="en-BG" dirty="0"/>
          </a:p>
        </p:txBody>
      </p:sp>
      <p:sp>
        <p:nvSpPr>
          <p:cNvPr id="9" name="Oval 8">
            <a:extLst>
              <a:ext uri="{FF2B5EF4-FFF2-40B4-BE49-F238E27FC236}">
                <a16:creationId xmlns:a16="http://schemas.microsoft.com/office/drawing/2014/main" id="{A448293E-F4DF-9F44-8F98-D9BB131AE76C}"/>
              </a:ext>
            </a:extLst>
          </p:cNvPr>
          <p:cNvSpPr/>
          <p:nvPr userDrawn="1"/>
        </p:nvSpPr>
        <p:spPr>
          <a:xfrm>
            <a:off x="6011959" y="5164983"/>
            <a:ext cx="844590" cy="8445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DC780A0F-8703-6F4B-9E03-7EFFFC48505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9425" y="560126"/>
            <a:ext cx="1874100" cy="451858"/>
          </a:xfrm>
          <a:prstGeom prst="rect">
            <a:avLst/>
          </a:prstGeom>
        </p:spPr>
      </p:pic>
      <p:sp>
        <p:nvSpPr>
          <p:cNvPr id="16" name="Title Placeholder 7">
            <a:extLst>
              <a:ext uri="{FF2B5EF4-FFF2-40B4-BE49-F238E27FC236}">
                <a16:creationId xmlns:a16="http://schemas.microsoft.com/office/drawing/2014/main" id="{C4C68474-242B-DB4F-9165-ADD4FD2667E3}"/>
              </a:ext>
            </a:extLst>
          </p:cNvPr>
          <p:cNvSpPr>
            <a:spLocks noGrp="1"/>
          </p:cNvSpPr>
          <p:nvPr>
            <p:ph type="title" hasCustomPrompt="1"/>
          </p:nvPr>
        </p:nvSpPr>
        <p:spPr>
          <a:xfrm>
            <a:off x="480060" y="2046780"/>
            <a:ext cx="6120437" cy="1190406"/>
          </a:xfrm>
          <a:prstGeom prst="rect">
            <a:avLst/>
          </a:prstGeom>
        </p:spPr>
        <p:txBody>
          <a:bodyPr vert="horz" lIns="0" tIns="0" rIns="0" bIns="0" rtlCol="0" anchor="t">
            <a:noAutofit/>
          </a:bodyPr>
          <a:lstStyle>
            <a:lvl1pPr>
              <a:buFontTx/>
              <a:buNone/>
              <a:defRPr>
                <a:solidFill>
                  <a:schemeClr val="accent3"/>
                </a:solidFill>
              </a:defRPr>
            </a:lvl1pPr>
          </a:lstStyle>
          <a:p>
            <a:r>
              <a:rPr lang="en-US" dirty="0"/>
              <a:t>Click to create a title header line of text</a:t>
            </a:r>
          </a:p>
        </p:txBody>
      </p:sp>
      <p:sp>
        <p:nvSpPr>
          <p:cNvPr id="21" name="Subtitle 2">
            <a:extLst>
              <a:ext uri="{FF2B5EF4-FFF2-40B4-BE49-F238E27FC236}">
                <a16:creationId xmlns:a16="http://schemas.microsoft.com/office/drawing/2014/main" id="{18C894AC-A229-7A4C-9BCD-00349ABE1237}"/>
              </a:ext>
            </a:extLst>
          </p:cNvPr>
          <p:cNvSpPr>
            <a:spLocks noGrp="1"/>
          </p:cNvSpPr>
          <p:nvPr>
            <p:ph type="subTitle" idx="10" hasCustomPrompt="1"/>
          </p:nvPr>
        </p:nvSpPr>
        <p:spPr>
          <a:xfrm>
            <a:off x="479425" y="6311899"/>
            <a:ext cx="4179662" cy="719773"/>
          </a:xfrm>
          <a:prstGeom prst="rect">
            <a:avLst/>
          </a:prstGeom>
        </p:spPr>
        <p:txBody>
          <a:bodyPr/>
          <a:lstStyle>
            <a:lvl1pPr marL="0" marR="0" indent="0" algn="l" defTabSz="914400" rtl="0" eaLnBrk="1" fontAlgn="auto" latinLnBrk="0" hangingPunct="1">
              <a:lnSpc>
                <a:spcPct val="110000"/>
              </a:lnSpc>
              <a:spcBef>
                <a:spcPts val="1000"/>
              </a:spcBef>
              <a:spcAft>
                <a:spcPts val="0"/>
              </a:spcAft>
              <a:buClr>
                <a:schemeClr val="accent1"/>
              </a:buClr>
              <a:buSzPct val="100000"/>
              <a:buFontTx/>
              <a:buNone/>
              <a:tabLst/>
              <a:defRPr sz="1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a:pPr>
            <a:r>
              <a:rPr lang="en-GB" dirty="0"/>
              <a:t>date</a:t>
            </a:r>
          </a:p>
        </p:txBody>
      </p:sp>
      <p:sp>
        <p:nvSpPr>
          <p:cNvPr id="26" name="Text Placeholder 54">
            <a:extLst>
              <a:ext uri="{FF2B5EF4-FFF2-40B4-BE49-F238E27FC236}">
                <a16:creationId xmlns:a16="http://schemas.microsoft.com/office/drawing/2014/main" id="{2BFC5BDB-A4F7-D446-A55E-8FAC35CAA8F1}"/>
              </a:ext>
            </a:extLst>
          </p:cNvPr>
          <p:cNvSpPr>
            <a:spLocks noGrp="1"/>
          </p:cNvSpPr>
          <p:nvPr>
            <p:ph type="body" sz="quarter" idx="11"/>
          </p:nvPr>
        </p:nvSpPr>
        <p:spPr>
          <a:xfrm>
            <a:off x="479425" y="3636963"/>
            <a:ext cx="3967163" cy="1030287"/>
          </a:xfrm>
        </p:spPr>
        <p:txBody>
          <a:bodyPr/>
          <a:lstStyle>
            <a:lvl1pPr>
              <a:buFontTx/>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p:txBody>
      </p:sp>
      <p:sp>
        <p:nvSpPr>
          <p:cNvPr id="27" name="Picture Placeholder 26">
            <a:extLst>
              <a:ext uri="{FF2B5EF4-FFF2-40B4-BE49-F238E27FC236}">
                <a16:creationId xmlns:a16="http://schemas.microsoft.com/office/drawing/2014/main" id="{DAE6273A-21A9-0D49-A136-6F340C1B6AF7}"/>
              </a:ext>
            </a:extLst>
          </p:cNvPr>
          <p:cNvSpPr>
            <a:spLocks noGrp="1"/>
          </p:cNvSpPr>
          <p:nvPr>
            <p:ph type="pic" sz="quarter" idx="12"/>
          </p:nvPr>
        </p:nvSpPr>
        <p:spPr>
          <a:xfrm>
            <a:off x="7222620" y="-1254331"/>
            <a:ext cx="6602221" cy="6602221"/>
          </a:xfrm>
          <a:custGeom>
            <a:avLst/>
            <a:gdLst>
              <a:gd name="connsiteX0" fmla="*/ 2315242 w 4630484"/>
              <a:gd name="connsiteY0" fmla="*/ 0 h 4630484"/>
              <a:gd name="connsiteX1" fmla="*/ 4630484 w 4630484"/>
              <a:gd name="connsiteY1" fmla="*/ 2315242 h 4630484"/>
              <a:gd name="connsiteX2" fmla="*/ 2315242 w 4630484"/>
              <a:gd name="connsiteY2" fmla="*/ 4630484 h 4630484"/>
              <a:gd name="connsiteX3" fmla="*/ 0 w 4630484"/>
              <a:gd name="connsiteY3" fmla="*/ 2315242 h 4630484"/>
              <a:gd name="connsiteX4" fmla="*/ 2315242 w 4630484"/>
              <a:gd name="connsiteY4" fmla="*/ 0 h 4630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0484" h="4630484">
                <a:moveTo>
                  <a:pt x="2315242" y="0"/>
                </a:moveTo>
                <a:cubicBezTo>
                  <a:pt x="3593915" y="0"/>
                  <a:pt x="4630484" y="1036569"/>
                  <a:pt x="4630484" y="2315242"/>
                </a:cubicBezTo>
                <a:cubicBezTo>
                  <a:pt x="4630484" y="3593915"/>
                  <a:pt x="3593915" y="4630484"/>
                  <a:pt x="2315242" y="4630484"/>
                </a:cubicBezTo>
                <a:cubicBezTo>
                  <a:pt x="1036569" y="4630484"/>
                  <a:pt x="0" y="3593915"/>
                  <a:pt x="0" y="2315242"/>
                </a:cubicBezTo>
                <a:cubicBezTo>
                  <a:pt x="0" y="1036569"/>
                  <a:pt x="1036569" y="0"/>
                  <a:pt x="2315242" y="0"/>
                </a:cubicBezTo>
                <a:close/>
              </a:path>
            </a:pathLst>
          </a:custGeom>
        </p:spPr>
        <p:txBody>
          <a:bodyPr wrap="square">
            <a:noAutofit/>
          </a:bodyPr>
          <a:lstStyle/>
          <a:p>
            <a:endParaRPr lang="en-BG" dirty="0"/>
          </a:p>
        </p:txBody>
      </p:sp>
    </p:spTree>
    <p:extLst>
      <p:ext uri="{BB962C8B-B14F-4D97-AF65-F5344CB8AC3E}">
        <p14:creationId xmlns:p14="http://schemas.microsoft.com/office/powerpoint/2010/main" val="15441111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1 Content + 1 Caption_Navy">
    <p:bg>
      <p:bgPr>
        <a:solidFill>
          <a:schemeClr val="tx2"/>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8FA49D2-2654-4A4B-A08A-1FB1AFAFE086}"/>
              </a:ext>
            </a:extLst>
          </p:cNvPr>
          <p:cNvSpPr>
            <a:spLocks noGrp="1"/>
          </p:cNvSpPr>
          <p:nvPr>
            <p:ph type="sldNum" sz="quarter" idx="10"/>
          </p:nvPr>
        </p:nvSpPr>
        <p:spPr/>
        <p:txBody>
          <a:bodyPr>
            <a:noAutofit/>
          </a:bodyPr>
          <a:lstStyle>
            <a:lvl1pPr>
              <a:defRPr>
                <a:solidFill>
                  <a:schemeClr val="bg1"/>
                </a:solidFill>
              </a:defRPr>
            </a:lvl1pPr>
          </a:lstStyle>
          <a:p>
            <a:fld id="{71A6133F-7122-9743-BB3D-D2181A8BA09B}" type="slidenum">
              <a:rPr lang="en-GB" smtClean="0"/>
              <a:pPr/>
              <a:t>‹#›</a:t>
            </a:fld>
            <a:endParaRPr lang="en-GB"/>
          </a:p>
        </p:txBody>
      </p:sp>
      <p:sp>
        <p:nvSpPr>
          <p:cNvPr id="5" name="Footer Placeholder 4">
            <a:extLst>
              <a:ext uri="{FF2B5EF4-FFF2-40B4-BE49-F238E27FC236}">
                <a16:creationId xmlns:a16="http://schemas.microsoft.com/office/drawing/2014/main" id="{329CE71A-4F21-294B-8940-C4683DD8A5CF}"/>
              </a:ext>
            </a:extLst>
          </p:cNvPr>
          <p:cNvSpPr>
            <a:spLocks noGrp="1"/>
          </p:cNvSpPr>
          <p:nvPr>
            <p:ph type="ftr" sz="quarter" idx="11"/>
          </p:nvPr>
        </p:nvSpPr>
        <p:spPr/>
        <p:txBody>
          <a:bodyPr/>
          <a:lstStyle>
            <a:lvl1pPr>
              <a:defRPr>
                <a:solidFill>
                  <a:schemeClr val="bg1"/>
                </a:solidFill>
              </a:defRPr>
            </a:lvl1pPr>
          </a:lstStyle>
          <a:p>
            <a:r>
              <a:rPr lang="en-US"/>
              <a:t>This is the footer</a:t>
            </a:r>
            <a:endParaRPr lang="en-US" dirty="0"/>
          </a:p>
        </p:txBody>
      </p:sp>
      <p:pic>
        <p:nvPicPr>
          <p:cNvPr id="11" name="Picture 10">
            <a:extLst>
              <a:ext uri="{FF2B5EF4-FFF2-40B4-BE49-F238E27FC236}">
                <a16:creationId xmlns:a16="http://schemas.microsoft.com/office/drawing/2014/main" id="{19DD01F8-9965-6943-950E-7F1D109265C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12" name="Text Placeholder 3">
            <a:extLst>
              <a:ext uri="{FF2B5EF4-FFF2-40B4-BE49-F238E27FC236}">
                <a16:creationId xmlns:a16="http://schemas.microsoft.com/office/drawing/2014/main" id="{44F5D37A-F5D5-1F4B-8610-F2C45A9F7ED5}"/>
              </a:ext>
            </a:extLst>
          </p:cNvPr>
          <p:cNvSpPr>
            <a:spLocks noGrp="1"/>
          </p:cNvSpPr>
          <p:nvPr>
            <p:ph type="body" sz="half" idx="2"/>
          </p:nvPr>
        </p:nvSpPr>
        <p:spPr>
          <a:xfrm>
            <a:off x="479425" y="2289028"/>
            <a:ext cx="4211638" cy="3876822"/>
          </a:xfrm>
          <a:prstGeom prst="rect">
            <a:avLst/>
          </a:prstGeom>
        </p:spPr>
        <p:txBody>
          <a:bodyPr>
            <a:noAutofit/>
          </a:bodyPr>
          <a:lstStyle>
            <a:lvl1pPr marL="0" indent="0">
              <a:buFont typeface="Arial" panose="020B0604020202020204" pitchFamily="34" charset="0"/>
              <a:buNone/>
              <a:defRPr sz="1800" b="1">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13" name="Text Placeholder 6">
            <a:extLst>
              <a:ext uri="{FF2B5EF4-FFF2-40B4-BE49-F238E27FC236}">
                <a16:creationId xmlns:a16="http://schemas.microsoft.com/office/drawing/2014/main" id="{DDEFEFCB-6BC9-D040-8C6F-573ABCF6EB3B}"/>
              </a:ext>
            </a:extLst>
          </p:cNvPr>
          <p:cNvSpPr>
            <a:spLocks noGrp="1"/>
          </p:cNvSpPr>
          <p:nvPr>
            <p:ph type="body" sz="quarter" idx="12"/>
          </p:nvPr>
        </p:nvSpPr>
        <p:spPr>
          <a:xfrm>
            <a:off x="5156791" y="2289028"/>
            <a:ext cx="6555784" cy="3876822"/>
          </a:xfrm>
          <a:prstGeom prst="rect">
            <a:avLst/>
          </a:prstGeom>
        </p:spPr>
        <p:txBody>
          <a:bodyPr/>
          <a:lstStyle>
            <a:lvl1pPr marL="0" indent="0">
              <a:buFont typeface="Arial" panose="020B0604020202020204" pitchFamily="34" charset="0"/>
              <a:buNone/>
              <a:defRPr>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3" name="Title 2">
            <a:extLst>
              <a:ext uri="{FF2B5EF4-FFF2-40B4-BE49-F238E27FC236}">
                <a16:creationId xmlns:a16="http://schemas.microsoft.com/office/drawing/2014/main" id="{EAE63F4C-F073-5940-B254-4E78B44A0359}"/>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7030703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ub + 1 Column Text + 1 Picture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608D94B0-AA24-CA44-91F4-4F8EA226B1E2}"/>
              </a:ext>
            </a:extLst>
          </p:cNvPr>
          <p:cNvSpPr>
            <a:spLocks noGrp="1"/>
          </p:cNvSpPr>
          <p:nvPr>
            <p:ph type="ftr" sz="quarter" idx="14"/>
          </p:nvPr>
        </p:nvSpPr>
        <p:spPr/>
        <p:txBody>
          <a:bodyPr/>
          <a:lstStyle>
            <a:lvl1pPr>
              <a:defRPr>
                <a:solidFill>
                  <a:schemeClr val="bg1"/>
                </a:solidFill>
              </a:defRPr>
            </a:lvl1pPr>
          </a:lstStyle>
          <a:p>
            <a:r>
              <a:rPr lang="en-US"/>
              <a:t>This is the footer</a:t>
            </a:r>
            <a:endParaRPr lang="en-US" dirty="0"/>
          </a:p>
        </p:txBody>
      </p:sp>
      <p:sp>
        <p:nvSpPr>
          <p:cNvPr id="2" name="Title 1">
            <a:extLst>
              <a:ext uri="{FF2B5EF4-FFF2-40B4-BE49-F238E27FC236}">
                <a16:creationId xmlns:a16="http://schemas.microsoft.com/office/drawing/2014/main" id="{0F264D57-EA66-CF4A-A920-DD1BDD36D14E}"/>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24" name="Picture Placeholder 7">
            <a:extLst>
              <a:ext uri="{FF2B5EF4-FFF2-40B4-BE49-F238E27FC236}">
                <a16:creationId xmlns:a16="http://schemas.microsoft.com/office/drawing/2014/main" id="{5F8F48DB-3CCE-B54E-BE12-F5F6D8D4A00F}"/>
              </a:ext>
            </a:extLst>
          </p:cNvPr>
          <p:cNvSpPr>
            <a:spLocks noGrp="1"/>
          </p:cNvSpPr>
          <p:nvPr>
            <p:ph type="pic" sz="quarter" idx="15"/>
          </p:nvPr>
        </p:nvSpPr>
        <p:spPr>
          <a:xfrm>
            <a:off x="5702643" y="2063578"/>
            <a:ext cx="6009933" cy="4102272"/>
          </a:xfrm>
          <a:prstGeom prst="rect">
            <a:avLst/>
          </a:prstGeom>
          <a:solidFill>
            <a:schemeClr val="bg2"/>
          </a:solidFill>
          <a:ln>
            <a:noFill/>
          </a:ln>
        </p:spPr>
        <p:txBody>
          <a:bodyPr anchor="ctr"/>
          <a:lstStyle>
            <a:lvl1pPr marL="0" indent="0" algn="ctr">
              <a:buNone/>
              <a:defRPr/>
            </a:lvl1pPr>
          </a:lstStyle>
          <a:p>
            <a:endParaRPr lang="en-US" dirty="0"/>
          </a:p>
        </p:txBody>
      </p:sp>
      <p:sp>
        <p:nvSpPr>
          <p:cNvPr id="25" name="Text Placeholder 4">
            <a:extLst>
              <a:ext uri="{FF2B5EF4-FFF2-40B4-BE49-F238E27FC236}">
                <a16:creationId xmlns:a16="http://schemas.microsoft.com/office/drawing/2014/main" id="{B3C7C5EA-2692-D747-A3E7-3A607051DFC6}"/>
              </a:ext>
            </a:extLst>
          </p:cNvPr>
          <p:cNvSpPr>
            <a:spLocks noGrp="1"/>
          </p:cNvSpPr>
          <p:nvPr>
            <p:ph type="body" sz="quarter" idx="16" hasCustomPrompt="1"/>
          </p:nvPr>
        </p:nvSpPr>
        <p:spPr>
          <a:xfrm>
            <a:off x="479425" y="5910151"/>
            <a:ext cx="4990499"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bg1"/>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r>
              <a:rPr lang="en-GB" dirty="0"/>
              <a:t>Click to add your bottom text here</a:t>
            </a:r>
          </a:p>
        </p:txBody>
      </p:sp>
      <p:sp>
        <p:nvSpPr>
          <p:cNvPr id="13" name="Text Placeholder 4">
            <a:extLst>
              <a:ext uri="{FF2B5EF4-FFF2-40B4-BE49-F238E27FC236}">
                <a16:creationId xmlns:a16="http://schemas.microsoft.com/office/drawing/2014/main" id="{81E131E6-C844-A14F-AB75-667445DAB555}"/>
              </a:ext>
            </a:extLst>
          </p:cNvPr>
          <p:cNvSpPr>
            <a:spLocks noGrp="1"/>
          </p:cNvSpPr>
          <p:nvPr>
            <p:ph type="body" sz="quarter" idx="23" hasCustomPrompt="1"/>
          </p:nvPr>
        </p:nvSpPr>
        <p:spPr>
          <a:xfrm>
            <a:off x="479425" y="1374710"/>
            <a:ext cx="4666733"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15" name="Text Placeholder 3">
            <a:extLst>
              <a:ext uri="{FF2B5EF4-FFF2-40B4-BE49-F238E27FC236}">
                <a16:creationId xmlns:a16="http://schemas.microsoft.com/office/drawing/2014/main" id="{0C9D509B-9615-D34C-86F3-3DE8FD5C7A97}"/>
              </a:ext>
            </a:extLst>
          </p:cNvPr>
          <p:cNvSpPr>
            <a:spLocks noGrp="1"/>
          </p:cNvSpPr>
          <p:nvPr>
            <p:ph type="body" sz="quarter" idx="25"/>
          </p:nvPr>
        </p:nvSpPr>
        <p:spPr>
          <a:xfrm>
            <a:off x="479425" y="2009194"/>
            <a:ext cx="4666733" cy="3769894"/>
          </a:xfrm>
          <a:prstGeom prst="rect">
            <a:avLst/>
          </a:prstGeom>
        </p:spPr>
        <p:txBody>
          <a:bodyPr/>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224830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 Sub + 2 Column Text + 2 Pictures_Navy">
    <p:bg>
      <p:bgPr>
        <a:solidFill>
          <a:schemeClr val="tx2"/>
        </a:solidFill>
        <a:effectLst/>
      </p:bgPr>
    </p:bg>
    <p:spTree>
      <p:nvGrpSpPr>
        <p:cNvPr id="1" name=""/>
        <p:cNvGrpSpPr/>
        <p:nvPr/>
      </p:nvGrpSpPr>
      <p:grpSpPr>
        <a:xfrm>
          <a:off x="0" y="0"/>
          <a:ext cx="0" cy="0"/>
          <a:chOff x="0" y="0"/>
          <a:chExt cx="0" cy="0"/>
        </a:xfrm>
      </p:grpSpPr>
      <p:sp>
        <p:nvSpPr>
          <p:cNvPr id="20" name="Picture Placeholder 7">
            <a:extLst>
              <a:ext uri="{FF2B5EF4-FFF2-40B4-BE49-F238E27FC236}">
                <a16:creationId xmlns:a16="http://schemas.microsoft.com/office/drawing/2014/main" id="{459E5D0A-834A-FD42-83E3-25452CEE652B}"/>
              </a:ext>
            </a:extLst>
          </p:cNvPr>
          <p:cNvSpPr>
            <a:spLocks noGrp="1"/>
          </p:cNvSpPr>
          <p:nvPr>
            <p:ph type="pic" sz="quarter" idx="16"/>
          </p:nvPr>
        </p:nvSpPr>
        <p:spPr>
          <a:xfrm>
            <a:off x="4691062" y="2063577"/>
            <a:ext cx="3398495" cy="4102273"/>
          </a:xfrm>
          <a:prstGeom prst="rect">
            <a:avLst/>
          </a:prstGeom>
          <a:solidFill>
            <a:schemeClr val="bg2"/>
          </a:solidFill>
        </p:spPr>
        <p:txBody>
          <a:bodyPr anchor="ctr"/>
          <a:lstStyle>
            <a:lvl1pPr marL="0" indent="0" algn="ctr">
              <a:buNone/>
              <a:defRPr/>
            </a:lvl1pPr>
          </a:lstStyle>
          <a:p>
            <a:endParaRPr lang="en-GB" dirty="0"/>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2CD2BAA-9E21-E049-A72F-FE4514964780}"/>
              </a:ext>
            </a:extLst>
          </p:cNvPr>
          <p:cNvSpPr>
            <a:spLocks noGrp="1"/>
          </p:cNvSpPr>
          <p:nvPr>
            <p:ph type="ftr" sz="quarter" idx="15"/>
          </p:nvPr>
        </p:nvSpPr>
        <p:spPr/>
        <p:txBody>
          <a:bodyPr/>
          <a:lstStyle>
            <a:lvl1pPr>
              <a:defRPr>
                <a:solidFill>
                  <a:schemeClr val="bg1"/>
                </a:solidFill>
              </a:defRPr>
            </a:lvl1pPr>
          </a:lstStyle>
          <a:p>
            <a:r>
              <a:rPr lang="en-US"/>
              <a:t>This is the footer</a:t>
            </a:r>
            <a:endParaRPr lang="en-US" dirty="0"/>
          </a:p>
        </p:txBody>
      </p:sp>
      <p:sp>
        <p:nvSpPr>
          <p:cNvPr id="14" name="Text Placeholder 4">
            <a:extLst>
              <a:ext uri="{FF2B5EF4-FFF2-40B4-BE49-F238E27FC236}">
                <a16:creationId xmlns:a16="http://schemas.microsoft.com/office/drawing/2014/main" id="{DFAC5E5B-823E-8046-9E38-8418ABEE7AA1}"/>
              </a:ext>
            </a:extLst>
          </p:cNvPr>
          <p:cNvSpPr>
            <a:spLocks noGrp="1"/>
          </p:cNvSpPr>
          <p:nvPr>
            <p:ph type="body" sz="quarter" idx="12" hasCustomPrompt="1"/>
          </p:nvPr>
        </p:nvSpPr>
        <p:spPr>
          <a:xfrm>
            <a:off x="479425" y="5910151"/>
            <a:ext cx="4070780"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bg1"/>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r>
              <a:rPr lang="en-GB" dirty="0"/>
              <a:t>Click to add your bottom text here</a:t>
            </a:r>
          </a:p>
        </p:txBody>
      </p:sp>
      <p:sp>
        <p:nvSpPr>
          <p:cNvPr id="24" name="Picture Placeholder 7">
            <a:extLst>
              <a:ext uri="{FF2B5EF4-FFF2-40B4-BE49-F238E27FC236}">
                <a16:creationId xmlns:a16="http://schemas.microsoft.com/office/drawing/2014/main" id="{65016335-C3FF-C841-9DB1-BD55A5F27D23}"/>
              </a:ext>
            </a:extLst>
          </p:cNvPr>
          <p:cNvSpPr>
            <a:spLocks noGrp="1"/>
          </p:cNvSpPr>
          <p:nvPr>
            <p:ph type="pic" sz="quarter" idx="24"/>
          </p:nvPr>
        </p:nvSpPr>
        <p:spPr>
          <a:xfrm>
            <a:off x="8314080" y="2063576"/>
            <a:ext cx="3398495" cy="4102273"/>
          </a:xfrm>
          <a:prstGeom prst="rect">
            <a:avLst/>
          </a:prstGeom>
          <a:solidFill>
            <a:schemeClr val="bg2"/>
          </a:solidFill>
        </p:spPr>
        <p:txBody>
          <a:bodyPr anchor="ctr"/>
          <a:lstStyle>
            <a:lvl1pPr marL="0" indent="0" algn="ctr">
              <a:buNone/>
              <a:defRPr/>
            </a:lvl1pPr>
          </a:lstStyle>
          <a:p>
            <a:endParaRPr lang="en-GB" dirty="0"/>
          </a:p>
        </p:txBody>
      </p:sp>
      <p:sp>
        <p:nvSpPr>
          <p:cNvPr id="25" name="Text Placeholder 4">
            <a:extLst>
              <a:ext uri="{FF2B5EF4-FFF2-40B4-BE49-F238E27FC236}">
                <a16:creationId xmlns:a16="http://schemas.microsoft.com/office/drawing/2014/main" id="{EC1981E4-96B4-AB43-907D-D692C9D07509}"/>
              </a:ext>
            </a:extLst>
          </p:cNvPr>
          <p:cNvSpPr>
            <a:spLocks noGrp="1"/>
          </p:cNvSpPr>
          <p:nvPr>
            <p:ph type="body" sz="quarter" idx="23" hasCustomPrompt="1"/>
          </p:nvPr>
        </p:nvSpPr>
        <p:spPr>
          <a:xfrm>
            <a:off x="479426" y="1374710"/>
            <a:ext cx="3720434"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6" name="Text Placeholder 3">
            <a:extLst>
              <a:ext uri="{FF2B5EF4-FFF2-40B4-BE49-F238E27FC236}">
                <a16:creationId xmlns:a16="http://schemas.microsoft.com/office/drawing/2014/main" id="{C61DFCA4-0210-8E4D-AAAD-8699B9F15F13}"/>
              </a:ext>
            </a:extLst>
          </p:cNvPr>
          <p:cNvSpPr>
            <a:spLocks noGrp="1"/>
          </p:cNvSpPr>
          <p:nvPr>
            <p:ph type="body" sz="quarter" idx="25"/>
          </p:nvPr>
        </p:nvSpPr>
        <p:spPr>
          <a:xfrm>
            <a:off x="479426" y="2009194"/>
            <a:ext cx="3720434" cy="3769894"/>
          </a:xfrm>
          <a:prstGeom prst="rect">
            <a:avLst/>
          </a:prstGeom>
        </p:spPr>
        <p:txBody>
          <a:bodyPr/>
          <a:lstStyle>
            <a:lvl1pPr marL="0" indent="0">
              <a:spcAft>
                <a:spcPts val="600"/>
              </a:spcAft>
              <a:buNone/>
              <a:defRPr>
                <a:solidFill>
                  <a:schemeClr val="bg1"/>
                </a:solidFill>
              </a:defRPr>
            </a:lvl1pPr>
            <a:lvl2pPr>
              <a:spcAft>
                <a:spcPts val="600"/>
              </a:spcAft>
              <a:defRPr/>
            </a:lvl2pPr>
            <a:lvl3pPr>
              <a:spcAft>
                <a:spcPts val="600"/>
              </a:spcAft>
              <a:defRPr/>
            </a:lvl3pPr>
            <a:lvl4pPr>
              <a:spcAft>
                <a:spcPts val="600"/>
              </a:spcAft>
              <a:defRPr/>
            </a:lvl4pPr>
            <a:lvl5pPr>
              <a:spcAft>
                <a:spcPts val="600"/>
              </a:spcAft>
              <a:defRPr/>
            </a:lvl5pPr>
          </a:lstStyle>
          <a:p>
            <a:pPr lvl="0"/>
            <a:endParaRPr lang="en-US" dirty="0"/>
          </a:p>
        </p:txBody>
      </p:sp>
      <p:sp>
        <p:nvSpPr>
          <p:cNvPr id="2" name="Title 1">
            <a:extLst>
              <a:ext uri="{FF2B5EF4-FFF2-40B4-BE49-F238E27FC236}">
                <a16:creationId xmlns:a16="http://schemas.microsoft.com/office/drawing/2014/main" id="{C482F567-71EC-894E-8F35-A7335D6FD157}"/>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881057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 Sub + 2 Column Text + 4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6" name="Picture Placeholder 5">
            <a:extLst>
              <a:ext uri="{FF2B5EF4-FFF2-40B4-BE49-F238E27FC236}">
                <a16:creationId xmlns:a16="http://schemas.microsoft.com/office/drawing/2014/main" id="{078EC9B8-7C99-5047-B82A-BF2D8FFD8BEF}"/>
              </a:ext>
            </a:extLst>
          </p:cNvPr>
          <p:cNvSpPr>
            <a:spLocks noGrp="1"/>
          </p:cNvSpPr>
          <p:nvPr>
            <p:ph type="pic" sz="quarter" idx="13"/>
          </p:nvPr>
        </p:nvSpPr>
        <p:spPr>
          <a:xfrm>
            <a:off x="5523622" y="2066251"/>
            <a:ext cx="2872685"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11" name="Picture Placeholder 5">
            <a:extLst>
              <a:ext uri="{FF2B5EF4-FFF2-40B4-BE49-F238E27FC236}">
                <a16:creationId xmlns:a16="http://schemas.microsoft.com/office/drawing/2014/main" id="{519C5314-20A3-3B46-8ED6-28E10392444D}"/>
              </a:ext>
            </a:extLst>
          </p:cNvPr>
          <p:cNvSpPr>
            <a:spLocks noGrp="1"/>
          </p:cNvSpPr>
          <p:nvPr>
            <p:ph type="pic" sz="quarter" idx="14"/>
          </p:nvPr>
        </p:nvSpPr>
        <p:spPr>
          <a:xfrm>
            <a:off x="8700742" y="2065512"/>
            <a:ext cx="3011833"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4" name="Footer Placeholder 3">
            <a:extLst>
              <a:ext uri="{FF2B5EF4-FFF2-40B4-BE49-F238E27FC236}">
                <a16:creationId xmlns:a16="http://schemas.microsoft.com/office/drawing/2014/main" id="{A2CD2BAA-9E21-E049-A72F-FE4514964780}"/>
              </a:ext>
            </a:extLst>
          </p:cNvPr>
          <p:cNvSpPr>
            <a:spLocks noGrp="1"/>
          </p:cNvSpPr>
          <p:nvPr>
            <p:ph type="ftr" sz="quarter" idx="15"/>
          </p:nvPr>
        </p:nvSpPr>
        <p:spPr/>
        <p:txBody>
          <a:bodyPr/>
          <a:lstStyle/>
          <a:p>
            <a:r>
              <a:rPr lang="en-US"/>
              <a:t>This is the footer</a:t>
            </a:r>
            <a:endParaRPr lang="en-US" dirty="0"/>
          </a:p>
        </p:txBody>
      </p:sp>
      <p:sp>
        <p:nvSpPr>
          <p:cNvPr id="14" name="Picture Placeholder 5">
            <a:extLst>
              <a:ext uri="{FF2B5EF4-FFF2-40B4-BE49-F238E27FC236}">
                <a16:creationId xmlns:a16="http://schemas.microsoft.com/office/drawing/2014/main" id="{3686D9E1-3896-FA49-91DB-FF649E03F2D8}"/>
              </a:ext>
            </a:extLst>
          </p:cNvPr>
          <p:cNvSpPr>
            <a:spLocks noGrp="1"/>
          </p:cNvSpPr>
          <p:nvPr>
            <p:ph type="pic" sz="quarter" idx="16"/>
          </p:nvPr>
        </p:nvSpPr>
        <p:spPr>
          <a:xfrm>
            <a:off x="5519424" y="3983083"/>
            <a:ext cx="2872685"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15" name="Picture Placeholder 5">
            <a:extLst>
              <a:ext uri="{FF2B5EF4-FFF2-40B4-BE49-F238E27FC236}">
                <a16:creationId xmlns:a16="http://schemas.microsoft.com/office/drawing/2014/main" id="{114A2B8D-3FE8-5247-8638-3515EB1B28B0}"/>
              </a:ext>
            </a:extLst>
          </p:cNvPr>
          <p:cNvSpPr>
            <a:spLocks noGrp="1"/>
          </p:cNvSpPr>
          <p:nvPr>
            <p:ph type="pic" sz="quarter" idx="17"/>
          </p:nvPr>
        </p:nvSpPr>
        <p:spPr>
          <a:xfrm>
            <a:off x="8696544" y="3983083"/>
            <a:ext cx="3011833"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23" name="Text Placeholder 4">
            <a:extLst>
              <a:ext uri="{FF2B5EF4-FFF2-40B4-BE49-F238E27FC236}">
                <a16:creationId xmlns:a16="http://schemas.microsoft.com/office/drawing/2014/main" id="{CD1403B1-EDE8-7F4B-9F0C-69004E214ADA}"/>
              </a:ext>
            </a:extLst>
          </p:cNvPr>
          <p:cNvSpPr>
            <a:spLocks noGrp="1"/>
          </p:cNvSpPr>
          <p:nvPr>
            <p:ph type="body" sz="quarter" idx="12" hasCustomPrompt="1"/>
          </p:nvPr>
        </p:nvSpPr>
        <p:spPr>
          <a:xfrm>
            <a:off x="479425" y="5910151"/>
            <a:ext cx="4211639"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bg1"/>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r>
              <a:rPr lang="en-GB" dirty="0"/>
              <a:t>Click to add your bottom text here</a:t>
            </a:r>
          </a:p>
        </p:txBody>
      </p:sp>
      <p:sp>
        <p:nvSpPr>
          <p:cNvPr id="21" name="Text Placeholder 4">
            <a:extLst>
              <a:ext uri="{FF2B5EF4-FFF2-40B4-BE49-F238E27FC236}">
                <a16:creationId xmlns:a16="http://schemas.microsoft.com/office/drawing/2014/main" id="{6BBD8300-8122-0D4E-8FE9-301AB1E3011D}"/>
              </a:ext>
            </a:extLst>
          </p:cNvPr>
          <p:cNvSpPr>
            <a:spLocks noGrp="1"/>
          </p:cNvSpPr>
          <p:nvPr>
            <p:ph type="body" sz="quarter" idx="23" hasCustomPrompt="1"/>
          </p:nvPr>
        </p:nvSpPr>
        <p:spPr>
          <a:xfrm>
            <a:off x="479426" y="1374710"/>
            <a:ext cx="4211638"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4" name="Text Placeholder 3">
            <a:extLst>
              <a:ext uri="{FF2B5EF4-FFF2-40B4-BE49-F238E27FC236}">
                <a16:creationId xmlns:a16="http://schemas.microsoft.com/office/drawing/2014/main" id="{0C2231B3-8EEF-E046-84B8-376CCDE73131}"/>
              </a:ext>
            </a:extLst>
          </p:cNvPr>
          <p:cNvSpPr>
            <a:spLocks noGrp="1"/>
          </p:cNvSpPr>
          <p:nvPr>
            <p:ph type="body" sz="quarter" idx="25"/>
          </p:nvPr>
        </p:nvSpPr>
        <p:spPr>
          <a:xfrm>
            <a:off x="479426" y="2009194"/>
            <a:ext cx="4211638" cy="3769894"/>
          </a:xfrm>
          <a:prstGeom prst="rect">
            <a:avLst/>
          </a:prstGeom>
        </p:spPr>
        <p:txBody>
          <a:bodyPr/>
          <a:lstStyle>
            <a:lvl1pPr marL="0" indent="0">
              <a:spcAft>
                <a:spcPts val="600"/>
              </a:spcAft>
              <a:buNone/>
              <a:defRPr>
                <a:solidFill>
                  <a:schemeClr val="bg1"/>
                </a:solidFill>
              </a:defRPr>
            </a:lvl1pPr>
            <a:lvl2pPr>
              <a:spcAft>
                <a:spcPts val="600"/>
              </a:spcAft>
              <a:defRPr/>
            </a:lvl2pPr>
            <a:lvl3pPr>
              <a:spcAft>
                <a:spcPts val="600"/>
              </a:spcAft>
              <a:defRPr/>
            </a:lvl3pPr>
            <a:lvl4pPr>
              <a:spcAft>
                <a:spcPts val="600"/>
              </a:spcAft>
              <a:defRPr/>
            </a:lvl4pPr>
            <a:lvl5pPr>
              <a:spcAft>
                <a:spcPts val="600"/>
              </a:spcAft>
              <a:defRPr/>
            </a:lvl5pPr>
          </a:lstStyle>
          <a:p>
            <a:pPr lvl="0"/>
            <a:endParaRPr lang="en-US" dirty="0"/>
          </a:p>
        </p:txBody>
      </p:sp>
      <p:sp>
        <p:nvSpPr>
          <p:cNvPr id="2" name="Title 1">
            <a:extLst>
              <a:ext uri="{FF2B5EF4-FFF2-40B4-BE49-F238E27FC236}">
                <a16:creationId xmlns:a16="http://schemas.microsoft.com/office/drawing/2014/main" id="{96EAC6A9-FE80-A149-A718-05B9B66513ED}"/>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6247557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 Sub + 2 Column Text + 6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2CD2BAA-9E21-E049-A72F-FE4514964780}"/>
              </a:ext>
            </a:extLst>
          </p:cNvPr>
          <p:cNvSpPr>
            <a:spLocks noGrp="1"/>
          </p:cNvSpPr>
          <p:nvPr>
            <p:ph type="ftr" sz="quarter" idx="15"/>
          </p:nvPr>
        </p:nvSpPr>
        <p:spPr/>
        <p:txBody>
          <a:bodyPr/>
          <a:lstStyle/>
          <a:p>
            <a:r>
              <a:rPr lang="en-US"/>
              <a:t>This is the footer</a:t>
            </a:r>
            <a:endParaRPr lang="en-US" dirty="0"/>
          </a:p>
        </p:txBody>
      </p:sp>
      <p:sp>
        <p:nvSpPr>
          <p:cNvPr id="25" name="Text Placeholder 4">
            <a:extLst>
              <a:ext uri="{FF2B5EF4-FFF2-40B4-BE49-F238E27FC236}">
                <a16:creationId xmlns:a16="http://schemas.microsoft.com/office/drawing/2014/main" id="{792D8C06-1A96-844E-B531-3D8B8F8BA413}"/>
              </a:ext>
            </a:extLst>
          </p:cNvPr>
          <p:cNvSpPr>
            <a:spLocks noGrp="1"/>
          </p:cNvSpPr>
          <p:nvPr>
            <p:ph type="body" sz="quarter" idx="12"/>
          </p:nvPr>
        </p:nvSpPr>
        <p:spPr>
          <a:xfrm>
            <a:off x="479424" y="5910151"/>
            <a:ext cx="2574023"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bg1"/>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endParaRPr lang="en-GB" dirty="0"/>
          </a:p>
        </p:txBody>
      </p:sp>
      <p:sp>
        <p:nvSpPr>
          <p:cNvPr id="22" name="Text Placeholder 4">
            <a:extLst>
              <a:ext uri="{FF2B5EF4-FFF2-40B4-BE49-F238E27FC236}">
                <a16:creationId xmlns:a16="http://schemas.microsoft.com/office/drawing/2014/main" id="{594C601F-D030-884D-A224-5982680C31D0}"/>
              </a:ext>
            </a:extLst>
          </p:cNvPr>
          <p:cNvSpPr>
            <a:spLocks noGrp="1"/>
          </p:cNvSpPr>
          <p:nvPr>
            <p:ph type="body" sz="quarter" idx="23" hasCustomPrompt="1"/>
          </p:nvPr>
        </p:nvSpPr>
        <p:spPr>
          <a:xfrm>
            <a:off x="479426" y="1374710"/>
            <a:ext cx="2574021"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6" name="Text Placeholder 3">
            <a:extLst>
              <a:ext uri="{FF2B5EF4-FFF2-40B4-BE49-F238E27FC236}">
                <a16:creationId xmlns:a16="http://schemas.microsoft.com/office/drawing/2014/main" id="{9ADED31E-6CFA-9D45-A21B-FCE3ECDD98FF}"/>
              </a:ext>
            </a:extLst>
          </p:cNvPr>
          <p:cNvSpPr>
            <a:spLocks noGrp="1"/>
          </p:cNvSpPr>
          <p:nvPr>
            <p:ph type="body" sz="quarter" idx="25"/>
          </p:nvPr>
        </p:nvSpPr>
        <p:spPr>
          <a:xfrm>
            <a:off x="479426" y="2009194"/>
            <a:ext cx="2574021" cy="3769894"/>
          </a:xfrm>
          <a:prstGeom prst="rect">
            <a:avLst/>
          </a:prstGeom>
        </p:spPr>
        <p:txBody>
          <a:bodyPr/>
          <a:lstStyle>
            <a:lvl1pPr marL="0" indent="0">
              <a:spcAft>
                <a:spcPts val="600"/>
              </a:spcAft>
              <a:buNone/>
              <a:defRPr sz="1800"/>
            </a:lvl1pPr>
            <a:lvl2pPr>
              <a:spcAft>
                <a:spcPts val="600"/>
              </a:spcAft>
              <a:defRPr/>
            </a:lvl2pPr>
            <a:lvl3pPr>
              <a:spcAft>
                <a:spcPts val="600"/>
              </a:spcAft>
              <a:defRPr/>
            </a:lvl3pPr>
            <a:lvl4pPr>
              <a:spcAft>
                <a:spcPts val="600"/>
              </a:spcAft>
              <a:defRPr/>
            </a:lvl4pPr>
            <a:lvl5pPr>
              <a:spcAft>
                <a:spcPts val="600"/>
              </a:spcAft>
              <a:defRPr/>
            </a:lvl5pPr>
          </a:lstStyle>
          <a:p>
            <a:pPr lvl="0"/>
            <a:endParaRPr lang="en-US" dirty="0"/>
          </a:p>
        </p:txBody>
      </p:sp>
      <p:sp>
        <p:nvSpPr>
          <p:cNvPr id="2" name="Title 1">
            <a:extLst>
              <a:ext uri="{FF2B5EF4-FFF2-40B4-BE49-F238E27FC236}">
                <a16:creationId xmlns:a16="http://schemas.microsoft.com/office/drawing/2014/main" id="{A39CF575-2394-1348-A2D5-DA34A4B95174}"/>
              </a:ext>
            </a:extLst>
          </p:cNvPr>
          <p:cNvSpPr>
            <a:spLocks noGrp="1"/>
          </p:cNvSpPr>
          <p:nvPr>
            <p:ph type="title"/>
          </p:nvPr>
        </p:nvSpPr>
        <p:spPr/>
        <p:txBody>
          <a:bodyPr/>
          <a:lstStyle/>
          <a:p>
            <a:r>
              <a:rPr lang="en-US"/>
              <a:t>Click to edit Master title style</a:t>
            </a:r>
            <a:endParaRPr lang="en-GB"/>
          </a:p>
        </p:txBody>
      </p:sp>
      <p:sp>
        <p:nvSpPr>
          <p:cNvPr id="29" name="Picture Placeholder 5">
            <a:extLst>
              <a:ext uri="{FF2B5EF4-FFF2-40B4-BE49-F238E27FC236}">
                <a16:creationId xmlns:a16="http://schemas.microsoft.com/office/drawing/2014/main" id="{3A37DF41-C4DD-654E-9CCA-AF31A2CE6816}"/>
              </a:ext>
            </a:extLst>
          </p:cNvPr>
          <p:cNvSpPr>
            <a:spLocks noGrp="1"/>
          </p:cNvSpPr>
          <p:nvPr>
            <p:ph type="pic" sz="quarter" idx="13"/>
          </p:nvPr>
        </p:nvSpPr>
        <p:spPr>
          <a:xfrm>
            <a:off x="6396597" y="2072429"/>
            <a:ext cx="2448491"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30" name="Picture Placeholder 5">
            <a:extLst>
              <a:ext uri="{FF2B5EF4-FFF2-40B4-BE49-F238E27FC236}">
                <a16:creationId xmlns:a16="http://schemas.microsoft.com/office/drawing/2014/main" id="{78B3CB60-55FD-054A-829E-5CB2B8B3F6FA}"/>
              </a:ext>
            </a:extLst>
          </p:cNvPr>
          <p:cNvSpPr>
            <a:spLocks noGrp="1"/>
          </p:cNvSpPr>
          <p:nvPr>
            <p:ph type="pic" sz="quarter" idx="14"/>
          </p:nvPr>
        </p:nvSpPr>
        <p:spPr>
          <a:xfrm>
            <a:off x="9145483" y="2071690"/>
            <a:ext cx="2567092"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33" name="Picture Placeholder 5">
            <a:extLst>
              <a:ext uri="{FF2B5EF4-FFF2-40B4-BE49-F238E27FC236}">
                <a16:creationId xmlns:a16="http://schemas.microsoft.com/office/drawing/2014/main" id="{F3047F3A-DB52-A544-B0E3-4AA1F07E468C}"/>
              </a:ext>
            </a:extLst>
          </p:cNvPr>
          <p:cNvSpPr>
            <a:spLocks noGrp="1"/>
          </p:cNvSpPr>
          <p:nvPr>
            <p:ph type="pic" sz="quarter" idx="16"/>
          </p:nvPr>
        </p:nvSpPr>
        <p:spPr>
          <a:xfrm>
            <a:off x="6392399" y="3989261"/>
            <a:ext cx="2448491"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34" name="Picture Placeholder 5">
            <a:extLst>
              <a:ext uri="{FF2B5EF4-FFF2-40B4-BE49-F238E27FC236}">
                <a16:creationId xmlns:a16="http://schemas.microsoft.com/office/drawing/2014/main" id="{2CB96240-AF00-9843-94BD-1A0EA155FAB5}"/>
              </a:ext>
            </a:extLst>
          </p:cNvPr>
          <p:cNvSpPr>
            <a:spLocks noGrp="1"/>
          </p:cNvSpPr>
          <p:nvPr>
            <p:ph type="pic" sz="quarter" idx="17"/>
          </p:nvPr>
        </p:nvSpPr>
        <p:spPr>
          <a:xfrm>
            <a:off x="9141285" y="3989261"/>
            <a:ext cx="2567092"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35" name="Picture Placeholder 5">
            <a:extLst>
              <a:ext uri="{FF2B5EF4-FFF2-40B4-BE49-F238E27FC236}">
                <a16:creationId xmlns:a16="http://schemas.microsoft.com/office/drawing/2014/main" id="{8804653C-C5B3-A64C-9C49-8B7A0E7C6463}"/>
              </a:ext>
            </a:extLst>
          </p:cNvPr>
          <p:cNvSpPr>
            <a:spLocks noGrp="1"/>
          </p:cNvSpPr>
          <p:nvPr>
            <p:ph type="pic" sz="quarter" idx="26"/>
          </p:nvPr>
        </p:nvSpPr>
        <p:spPr>
          <a:xfrm>
            <a:off x="3611613" y="2071690"/>
            <a:ext cx="2448491"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37" name="Picture Placeholder 5">
            <a:extLst>
              <a:ext uri="{FF2B5EF4-FFF2-40B4-BE49-F238E27FC236}">
                <a16:creationId xmlns:a16="http://schemas.microsoft.com/office/drawing/2014/main" id="{20A793A6-CB8C-3A4E-BE97-5A333357979A}"/>
              </a:ext>
            </a:extLst>
          </p:cNvPr>
          <p:cNvSpPr>
            <a:spLocks noGrp="1"/>
          </p:cNvSpPr>
          <p:nvPr>
            <p:ph type="pic" sz="quarter" idx="28"/>
          </p:nvPr>
        </p:nvSpPr>
        <p:spPr>
          <a:xfrm>
            <a:off x="3607415" y="3988522"/>
            <a:ext cx="2448491" cy="1620000"/>
          </a:xfrm>
          <a:prstGeom prst="rect">
            <a:avLst/>
          </a:prstGeom>
          <a:solidFill>
            <a:schemeClr val="bg2"/>
          </a:solidFill>
          <a:ln>
            <a:noFill/>
          </a:ln>
        </p:spPr>
        <p:txBody>
          <a:bodyPr anchor="ctr"/>
          <a:lstStyle>
            <a:lvl1pPr marL="0" indent="0" algn="ctr">
              <a:buNone/>
              <a:defRPr/>
            </a:lvl1pPr>
          </a:lstStyle>
          <a:p>
            <a:endParaRPr lang="en-GB" dirty="0"/>
          </a:p>
        </p:txBody>
      </p:sp>
    </p:spTree>
    <p:extLst>
      <p:ext uri="{BB962C8B-B14F-4D97-AF65-F5344CB8AC3E}">
        <p14:creationId xmlns:p14="http://schemas.microsoft.com/office/powerpoint/2010/main" val="6871788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 Sub + 8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2CD2BAA-9E21-E049-A72F-FE4514964780}"/>
              </a:ext>
            </a:extLst>
          </p:cNvPr>
          <p:cNvSpPr>
            <a:spLocks noGrp="1"/>
          </p:cNvSpPr>
          <p:nvPr>
            <p:ph type="ftr" sz="quarter" idx="15"/>
          </p:nvPr>
        </p:nvSpPr>
        <p:spPr/>
        <p:txBody>
          <a:bodyPr/>
          <a:lstStyle/>
          <a:p>
            <a:r>
              <a:rPr lang="en-US"/>
              <a:t>This is the footer</a:t>
            </a:r>
            <a:endParaRPr lang="en-US" dirty="0"/>
          </a:p>
        </p:txBody>
      </p:sp>
      <p:sp>
        <p:nvSpPr>
          <p:cNvPr id="21" name="Text Placeholder 4">
            <a:extLst>
              <a:ext uri="{FF2B5EF4-FFF2-40B4-BE49-F238E27FC236}">
                <a16:creationId xmlns:a16="http://schemas.microsoft.com/office/drawing/2014/main" id="{D0030207-B136-4C40-928E-FB2D42F31621}"/>
              </a:ext>
            </a:extLst>
          </p:cNvPr>
          <p:cNvSpPr>
            <a:spLocks noGrp="1"/>
          </p:cNvSpPr>
          <p:nvPr>
            <p:ph type="body" sz="quarter" idx="12" hasCustomPrompt="1"/>
          </p:nvPr>
        </p:nvSpPr>
        <p:spPr>
          <a:xfrm>
            <a:off x="479425" y="5951995"/>
            <a:ext cx="8333372" cy="276447"/>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sz="1600" b="0" i="0">
                <a:solidFill>
                  <a:schemeClr val="bg1"/>
                </a:solidFill>
                <a:latin typeface="Berlingske Sans Demibold" panose="02000703050000020004" pitchFamily="2"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ppleSystemUIFont"/>
              <a:buNone/>
              <a:tabLst/>
              <a:defRPr/>
            </a:pPr>
            <a:r>
              <a:rPr lang="en-GB" dirty="0"/>
              <a:t>Click to add your bottom text here</a:t>
            </a:r>
          </a:p>
        </p:txBody>
      </p:sp>
      <p:sp>
        <p:nvSpPr>
          <p:cNvPr id="23" name="Text Placeholder 4">
            <a:extLst>
              <a:ext uri="{FF2B5EF4-FFF2-40B4-BE49-F238E27FC236}">
                <a16:creationId xmlns:a16="http://schemas.microsoft.com/office/drawing/2014/main" id="{AE36D7FB-73D5-0E47-B5D4-122AEEED48BF}"/>
              </a:ext>
            </a:extLst>
          </p:cNvPr>
          <p:cNvSpPr>
            <a:spLocks noGrp="1"/>
          </p:cNvSpPr>
          <p:nvPr>
            <p:ph type="body" sz="quarter" idx="24" hasCustomPrompt="1"/>
          </p:nvPr>
        </p:nvSpPr>
        <p:spPr>
          <a:xfrm>
            <a:off x="479426" y="1374710"/>
            <a:ext cx="2808287"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7" name="Picture Placeholder 5">
            <a:extLst>
              <a:ext uri="{FF2B5EF4-FFF2-40B4-BE49-F238E27FC236}">
                <a16:creationId xmlns:a16="http://schemas.microsoft.com/office/drawing/2014/main" id="{4439291D-711B-CF43-8ACD-13EA0A34D090}"/>
              </a:ext>
            </a:extLst>
          </p:cNvPr>
          <p:cNvSpPr>
            <a:spLocks noGrp="1"/>
          </p:cNvSpPr>
          <p:nvPr>
            <p:ph type="pic" sz="quarter" idx="29"/>
          </p:nvPr>
        </p:nvSpPr>
        <p:spPr>
          <a:xfrm>
            <a:off x="6256797" y="2071690"/>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48" name="Picture Placeholder 5">
            <a:extLst>
              <a:ext uri="{FF2B5EF4-FFF2-40B4-BE49-F238E27FC236}">
                <a16:creationId xmlns:a16="http://schemas.microsoft.com/office/drawing/2014/main" id="{9E6F2DE9-063C-BA41-9496-CD18BFAB2BE8}"/>
              </a:ext>
            </a:extLst>
          </p:cNvPr>
          <p:cNvSpPr>
            <a:spLocks noGrp="1"/>
          </p:cNvSpPr>
          <p:nvPr>
            <p:ph type="pic" sz="quarter" idx="30"/>
          </p:nvPr>
        </p:nvSpPr>
        <p:spPr>
          <a:xfrm>
            <a:off x="9145483" y="2071690"/>
            <a:ext cx="2556000"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49" name="Picture Placeholder 5">
            <a:extLst>
              <a:ext uri="{FF2B5EF4-FFF2-40B4-BE49-F238E27FC236}">
                <a16:creationId xmlns:a16="http://schemas.microsoft.com/office/drawing/2014/main" id="{4D07B36A-F483-AE4B-8336-972A5C492D61}"/>
              </a:ext>
            </a:extLst>
          </p:cNvPr>
          <p:cNvSpPr>
            <a:spLocks noGrp="1"/>
          </p:cNvSpPr>
          <p:nvPr>
            <p:ph type="pic" sz="quarter" idx="31"/>
          </p:nvPr>
        </p:nvSpPr>
        <p:spPr>
          <a:xfrm>
            <a:off x="3368111" y="2071690"/>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50" name="Picture Placeholder 5">
            <a:extLst>
              <a:ext uri="{FF2B5EF4-FFF2-40B4-BE49-F238E27FC236}">
                <a16:creationId xmlns:a16="http://schemas.microsoft.com/office/drawing/2014/main" id="{60C148D3-5B3E-EC43-8A2C-E4AC47812407}"/>
              </a:ext>
            </a:extLst>
          </p:cNvPr>
          <p:cNvSpPr>
            <a:spLocks noGrp="1"/>
          </p:cNvSpPr>
          <p:nvPr>
            <p:ph type="pic" sz="quarter" idx="27"/>
          </p:nvPr>
        </p:nvSpPr>
        <p:spPr>
          <a:xfrm>
            <a:off x="479425" y="2071690"/>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51" name="Picture Placeholder 5">
            <a:extLst>
              <a:ext uri="{FF2B5EF4-FFF2-40B4-BE49-F238E27FC236}">
                <a16:creationId xmlns:a16="http://schemas.microsoft.com/office/drawing/2014/main" id="{805BD7C6-172C-1242-833C-8E46D089F33A}"/>
              </a:ext>
            </a:extLst>
          </p:cNvPr>
          <p:cNvSpPr>
            <a:spLocks noGrp="1"/>
          </p:cNvSpPr>
          <p:nvPr>
            <p:ph type="pic" sz="quarter" idx="32"/>
          </p:nvPr>
        </p:nvSpPr>
        <p:spPr>
          <a:xfrm>
            <a:off x="6256797" y="3978403"/>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52" name="Picture Placeholder 5">
            <a:extLst>
              <a:ext uri="{FF2B5EF4-FFF2-40B4-BE49-F238E27FC236}">
                <a16:creationId xmlns:a16="http://schemas.microsoft.com/office/drawing/2014/main" id="{C483D8E6-2F9B-9649-98C2-CDC65C49094F}"/>
              </a:ext>
            </a:extLst>
          </p:cNvPr>
          <p:cNvSpPr>
            <a:spLocks noGrp="1"/>
          </p:cNvSpPr>
          <p:nvPr>
            <p:ph type="pic" sz="quarter" idx="33"/>
          </p:nvPr>
        </p:nvSpPr>
        <p:spPr>
          <a:xfrm>
            <a:off x="9145483" y="3978403"/>
            <a:ext cx="2556000" cy="1620000"/>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53" name="Picture Placeholder 5">
            <a:extLst>
              <a:ext uri="{FF2B5EF4-FFF2-40B4-BE49-F238E27FC236}">
                <a16:creationId xmlns:a16="http://schemas.microsoft.com/office/drawing/2014/main" id="{7521F3FF-EF40-6448-8C9F-829EA0704123}"/>
              </a:ext>
            </a:extLst>
          </p:cNvPr>
          <p:cNvSpPr>
            <a:spLocks noGrp="1"/>
          </p:cNvSpPr>
          <p:nvPr>
            <p:ph type="pic" sz="quarter" idx="34"/>
          </p:nvPr>
        </p:nvSpPr>
        <p:spPr>
          <a:xfrm>
            <a:off x="3368111" y="3978403"/>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54" name="Picture Placeholder 5">
            <a:extLst>
              <a:ext uri="{FF2B5EF4-FFF2-40B4-BE49-F238E27FC236}">
                <a16:creationId xmlns:a16="http://schemas.microsoft.com/office/drawing/2014/main" id="{48B33A7F-6F58-BC44-9157-32F7C789D54B}"/>
              </a:ext>
            </a:extLst>
          </p:cNvPr>
          <p:cNvSpPr>
            <a:spLocks noGrp="1"/>
          </p:cNvSpPr>
          <p:nvPr>
            <p:ph type="pic" sz="quarter" idx="35"/>
          </p:nvPr>
        </p:nvSpPr>
        <p:spPr>
          <a:xfrm>
            <a:off x="479425" y="3978403"/>
            <a:ext cx="2556000" cy="1620000"/>
          </a:xfrm>
          <a:prstGeom prst="rect">
            <a:avLst/>
          </a:prstGeom>
          <a:solidFill>
            <a:schemeClr val="bg2"/>
          </a:solidFill>
          <a:ln>
            <a:noFill/>
          </a:ln>
        </p:spPr>
        <p:txBody>
          <a:bodyPr anchor="ctr"/>
          <a:lstStyle>
            <a:lvl1pPr marL="0" indent="0" algn="ctr">
              <a:buNone/>
              <a:defRPr/>
            </a:lvl1pPr>
          </a:lstStyle>
          <a:p>
            <a:endParaRPr lang="en-GB" dirty="0"/>
          </a:p>
        </p:txBody>
      </p:sp>
      <p:sp>
        <p:nvSpPr>
          <p:cNvPr id="2" name="Title 1">
            <a:extLst>
              <a:ext uri="{FF2B5EF4-FFF2-40B4-BE49-F238E27FC236}">
                <a16:creationId xmlns:a16="http://schemas.microsoft.com/office/drawing/2014/main" id="{CF6A811E-9F83-C04D-91E5-9D08F91B0A39}"/>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9510827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 1 Column Text + 1 Picture Right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5" name="Picture Placeholder 4">
            <a:extLst>
              <a:ext uri="{FF2B5EF4-FFF2-40B4-BE49-F238E27FC236}">
                <a16:creationId xmlns:a16="http://schemas.microsoft.com/office/drawing/2014/main" id="{8B899B89-6E7E-F145-8F9A-F1FAAE5800A7}"/>
              </a:ext>
            </a:extLst>
          </p:cNvPr>
          <p:cNvSpPr>
            <a:spLocks noGrp="1"/>
          </p:cNvSpPr>
          <p:nvPr>
            <p:ph type="pic" sz="quarter" idx="11"/>
          </p:nvPr>
        </p:nvSpPr>
        <p:spPr>
          <a:xfrm>
            <a:off x="5152756" y="1825625"/>
            <a:ext cx="7039243" cy="5032374"/>
          </a:xfrm>
          <a:prstGeom prst="rect">
            <a:avLst/>
          </a:prstGeom>
          <a:solidFill>
            <a:schemeClr val="bg2"/>
          </a:solidFill>
          <a:ln>
            <a:noFill/>
          </a:ln>
        </p:spPr>
        <p:txBody>
          <a:bodyPr anchor="ctr"/>
          <a:lstStyle>
            <a:lvl1pPr marL="0" indent="0" algn="ctr">
              <a:buNone/>
              <a:defRPr/>
            </a:lvl1pPr>
          </a:lstStyle>
          <a:p>
            <a:endParaRPr lang="en-GB" dirty="0"/>
          </a:p>
        </p:txBody>
      </p:sp>
      <p:sp>
        <p:nvSpPr>
          <p:cNvPr id="4" name="Footer Placeholder 3">
            <a:extLst>
              <a:ext uri="{FF2B5EF4-FFF2-40B4-BE49-F238E27FC236}">
                <a16:creationId xmlns:a16="http://schemas.microsoft.com/office/drawing/2014/main" id="{6E907253-A046-7546-BF64-CF5B488F0897}"/>
              </a:ext>
            </a:extLst>
          </p:cNvPr>
          <p:cNvSpPr>
            <a:spLocks noGrp="1"/>
          </p:cNvSpPr>
          <p:nvPr>
            <p:ph type="ftr" sz="quarter" idx="12"/>
          </p:nvPr>
        </p:nvSpPr>
        <p:spPr>
          <a:xfrm>
            <a:off x="1433623" y="6356350"/>
            <a:ext cx="3257440" cy="365125"/>
          </a:xfrm>
        </p:spPr>
        <p:txBody>
          <a:bodyPr/>
          <a:lstStyle/>
          <a:p>
            <a:r>
              <a:rPr lang="en-US"/>
              <a:t>This is the footer</a:t>
            </a:r>
            <a:endParaRPr lang="en-US" dirty="0"/>
          </a:p>
        </p:txBody>
      </p:sp>
      <p:sp>
        <p:nvSpPr>
          <p:cNvPr id="2" name="Title 1">
            <a:extLst>
              <a:ext uri="{FF2B5EF4-FFF2-40B4-BE49-F238E27FC236}">
                <a16:creationId xmlns:a16="http://schemas.microsoft.com/office/drawing/2014/main" id="{EB939F48-B5E1-3248-AD76-2047F04AB45D}"/>
              </a:ext>
            </a:extLst>
          </p:cNvPr>
          <p:cNvSpPr>
            <a:spLocks noGrp="1"/>
          </p:cNvSpPr>
          <p:nvPr>
            <p:ph type="title"/>
          </p:nvPr>
        </p:nvSpPr>
        <p:spPr/>
        <p:txBody>
          <a:bodyPr/>
          <a:lstStyle/>
          <a:p>
            <a:r>
              <a:rPr lang="en-US"/>
              <a:t>Click to edit Master title style</a:t>
            </a:r>
            <a:endParaRPr lang="en-GB"/>
          </a:p>
        </p:txBody>
      </p:sp>
      <p:sp>
        <p:nvSpPr>
          <p:cNvPr id="15" name="Text Placeholder 4">
            <a:extLst>
              <a:ext uri="{FF2B5EF4-FFF2-40B4-BE49-F238E27FC236}">
                <a16:creationId xmlns:a16="http://schemas.microsoft.com/office/drawing/2014/main" id="{701FC7A7-6224-2047-95A0-E41728A4E0EB}"/>
              </a:ext>
            </a:extLst>
          </p:cNvPr>
          <p:cNvSpPr>
            <a:spLocks noGrp="1"/>
          </p:cNvSpPr>
          <p:nvPr>
            <p:ph type="body" sz="quarter" idx="13"/>
          </p:nvPr>
        </p:nvSpPr>
        <p:spPr>
          <a:xfrm>
            <a:off x="480060" y="1808585"/>
            <a:ext cx="4211003" cy="4357265"/>
          </a:xfr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706589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_Left + 1 Column Text + 1 Picture_Navy">
    <p:bg>
      <p:bgPr>
        <a:solidFill>
          <a:schemeClr val="tx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6B171DA-3D29-DD40-A21F-1413B5870F77}"/>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CE0393D9-309B-C74A-A3C8-5E42DA7342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12" name="Slide Number Placeholder 7">
            <a:extLst>
              <a:ext uri="{FF2B5EF4-FFF2-40B4-BE49-F238E27FC236}">
                <a16:creationId xmlns:a16="http://schemas.microsoft.com/office/drawing/2014/main" id="{64B41274-35AD-954E-B672-F851367994A7}"/>
              </a:ext>
            </a:extLst>
          </p:cNvPr>
          <p:cNvSpPr>
            <a:spLocks noGrp="1"/>
          </p:cNvSpPr>
          <p:nvPr>
            <p:ph type="sldNum" sz="quarter" idx="10"/>
          </p:nvPr>
        </p:nvSpPr>
        <p:spPr>
          <a:xfrm>
            <a:off x="480060" y="6356350"/>
            <a:ext cx="875554" cy="365125"/>
          </a:xfrm>
        </p:spPr>
        <p:txBody>
          <a:bodyPr lIns="0" tIns="0" rIns="0" bIns="0"/>
          <a:lstStyle>
            <a:lvl1pPr>
              <a:defRPr>
                <a:solidFill>
                  <a:schemeClr val="bg1"/>
                </a:solidFill>
              </a:defRPr>
            </a:lvl1pPr>
          </a:lstStyle>
          <a:p>
            <a:fld id="{71A6133F-7122-9743-BB3D-D2181A8BA09B}" type="slidenum">
              <a:rPr lang="en-GB" smtClean="0"/>
              <a:pPr/>
              <a:t>‹#›</a:t>
            </a:fld>
            <a:endParaRPr lang="en-GB"/>
          </a:p>
        </p:txBody>
      </p:sp>
      <p:sp>
        <p:nvSpPr>
          <p:cNvPr id="13" name="Footer Placeholder 3">
            <a:extLst>
              <a:ext uri="{FF2B5EF4-FFF2-40B4-BE49-F238E27FC236}">
                <a16:creationId xmlns:a16="http://schemas.microsoft.com/office/drawing/2014/main" id="{064EC884-8D72-2640-ABAE-653395F14B9F}"/>
              </a:ext>
            </a:extLst>
          </p:cNvPr>
          <p:cNvSpPr>
            <a:spLocks noGrp="1"/>
          </p:cNvSpPr>
          <p:nvPr>
            <p:ph type="ftr" sz="quarter" idx="11"/>
          </p:nvPr>
        </p:nvSpPr>
        <p:spPr>
          <a:xfrm>
            <a:off x="1433623" y="6356350"/>
            <a:ext cx="3257440" cy="365125"/>
          </a:xfrm>
        </p:spPr>
        <p:txBody>
          <a:bodyPr/>
          <a:lstStyle>
            <a:lvl1pPr>
              <a:defRPr>
                <a:solidFill>
                  <a:schemeClr val="bg1"/>
                </a:solidFill>
              </a:defRPr>
            </a:lvl1pPr>
          </a:lstStyle>
          <a:p>
            <a:r>
              <a:rPr lang="en-US"/>
              <a:t>This is the footer</a:t>
            </a:r>
            <a:endParaRPr lang="en-US" dirty="0"/>
          </a:p>
        </p:txBody>
      </p:sp>
      <p:sp>
        <p:nvSpPr>
          <p:cNvPr id="15" name="Title 4">
            <a:extLst>
              <a:ext uri="{FF2B5EF4-FFF2-40B4-BE49-F238E27FC236}">
                <a16:creationId xmlns:a16="http://schemas.microsoft.com/office/drawing/2014/main" id="{D4C81FA2-5757-EC48-91B4-46D47F9DC6DB}"/>
              </a:ext>
            </a:extLst>
          </p:cNvPr>
          <p:cNvSpPr>
            <a:spLocks noGrp="1"/>
          </p:cNvSpPr>
          <p:nvPr>
            <p:ph type="title"/>
          </p:nvPr>
        </p:nvSpPr>
        <p:spPr>
          <a:xfrm>
            <a:off x="480060" y="765175"/>
            <a:ext cx="4211003" cy="1042988"/>
          </a:xfrm>
        </p:spPr>
        <p:txBody>
          <a:bodyPr/>
          <a:lstStyle>
            <a:lvl1pPr>
              <a:defRPr>
                <a:solidFill>
                  <a:schemeClr val="bg1"/>
                </a:solidFill>
              </a:defRPr>
            </a:lvl1pPr>
          </a:lstStyle>
          <a:p>
            <a:r>
              <a:rPr lang="en-US"/>
              <a:t>Click to edit Master title style</a:t>
            </a:r>
            <a:endParaRPr lang="en-GB"/>
          </a:p>
        </p:txBody>
      </p:sp>
      <p:sp>
        <p:nvSpPr>
          <p:cNvPr id="16" name="Text Placeholder 3">
            <a:extLst>
              <a:ext uri="{FF2B5EF4-FFF2-40B4-BE49-F238E27FC236}">
                <a16:creationId xmlns:a16="http://schemas.microsoft.com/office/drawing/2014/main" id="{04A536D3-B8BD-2244-8D16-FD2A9B3730A1}"/>
              </a:ext>
            </a:extLst>
          </p:cNvPr>
          <p:cNvSpPr>
            <a:spLocks noGrp="1"/>
          </p:cNvSpPr>
          <p:nvPr>
            <p:ph type="body" sz="quarter" idx="25"/>
          </p:nvPr>
        </p:nvSpPr>
        <p:spPr>
          <a:xfrm>
            <a:off x="479426" y="2009194"/>
            <a:ext cx="4211638" cy="4156656"/>
          </a:xfrm>
          <a:prstGeom prst="rect">
            <a:avLst/>
          </a:prstGeom>
        </p:spPr>
        <p:txBody>
          <a:bodyPr/>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Picture Placeholder 2">
            <a:extLst>
              <a:ext uri="{FF2B5EF4-FFF2-40B4-BE49-F238E27FC236}">
                <a16:creationId xmlns:a16="http://schemas.microsoft.com/office/drawing/2014/main" id="{86C2E9F9-C2FA-A749-8AD7-BDEDA008FCC8}"/>
              </a:ext>
            </a:extLst>
          </p:cNvPr>
          <p:cNvSpPr>
            <a:spLocks noGrp="1"/>
          </p:cNvSpPr>
          <p:nvPr>
            <p:ph type="pic" idx="1"/>
          </p:nvPr>
        </p:nvSpPr>
        <p:spPr>
          <a:xfrm>
            <a:off x="5305168" y="815009"/>
            <a:ext cx="6407407" cy="5350841"/>
          </a:xfrm>
          <a:prstGeom prst="rect">
            <a:avLst/>
          </a:prstGeom>
          <a:solidFill>
            <a:schemeClr val="bg2"/>
          </a:solidFill>
        </p:spPr>
        <p:txBody>
          <a:bodyPr lIns="0" tIns="0" rIns="0" bIns="0"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Tree>
    <p:extLst>
      <p:ext uri="{BB962C8B-B14F-4D97-AF65-F5344CB8AC3E}">
        <p14:creationId xmlns:p14="http://schemas.microsoft.com/office/powerpoint/2010/main" val="323251340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 Column Text + 5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sp>
        <p:nvSpPr>
          <p:cNvPr id="3" name="Picture Placeholder 2">
            <a:extLst>
              <a:ext uri="{FF2B5EF4-FFF2-40B4-BE49-F238E27FC236}">
                <a16:creationId xmlns:a16="http://schemas.microsoft.com/office/drawing/2014/main" id="{7FFFF942-5FE9-384B-BC9C-5CAE15288F9B}"/>
              </a:ext>
            </a:extLst>
          </p:cNvPr>
          <p:cNvSpPr>
            <a:spLocks noGrp="1"/>
          </p:cNvSpPr>
          <p:nvPr>
            <p:ph type="pic" sz="quarter" idx="17"/>
          </p:nvPr>
        </p:nvSpPr>
        <p:spPr>
          <a:xfrm>
            <a:off x="479424" y="2962864"/>
            <a:ext cx="5455051" cy="3202986"/>
          </a:xfrm>
          <a:prstGeom prst="rect">
            <a:avLst/>
          </a:prstGeom>
          <a:solidFill>
            <a:schemeClr val="bg2"/>
          </a:solidFill>
        </p:spPr>
        <p:txBody>
          <a:bodyPr anchor="ctr"/>
          <a:lstStyle>
            <a:lvl1pPr marL="0" indent="0" algn="ctr">
              <a:buNone/>
              <a:defRPr/>
            </a:lvl1pPr>
          </a:lstStyle>
          <a:p>
            <a:endParaRPr lang="en-GB" dirty="0"/>
          </a:p>
        </p:txBody>
      </p:sp>
      <p:sp>
        <p:nvSpPr>
          <p:cNvPr id="24" name="Picture Placeholder 5">
            <a:extLst>
              <a:ext uri="{FF2B5EF4-FFF2-40B4-BE49-F238E27FC236}">
                <a16:creationId xmlns:a16="http://schemas.microsoft.com/office/drawing/2014/main" id="{279E1E0D-DFC2-FE4D-85E9-D82FD82BD384}"/>
              </a:ext>
            </a:extLst>
          </p:cNvPr>
          <p:cNvSpPr>
            <a:spLocks noGrp="1"/>
          </p:cNvSpPr>
          <p:nvPr>
            <p:ph type="pic" sz="quarter" idx="13"/>
          </p:nvPr>
        </p:nvSpPr>
        <p:spPr>
          <a:xfrm>
            <a:off x="6218946" y="2962864"/>
            <a:ext cx="2563983" cy="1509231"/>
          </a:xfrm>
          <a:prstGeom prst="rect">
            <a:avLst/>
          </a:prstGeom>
          <a:solidFill>
            <a:schemeClr val="bg2"/>
          </a:solidFill>
          <a:ln>
            <a:noFill/>
          </a:ln>
        </p:spPr>
        <p:txBody>
          <a:bodyPr anchor="ctr"/>
          <a:lstStyle>
            <a:lvl1pPr marL="0" indent="0" algn="ctr">
              <a:buNone/>
              <a:defRPr/>
            </a:lvl1pPr>
          </a:lstStyle>
          <a:p>
            <a:endParaRPr lang="en-GB" dirty="0"/>
          </a:p>
        </p:txBody>
      </p:sp>
      <p:sp>
        <p:nvSpPr>
          <p:cNvPr id="25" name="Picture Placeholder 5">
            <a:extLst>
              <a:ext uri="{FF2B5EF4-FFF2-40B4-BE49-F238E27FC236}">
                <a16:creationId xmlns:a16="http://schemas.microsoft.com/office/drawing/2014/main" id="{AF2401BD-6B1D-2B47-AC9E-1715BBA87C6C}"/>
              </a:ext>
            </a:extLst>
          </p:cNvPr>
          <p:cNvSpPr>
            <a:spLocks noGrp="1"/>
          </p:cNvSpPr>
          <p:nvPr>
            <p:ph type="pic" sz="quarter" idx="14"/>
          </p:nvPr>
        </p:nvSpPr>
        <p:spPr>
          <a:xfrm>
            <a:off x="9024396" y="2962864"/>
            <a:ext cx="2688179" cy="1509231"/>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26" name="Picture Placeholder 5">
            <a:extLst>
              <a:ext uri="{FF2B5EF4-FFF2-40B4-BE49-F238E27FC236}">
                <a16:creationId xmlns:a16="http://schemas.microsoft.com/office/drawing/2014/main" id="{242E4854-1864-0140-B460-3B80BDC86832}"/>
              </a:ext>
            </a:extLst>
          </p:cNvPr>
          <p:cNvSpPr>
            <a:spLocks noGrp="1"/>
          </p:cNvSpPr>
          <p:nvPr>
            <p:ph type="pic" sz="quarter" idx="18"/>
          </p:nvPr>
        </p:nvSpPr>
        <p:spPr>
          <a:xfrm>
            <a:off x="6214748" y="4652867"/>
            <a:ext cx="2563983" cy="1509231"/>
          </a:xfrm>
          <a:prstGeom prst="rect">
            <a:avLst/>
          </a:prstGeom>
          <a:solidFill>
            <a:schemeClr val="bg2"/>
          </a:solidFill>
          <a:ln>
            <a:noFill/>
          </a:ln>
        </p:spPr>
        <p:txBody>
          <a:bodyPr anchor="ctr"/>
          <a:lstStyle>
            <a:lvl1pPr marL="0" indent="0" algn="ctr">
              <a:buNone/>
              <a:defRPr/>
            </a:lvl1pPr>
          </a:lstStyle>
          <a:p>
            <a:endParaRPr lang="en-GB" dirty="0"/>
          </a:p>
        </p:txBody>
      </p:sp>
      <p:sp>
        <p:nvSpPr>
          <p:cNvPr id="27" name="Picture Placeholder 5">
            <a:extLst>
              <a:ext uri="{FF2B5EF4-FFF2-40B4-BE49-F238E27FC236}">
                <a16:creationId xmlns:a16="http://schemas.microsoft.com/office/drawing/2014/main" id="{0282FA16-76E5-B04F-BF0C-120D8450D4AF}"/>
              </a:ext>
            </a:extLst>
          </p:cNvPr>
          <p:cNvSpPr>
            <a:spLocks noGrp="1"/>
          </p:cNvSpPr>
          <p:nvPr>
            <p:ph type="pic" sz="quarter" idx="19"/>
          </p:nvPr>
        </p:nvSpPr>
        <p:spPr>
          <a:xfrm>
            <a:off x="9024396" y="4652867"/>
            <a:ext cx="2688179" cy="1509231"/>
          </a:xfrm>
          <a:prstGeom prst="rect">
            <a:avLst/>
          </a:prstGeom>
          <a:solidFill>
            <a:schemeClr val="bg2"/>
          </a:solidFill>
          <a:ln>
            <a:noFill/>
          </a:ln>
        </p:spPr>
        <p:txBody>
          <a:bodyPr anchor="ctr"/>
          <a:lstStyle>
            <a:lvl1pPr marL="0" indent="0" algn="ctr">
              <a:buFont typeface="Arial" panose="020B0604020202020204" pitchFamily="34" charset="0"/>
              <a:buNone/>
              <a:defRPr/>
            </a:lvl1pPr>
          </a:lstStyle>
          <a:p>
            <a:endParaRPr lang="en-GB" dirty="0"/>
          </a:p>
        </p:txBody>
      </p:sp>
      <p:sp>
        <p:nvSpPr>
          <p:cNvPr id="19" name="Text Placeholder 2">
            <a:extLst>
              <a:ext uri="{FF2B5EF4-FFF2-40B4-BE49-F238E27FC236}">
                <a16:creationId xmlns:a16="http://schemas.microsoft.com/office/drawing/2014/main" id="{70F6E966-3D3F-7640-893E-114082F19450}"/>
              </a:ext>
            </a:extLst>
          </p:cNvPr>
          <p:cNvSpPr>
            <a:spLocks noGrp="1"/>
          </p:cNvSpPr>
          <p:nvPr>
            <p:ph type="body" sz="quarter" idx="16"/>
          </p:nvPr>
        </p:nvSpPr>
        <p:spPr>
          <a:xfrm>
            <a:off x="479425" y="1399032"/>
            <a:ext cx="5455050" cy="1400320"/>
          </a:xfrm>
          <a:prstGeom prst="rect">
            <a:avLst/>
          </a:prstGeom>
        </p:spPr>
        <p:txBody>
          <a:bodyPr anchor="b"/>
          <a:lstStyle>
            <a:lvl1pPr marL="0" indent="0">
              <a:buFont typeface="Arial" panose="020B0604020202020204" pitchFamily="34" charset="0"/>
              <a:buNone/>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5" name="Title 4">
            <a:extLst>
              <a:ext uri="{FF2B5EF4-FFF2-40B4-BE49-F238E27FC236}">
                <a16:creationId xmlns:a16="http://schemas.microsoft.com/office/drawing/2014/main" id="{D51FA39A-3FF4-5140-B438-209F880F7897}"/>
              </a:ext>
            </a:extLst>
          </p:cNvPr>
          <p:cNvSpPr>
            <a:spLocks noGrp="1"/>
          </p:cNvSpPr>
          <p:nvPr>
            <p:ph type="title"/>
          </p:nvPr>
        </p:nvSpPr>
        <p:spPr>
          <a:xfrm>
            <a:off x="480060" y="365126"/>
            <a:ext cx="9829165" cy="508196"/>
          </a:xfrm>
        </p:spPr>
        <p:txBody>
          <a:bodyPr/>
          <a:lstStyle/>
          <a:p>
            <a:r>
              <a:rPr lang="en-US" dirty="0"/>
              <a:t>Click to edit Master title style</a:t>
            </a:r>
            <a:endParaRPr lang="en-GB" dirty="0"/>
          </a:p>
        </p:txBody>
      </p:sp>
    </p:spTree>
    <p:extLst>
      <p:ext uri="{BB962C8B-B14F-4D97-AF65-F5344CB8AC3E}">
        <p14:creationId xmlns:p14="http://schemas.microsoft.com/office/powerpoint/2010/main" val="16562948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 3 Column Text + 3 Pictures_Navy">
    <p:bg>
      <p:bgPr>
        <a:solidFill>
          <a:schemeClr val="tx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7292761-C2AC-794B-8B85-C713EFB1AF9F}"/>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sp>
        <p:nvSpPr>
          <p:cNvPr id="54" name="Text Placeholder 2">
            <a:extLst>
              <a:ext uri="{FF2B5EF4-FFF2-40B4-BE49-F238E27FC236}">
                <a16:creationId xmlns:a16="http://schemas.microsoft.com/office/drawing/2014/main" id="{DA24FD95-EF66-744A-9C22-9456A6156343}"/>
              </a:ext>
            </a:extLst>
          </p:cNvPr>
          <p:cNvSpPr>
            <a:spLocks noGrp="1"/>
          </p:cNvSpPr>
          <p:nvPr>
            <p:ph type="body" sz="quarter" idx="15"/>
          </p:nvPr>
        </p:nvSpPr>
        <p:spPr>
          <a:xfrm>
            <a:off x="480060" y="279165"/>
            <a:ext cx="2470210" cy="296781"/>
          </a:xfrm>
          <a:prstGeom prst="rect">
            <a:avLst/>
          </a:prstGeom>
        </p:spPr>
        <p:txBody>
          <a:bodyPr/>
          <a:lstStyle>
            <a:lvl1pPr marL="0" indent="0">
              <a:buFont typeface="Arial" panose="020B0604020202020204" pitchFamily="34" charset="0"/>
              <a:buNone/>
              <a:defRPr sz="1200" b="1" i="0">
                <a:solidFill>
                  <a:schemeClr val="accent1"/>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55" name="Text Placeholder 2">
            <a:extLst>
              <a:ext uri="{FF2B5EF4-FFF2-40B4-BE49-F238E27FC236}">
                <a16:creationId xmlns:a16="http://schemas.microsoft.com/office/drawing/2014/main" id="{E8339611-FE3B-6048-A0EA-2DE9F2F70769}"/>
              </a:ext>
            </a:extLst>
          </p:cNvPr>
          <p:cNvSpPr>
            <a:spLocks noGrp="1"/>
          </p:cNvSpPr>
          <p:nvPr>
            <p:ph type="body" sz="quarter" idx="16"/>
          </p:nvPr>
        </p:nvSpPr>
        <p:spPr>
          <a:xfrm>
            <a:off x="480060" y="1808163"/>
            <a:ext cx="3902390" cy="1084081"/>
          </a:xfrm>
          <a:prstGeom prst="rect">
            <a:avLst/>
          </a:prstGeom>
        </p:spPr>
        <p:txBody>
          <a:bodyPr/>
          <a:lstStyle>
            <a:lvl1pPr marL="0" indent="0">
              <a:buFont typeface="Arial" panose="020B0604020202020204" pitchFamily="34" charset="0"/>
              <a:buNone/>
              <a:defRPr sz="1800" b="1">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17" name="Text Placeholder 2">
            <a:extLst>
              <a:ext uri="{FF2B5EF4-FFF2-40B4-BE49-F238E27FC236}">
                <a16:creationId xmlns:a16="http://schemas.microsoft.com/office/drawing/2014/main" id="{4E546EFC-817F-2C43-B69C-F35B776E6C7D}"/>
              </a:ext>
            </a:extLst>
          </p:cNvPr>
          <p:cNvSpPr>
            <a:spLocks noGrp="1"/>
          </p:cNvSpPr>
          <p:nvPr>
            <p:ph type="body" sz="quarter" idx="20"/>
          </p:nvPr>
        </p:nvSpPr>
        <p:spPr>
          <a:xfrm>
            <a:off x="480059" y="3029119"/>
            <a:ext cx="3902390" cy="1521967"/>
          </a:xfrm>
          <a:prstGeom prst="rect">
            <a:avLst/>
          </a:prstGeom>
        </p:spPr>
        <p:txBody>
          <a:bodyPr/>
          <a:lstStyle>
            <a:lvl1pPr marL="0" indent="0">
              <a:buFont typeface="Arial" panose="020B0604020202020204" pitchFamily="34" charset="0"/>
              <a:buNone/>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5" name="Title 4">
            <a:extLst>
              <a:ext uri="{FF2B5EF4-FFF2-40B4-BE49-F238E27FC236}">
                <a16:creationId xmlns:a16="http://schemas.microsoft.com/office/drawing/2014/main" id="{DAA89D6C-D2FE-6040-B6F1-867EFAB29FAD}"/>
              </a:ext>
            </a:extLst>
          </p:cNvPr>
          <p:cNvSpPr>
            <a:spLocks noGrp="1"/>
          </p:cNvSpPr>
          <p:nvPr>
            <p:ph type="title"/>
          </p:nvPr>
        </p:nvSpPr>
        <p:spPr>
          <a:xfrm>
            <a:off x="480060" y="730140"/>
            <a:ext cx="9829165" cy="1009585"/>
          </a:xfrm>
        </p:spPr>
        <p:txBody>
          <a:bodyPr/>
          <a:lstStyle/>
          <a:p>
            <a:r>
              <a:rPr lang="en-US" dirty="0"/>
              <a:t>Click to edit Master title style</a:t>
            </a:r>
            <a:endParaRPr lang="en-GB" dirty="0"/>
          </a:p>
        </p:txBody>
      </p:sp>
      <p:pic>
        <p:nvPicPr>
          <p:cNvPr id="20" name="Picture 19">
            <a:extLst>
              <a:ext uri="{FF2B5EF4-FFF2-40B4-BE49-F238E27FC236}">
                <a16:creationId xmlns:a16="http://schemas.microsoft.com/office/drawing/2014/main" id="{25646E55-2082-D94F-8D0A-DBD77CE61BA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21" name="Picture Placeholder 2">
            <a:extLst>
              <a:ext uri="{FF2B5EF4-FFF2-40B4-BE49-F238E27FC236}">
                <a16:creationId xmlns:a16="http://schemas.microsoft.com/office/drawing/2014/main" id="{0C328D7A-15EA-8147-9CCE-91048DBCDE51}"/>
              </a:ext>
            </a:extLst>
          </p:cNvPr>
          <p:cNvSpPr>
            <a:spLocks noGrp="1"/>
          </p:cNvSpPr>
          <p:nvPr>
            <p:ph type="pic" sz="quarter" idx="17"/>
          </p:nvPr>
        </p:nvSpPr>
        <p:spPr>
          <a:xfrm>
            <a:off x="4820940" y="1808163"/>
            <a:ext cx="1924410" cy="2742923"/>
          </a:xfrm>
          <a:prstGeom prst="rect">
            <a:avLst/>
          </a:prstGeom>
          <a:solidFill>
            <a:schemeClr val="bg2"/>
          </a:solidFill>
        </p:spPr>
        <p:txBody>
          <a:bodyPr anchor="ctr"/>
          <a:lstStyle>
            <a:lvl1pPr marL="0" indent="0" algn="ctr">
              <a:buNone/>
              <a:defRPr/>
            </a:lvl1pPr>
          </a:lstStyle>
          <a:p>
            <a:endParaRPr lang="en-GB" dirty="0"/>
          </a:p>
        </p:txBody>
      </p:sp>
      <p:sp>
        <p:nvSpPr>
          <p:cNvPr id="22" name="Picture Placeholder 2">
            <a:extLst>
              <a:ext uri="{FF2B5EF4-FFF2-40B4-BE49-F238E27FC236}">
                <a16:creationId xmlns:a16="http://schemas.microsoft.com/office/drawing/2014/main" id="{161B4AE6-CB5D-5643-B196-54A9159F7A26}"/>
              </a:ext>
            </a:extLst>
          </p:cNvPr>
          <p:cNvSpPr>
            <a:spLocks noGrp="1"/>
          </p:cNvSpPr>
          <p:nvPr>
            <p:ph type="pic" sz="quarter" idx="18"/>
          </p:nvPr>
        </p:nvSpPr>
        <p:spPr>
          <a:xfrm>
            <a:off x="7298890" y="1808163"/>
            <a:ext cx="1924410" cy="2742923"/>
          </a:xfrm>
          <a:prstGeom prst="rect">
            <a:avLst/>
          </a:prstGeom>
          <a:solidFill>
            <a:schemeClr val="bg2"/>
          </a:solidFill>
        </p:spPr>
        <p:txBody>
          <a:bodyPr anchor="ctr"/>
          <a:lstStyle>
            <a:lvl1pPr marL="0" indent="0" algn="ctr">
              <a:buNone/>
              <a:defRPr/>
            </a:lvl1pPr>
          </a:lstStyle>
          <a:p>
            <a:endParaRPr lang="en-GB" dirty="0"/>
          </a:p>
        </p:txBody>
      </p:sp>
      <p:sp>
        <p:nvSpPr>
          <p:cNvPr id="23" name="Picture Placeholder 2">
            <a:extLst>
              <a:ext uri="{FF2B5EF4-FFF2-40B4-BE49-F238E27FC236}">
                <a16:creationId xmlns:a16="http://schemas.microsoft.com/office/drawing/2014/main" id="{6E528EC0-046E-3449-B7CB-7DE97A6A292A}"/>
              </a:ext>
            </a:extLst>
          </p:cNvPr>
          <p:cNvSpPr>
            <a:spLocks noGrp="1"/>
          </p:cNvSpPr>
          <p:nvPr>
            <p:ph type="pic" sz="quarter" idx="19"/>
          </p:nvPr>
        </p:nvSpPr>
        <p:spPr>
          <a:xfrm>
            <a:off x="9776840" y="1809766"/>
            <a:ext cx="1924410" cy="2742923"/>
          </a:xfrm>
          <a:prstGeom prst="rect">
            <a:avLst/>
          </a:prstGeom>
          <a:solidFill>
            <a:schemeClr val="bg2"/>
          </a:solidFill>
        </p:spPr>
        <p:txBody>
          <a:bodyPr anchor="ctr"/>
          <a:lstStyle>
            <a:lvl1pPr marL="0" indent="0" algn="ctr">
              <a:buNone/>
              <a:defRPr/>
            </a:lvl1pPr>
          </a:lstStyle>
          <a:p>
            <a:endParaRPr lang="en-GB" dirty="0"/>
          </a:p>
        </p:txBody>
      </p:sp>
    </p:spTree>
    <p:extLst>
      <p:ext uri="{BB962C8B-B14F-4D97-AF65-F5344CB8AC3E}">
        <p14:creationId xmlns:p14="http://schemas.microsoft.com/office/powerpoint/2010/main" val="885034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tx2"/>
        </a:solidFill>
        <a:effectLst/>
      </p:bgPr>
    </p:bg>
    <p:spTree>
      <p:nvGrpSpPr>
        <p:cNvPr id="1" name=""/>
        <p:cNvGrpSpPr/>
        <p:nvPr/>
      </p:nvGrpSpPr>
      <p:grpSpPr>
        <a:xfrm>
          <a:off x="0" y="0"/>
          <a:ext cx="0" cy="0"/>
          <a:chOff x="0" y="0"/>
          <a:chExt cx="0" cy="0"/>
        </a:xfrm>
      </p:grpSpPr>
      <p:pic>
        <p:nvPicPr>
          <p:cNvPr id="3" name="Picture 2" descr="Circle&#10;&#10;Description automatically generated">
            <a:extLst>
              <a:ext uri="{FF2B5EF4-FFF2-40B4-BE49-F238E27FC236}">
                <a16:creationId xmlns:a16="http://schemas.microsoft.com/office/drawing/2014/main" id="{286DDDCD-205F-8043-93D4-746B3D8BD43A}"/>
              </a:ext>
            </a:extLst>
          </p:cNvPr>
          <p:cNvPicPr>
            <a:picLocks noChangeAspect="1"/>
          </p:cNvPicPr>
          <p:nvPr userDrawn="1"/>
        </p:nvPicPr>
        <p:blipFill>
          <a:blip r:embed="rId2"/>
          <a:stretch>
            <a:fillRect/>
          </a:stretch>
        </p:blipFill>
        <p:spPr>
          <a:xfrm rot="16200000">
            <a:off x="5233825" y="1094654"/>
            <a:ext cx="8246600" cy="8418107"/>
          </a:xfrm>
          <a:prstGeom prst="rect">
            <a:avLst/>
          </a:prstGeom>
        </p:spPr>
      </p:pic>
      <p:pic>
        <p:nvPicPr>
          <p:cNvPr id="12" name="Picture 11">
            <a:extLst>
              <a:ext uri="{FF2B5EF4-FFF2-40B4-BE49-F238E27FC236}">
                <a16:creationId xmlns:a16="http://schemas.microsoft.com/office/drawing/2014/main" id="{DC780A0F-8703-6F4B-9E03-7EFFFC48505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9425" y="560126"/>
            <a:ext cx="1874100" cy="451858"/>
          </a:xfrm>
          <a:prstGeom prst="rect">
            <a:avLst/>
          </a:prstGeom>
        </p:spPr>
      </p:pic>
      <p:sp>
        <p:nvSpPr>
          <p:cNvPr id="8" name="Subtitle 2">
            <a:extLst>
              <a:ext uri="{FF2B5EF4-FFF2-40B4-BE49-F238E27FC236}">
                <a16:creationId xmlns:a16="http://schemas.microsoft.com/office/drawing/2014/main" id="{BA3CD5EF-C188-064B-8F8C-8338BFB3BD69}"/>
              </a:ext>
            </a:extLst>
          </p:cNvPr>
          <p:cNvSpPr>
            <a:spLocks noGrp="1"/>
          </p:cNvSpPr>
          <p:nvPr>
            <p:ph type="subTitle" idx="1" hasCustomPrompt="1"/>
          </p:nvPr>
        </p:nvSpPr>
        <p:spPr>
          <a:xfrm>
            <a:off x="479425" y="6311899"/>
            <a:ext cx="4179662" cy="719773"/>
          </a:xfrm>
          <a:prstGeom prst="rect">
            <a:avLst/>
          </a:prstGeom>
        </p:spPr>
        <p:txBody>
          <a:bodyPr/>
          <a:lstStyle>
            <a:lvl1pPr marL="0" marR="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sz="1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a:pPr>
            <a:r>
              <a:rPr lang="en-GB" dirty="0"/>
              <a:t>date</a:t>
            </a:r>
          </a:p>
        </p:txBody>
      </p:sp>
      <p:sp>
        <p:nvSpPr>
          <p:cNvPr id="9" name="Title Placeholder 7">
            <a:extLst>
              <a:ext uri="{FF2B5EF4-FFF2-40B4-BE49-F238E27FC236}">
                <a16:creationId xmlns:a16="http://schemas.microsoft.com/office/drawing/2014/main" id="{CCCEAC0C-CBA1-3346-B9CB-7270AF031EB9}"/>
              </a:ext>
            </a:extLst>
          </p:cNvPr>
          <p:cNvSpPr>
            <a:spLocks noGrp="1"/>
          </p:cNvSpPr>
          <p:nvPr>
            <p:ph type="title" hasCustomPrompt="1"/>
          </p:nvPr>
        </p:nvSpPr>
        <p:spPr>
          <a:xfrm>
            <a:off x="480060" y="2046780"/>
            <a:ext cx="6120437" cy="1190406"/>
          </a:xfrm>
          <a:prstGeom prst="rect">
            <a:avLst/>
          </a:prstGeom>
        </p:spPr>
        <p:txBody>
          <a:bodyPr vert="horz" lIns="0" tIns="0" rIns="0" bIns="0" rtlCol="0" anchor="t">
            <a:noAutofit/>
          </a:bodyPr>
          <a:lstStyle>
            <a:lvl1pPr>
              <a:buFontTx/>
              <a:buNone/>
              <a:defRPr>
                <a:solidFill>
                  <a:schemeClr val="bg1"/>
                </a:solidFill>
              </a:defRPr>
            </a:lvl1pPr>
          </a:lstStyle>
          <a:p>
            <a:r>
              <a:rPr lang="en-US" dirty="0"/>
              <a:t>Click to create a title header line of text</a:t>
            </a:r>
          </a:p>
        </p:txBody>
      </p:sp>
      <p:sp>
        <p:nvSpPr>
          <p:cNvPr id="10" name="Picture Placeholder 9">
            <a:extLst>
              <a:ext uri="{FF2B5EF4-FFF2-40B4-BE49-F238E27FC236}">
                <a16:creationId xmlns:a16="http://schemas.microsoft.com/office/drawing/2014/main" id="{C64D46EA-F17D-B440-B14E-D65920020565}"/>
              </a:ext>
            </a:extLst>
          </p:cNvPr>
          <p:cNvSpPr>
            <a:spLocks noGrp="1"/>
          </p:cNvSpPr>
          <p:nvPr>
            <p:ph type="pic" sz="quarter" idx="11"/>
          </p:nvPr>
        </p:nvSpPr>
        <p:spPr>
          <a:xfrm>
            <a:off x="7937167" y="3797162"/>
            <a:ext cx="3618582" cy="3618582"/>
          </a:xfrm>
          <a:custGeom>
            <a:avLst/>
            <a:gdLst>
              <a:gd name="connsiteX0" fmla="*/ 2315242 w 4630484"/>
              <a:gd name="connsiteY0" fmla="*/ 0 h 4630484"/>
              <a:gd name="connsiteX1" fmla="*/ 4630484 w 4630484"/>
              <a:gd name="connsiteY1" fmla="*/ 2315242 h 4630484"/>
              <a:gd name="connsiteX2" fmla="*/ 2315242 w 4630484"/>
              <a:gd name="connsiteY2" fmla="*/ 4630484 h 4630484"/>
              <a:gd name="connsiteX3" fmla="*/ 0 w 4630484"/>
              <a:gd name="connsiteY3" fmla="*/ 2315242 h 4630484"/>
              <a:gd name="connsiteX4" fmla="*/ 2315242 w 4630484"/>
              <a:gd name="connsiteY4" fmla="*/ 0 h 4630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0484" h="4630484">
                <a:moveTo>
                  <a:pt x="2315242" y="0"/>
                </a:moveTo>
                <a:cubicBezTo>
                  <a:pt x="3593915" y="0"/>
                  <a:pt x="4630484" y="1036569"/>
                  <a:pt x="4630484" y="2315242"/>
                </a:cubicBezTo>
                <a:cubicBezTo>
                  <a:pt x="4630484" y="3593915"/>
                  <a:pt x="3593915" y="4630484"/>
                  <a:pt x="2315242" y="4630484"/>
                </a:cubicBezTo>
                <a:cubicBezTo>
                  <a:pt x="1036569" y="4630484"/>
                  <a:pt x="0" y="3593915"/>
                  <a:pt x="0" y="2315242"/>
                </a:cubicBezTo>
                <a:cubicBezTo>
                  <a:pt x="0" y="1036569"/>
                  <a:pt x="1036569" y="0"/>
                  <a:pt x="2315242" y="0"/>
                </a:cubicBezTo>
                <a:close/>
              </a:path>
            </a:pathLst>
          </a:custGeom>
        </p:spPr>
        <p:txBody>
          <a:bodyPr wrap="square">
            <a:noAutofit/>
          </a:bodyPr>
          <a:lstStyle/>
          <a:p>
            <a:endParaRPr lang="en-BG" dirty="0"/>
          </a:p>
        </p:txBody>
      </p:sp>
    </p:spTree>
    <p:extLst>
      <p:ext uri="{BB962C8B-B14F-4D97-AF65-F5344CB8AC3E}">
        <p14:creationId xmlns:p14="http://schemas.microsoft.com/office/powerpoint/2010/main" val="348797640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 2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8" name="Picture Placeholder 7">
            <a:extLst>
              <a:ext uri="{FF2B5EF4-FFF2-40B4-BE49-F238E27FC236}">
                <a16:creationId xmlns:a16="http://schemas.microsoft.com/office/drawing/2014/main" id="{773A3702-0B3C-AB40-84E6-B5560EBE4EF8}"/>
              </a:ext>
            </a:extLst>
          </p:cNvPr>
          <p:cNvSpPr>
            <a:spLocks noGrp="1"/>
          </p:cNvSpPr>
          <p:nvPr>
            <p:ph type="pic" sz="quarter" idx="14"/>
          </p:nvPr>
        </p:nvSpPr>
        <p:spPr>
          <a:xfrm>
            <a:off x="480060" y="1808163"/>
            <a:ext cx="5375733" cy="4357687"/>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6095999" y="1808163"/>
            <a:ext cx="5616575" cy="4357687"/>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C312E0AD-9256-8444-937C-B4524AE5FF1F}"/>
              </a:ext>
            </a:extLst>
          </p:cNvPr>
          <p:cNvSpPr>
            <a:spLocks noGrp="1"/>
          </p:cNvSpPr>
          <p:nvPr>
            <p:ph type="ftr" sz="quarter" idx="16"/>
          </p:nvPr>
        </p:nvSpPr>
        <p:spPr/>
        <p:txBody>
          <a:bodyPr/>
          <a:lstStyle/>
          <a:p>
            <a:r>
              <a:rPr lang="en-US"/>
              <a:t>This is the footer</a:t>
            </a:r>
            <a:endParaRPr lang="en-US" dirty="0"/>
          </a:p>
        </p:txBody>
      </p:sp>
      <p:sp>
        <p:nvSpPr>
          <p:cNvPr id="2" name="Title 1">
            <a:extLst>
              <a:ext uri="{FF2B5EF4-FFF2-40B4-BE49-F238E27FC236}">
                <a16:creationId xmlns:a16="http://schemas.microsoft.com/office/drawing/2014/main" id="{2D0B5A8B-F09B-6743-90DB-FB9567329AED}"/>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51643976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 3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8" name="Picture Placeholder 7">
            <a:extLst>
              <a:ext uri="{FF2B5EF4-FFF2-40B4-BE49-F238E27FC236}">
                <a16:creationId xmlns:a16="http://schemas.microsoft.com/office/drawing/2014/main" id="{773A3702-0B3C-AB40-84E6-B5560EBE4EF8}"/>
              </a:ext>
            </a:extLst>
          </p:cNvPr>
          <p:cNvSpPr>
            <a:spLocks noGrp="1"/>
          </p:cNvSpPr>
          <p:nvPr>
            <p:ph type="pic" sz="quarter" idx="14"/>
          </p:nvPr>
        </p:nvSpPr>
        <p:spPr>
          <a:xfrm>
            <a:off x="479424" y="1808163"/>
            <a:ext cx="3528000" cy="4357687"/>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4326337" y="1808163"/>
            <a:ext cx="3528000" cy="4357687"/>
          </a:xfrm>
          <a:prstGeom prst="rect">
            <a:avLst/>
          </a:prstGeom>
          <a:solidFill>
            <a:schemeClr val="bg2"/>
          </a:solidFill>
        </p:spPr>
        <p:txBody>
          <a:bodyPr anchor="ctr"/>
          <a:lstStyle>
            <a:lvl1pPr marL="0" indent="0" algn="ctr">
              <a:buNone/>
              <a:defRPr/>
            </a:lvl1pPr>
          </a:lstStyle>
          <a:p>
            <a:endParaRPr lang="en-GB" dirty="0"/>
          </a:p>
        </p:txBody>
      </p:sp>
      <p:sp>
        <p:nvSpPr>
          <p:cNvPr id="10" name="Picture Placeholder 7">
            <a:extLst>
              <a:ext uri="{FF2B5EF4-FFF2-40B4-BE49-F238E27FC236}">
                <a16:creationId xmlns:a16="http://schemas.microsoft.com/office/drawing/2014/main" id="{F64C4D2D-6944-7543-9427-BA06983779B0}"/>
              </a:ext>
            </a:extLst>
          </p:cNvPr>
          <p:cNvSpPr>
            <a:spLocks noGrp="1"/>
          </p:cNvSpPr>
          <p:nvPr>
            <p:ph type="pic" sz="quarter" idx="16"/>
          </p:nvPr>
        </p:nvSpPr>
        <p:spPr>
          <a:xfrm>
            <a:off x="8173250" y="1808163"/>
            <a:ext cx="3528000" cy="4357687"/>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35E421F1-49EE-6D49-A028-0C057F48C9B6}"/>
              </a:ext>
            </a:extLst>
          </p:cNvPr>
          <p:cNvSpPr>
            <a:spLocks noGrp="1"/>
          </p:cNvSpPr>
          <p:nvPr>
            <p:ph type="ftr" sz="quarter" idx="17"/>
          </p:nvPr>
        </p:nvSpPr>
        <p:spPr/>
        <p:txBody>
          <a:bodyPr/>
          <a:lstStyle/>
          <a:p>
            <a:r>
              <a:rPr lang="en-US"/>
              <a:t>This is the footer</a:t>
            </a:r>
            <a:endParaRPr lang="en-US" dirty="0"/>
          </a:p>
        </p:txBody>
      </p:sp>
      <p:sp>
        <p:nvSpPr>
          <p:cNvPr id="2" name="Title 1">
            <a:extLst>
              <a:ext uri="{FF2B5EF4-FFF2-40B4-BE49-F238E27FC236}">
                <a16:creationId xmlns:a16="http://schemas.microsoft.com/office/drawing/2014/main" id="{47F79754-9CD5-3646-A7A1-26F27F104AF7}"/>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16642030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s + 2 Sub + 2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8" name="Picture Placeholder 7">
            <a:extLst>
              <a:ext uri="{FF2B5EF4-FFF2-40B4-BE49-F238E27FC236}">
                <a16:creationId xmlns:a16="http://schemas.microsoft.com/office/drawing/2014/main" id="{773A3702-0B3C-AB40-84E6-B5560EBE4EF8}"/>
              </a:ext>
            </a:extLst>
          </p:cNvPr>
          <p:cNvSpPr>
            <a:spLocks noGrp="1"/>
          </p:cNvSpPr>
          <p:nvPr>
            <p:ph type="pic" sz="quarter" idx="14"/>
          </p:nvPr>
        </p:nvSpPr>
        <p:spPr>
          <a:xfrm>
            <a:off x="479425" y="2009193"/>
            <a:ext cx="5437900" cy="4156658"/>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6263350" y="2009193"/>
            <a:ext cx="5437900" cy="4156658"/>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AA94817D-7361-E54B-B627-E2558CE774EF}"/>
              </a:ext>
            </a:extLst>
          </p:cNvPr>
          <p:cNvSpPr>
            <a:spLocks noGrp="1"/>
          </p:cNvSpPr>
          <p:nvPr>
            <p:ph type="ftr" sz="quarter" idx="18"/>
          </p:nvPr>
        </p:nvSpPr>
        <p:spPr/>
        <p:txBody>
          <a:bodyPr/>
          <a:lstStyle/>
          <a:p>
            <a:r>
              <a:rPr lang="en-US"/>
              <a:t>This is the footer</a:t>
            </a:r>
            <a:endParaRPr lang="en-US" dirty="0"/>
          </a:p>
        </p:txBody>
      </p:sp>
      <p:sp>
        <p:nvSpPr>
          <p:cNvPr id="19" name="Text Placeholder 4">
            <a:extLst>
              <a:ext uri="{FF2B5EF4-FFF2-40B4-BE49-F238E27FC236}">
                <a16:creationId xmlns:a16="http://schemas.microsoft.com/office/drawing/2014/main" id="{2520B317-C160-1249-A73A-A9C943970B86}"/>
              </a:ext>
            </a:extLst>
          </p:cNvPr>
          <p:cNvSpPr>
            <a:spLocks noGrp="1"/>
          </p:cNvSpPr>
          <p:nvPr>
            <p:ph type="body" sz="quarter" idx="23" hasCustomPrompt="1"/>
          </p:nvPr>
        </p:nvSpPr>
        <p:spPr>
          <a:xfrm>
            <a:off x="479425" y="1374710"/>
            <a:ext cx="5437900" cy="503419"/>
          </a:xfrm>
          <a:prstGeom prst="rect">
            <a:avLst/>
          </a:prstGeom>
        </p:spPr>
        <p:txBody>
          <a:bodyPr anchor="b"/>
          <a:lstStyle>
            <a:lvl1pPr marL="0" indent="0">
              <a:buNone/>
              <a:defRPr sz="1800" b="1" i="0">
                <a:solidFill>
                  <a:schemeClr val="accent1"/>
                </a:solidFill>
                <a:latin typeface="Berlingske Sans Extrabold" panose="02000703050000020004" pitchFamily="2" charset="0"/>
              </a:defRPr>
            </a:lvl1pPr>
          </a:lstStyle>
          <a:p>
            <a:pPr lvl="0"/>
            <a:r>
              <a:rPr lang="en-GB" dirty="0"/>
              <a:t>Click to create a subtitle</a:t>
            </a:r>
          </a:p>
        </p:txBody>
      </p:sp>
      <p:sp>
        <p:nvSpPr>
          <p:cNvPr id="20" name="Text Placeholder 4">
            <a:extLst>
              <a:ext uri="{FF2B5EF4-FFF2-40B4-BE49-F238E27FC236}">
                <a16:creationId xmlns:a16="http://schemas.microsoft.com/office/drawing/2014/main" id="{40EEEBE6-A3A5-F949-AFA5-79CE9FB8890F}"/>
              </a:ext>
            </a:extLst>
          </p:cNvPr>
          <p:cNvSpPr>
            <a:spLocks noGrp="1"/>
          </p:cNvSpPr>
          <p:nvPr>
            <p:ph type="body" sz="quarter" idx="24" hasCustomPrompt="1"/>
          </p:nvPr>
        </p:nvSpPr>
        <p:spPr>
          <a:xfrm>
            <a:off x="6263350" y="1374710"/>
            <a:ext cx="5437900" cy="503419"/>
          </a:xfrm>
          <a:prstGeom prst="rect">
            <a:avLst/>
          </a:prstGeom>
        </p:spPr>
        <p:txBody>
          <a:bodyPr anchor="b"/>
          <a:lstStyle>
            <a:lvl1pPr marL="0" indent="0">
              <a:buNone/>
              <a:defRPr sz="1800" b="1" i="0">
                <a:solidFill>
                  <a:schemeClr val="accent1"/>
                </a:solidFill>
                <a:latin typeface="Berlingske Sans Extrabold" panose="02000703050000020004" pitchFamily="2" charset="0"/>
              </a:defRPr>
            </a:lvl1pPr>
          </a:lstStyle>
          <a:p>
            <a:pPr lvl="0"/>
            <a:r>
              <a:rPr lang="en-GB" dirty="0"/>
              <a:t>Click to create a subtitle</a:t>
            </a:r>
          </a:p>
        </p:txBody>
      </p:sp>
      <p:sp>
        <p:nvSpPr>
          <p:cNvPr id="2" name="Title 1">
            <a:extLst>
              <a:ext uri="{FF2B5EF4-FFF2-40B4-BE49-F238E27FC236}">
                <a16:creationId xmlns:a16="http://schemas.microsoft.com/office/drawing/2014/main" id="{7A73DBAB-0E28-B748-8DB6-9E04717E2956}"/>
              </a:ext>
            </a:extLst>
          </p:cNvPr>
          <p:cNvSpPr>
            <a:spLocks noGrp="1"/>
          </p:cNvSpPr>
          <p:nvPr>
            <p:ph type="title"/>
          </p:nvPr>
        </p:nvSpPr>
        <p:spPr/>
        <p:txBody>
          <a:bodyPr/>
          <a:lstStyle/>
          <a:p>
            <a:r>
              <a:rPr lang="en-US" dirty="0"/>
              <a:t>Click to edit Master title style</a:t>
            </a:r>
            <a:endParaRPr lang="en-GB" dirty="0"/>
          </a:p>
        </p:txBody>
      </p:sp>
    </p:spTree>
    <p:extLst>
      <p:ext uri="{BB962C8B-B14F-4D97-AF65-F5344CB8AC3E}">
        <p14:creationId xmlns:p14="http://schemas.microsoft.com/office/powerpoint/2010/main" val="385847376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 3 Sub + 3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8" name="Picture Placeholder 7">
            <a:extLst>
              <a:ext uri="{FF2B5EF4-FFF2-40B4-BE49-F238E27FC236}">
                <a16:creationId xmlns:a16="http://schemas.microsoft.com/office/drawing/2014/main" id="{773A3702-0B3C-AB40-84E6-B5560EBE4EF8}"/>
              </a:ext>
            </a:extLst>
          </p:cNvPr>
          <p:cNvSpPr>
            <a:spLocks noGrp="1"/>
          </p:cNvSpPr>
          <p:nvPr>
            <p:ph type="pic" sz="quarter" idx="14"/>
          </p:nvPr>
        </p:nvSpPr>
        <p:spPr>
          <a:xfrm>
            <a:off x="479425" y="2009193"/>
            <a:ext cx="3503169" cy="4156658"/>
          </a:xfrm>
          <a:prstGeom prst="rect">
            <a:avLst/>
          </a:prstGeom>
          <a:solidFill>
            <a:schemeClr val="bg2"/>
          </a:solidFill>
        </p:spPr>
        <p:txBody>
          <a:bodyPr anchor="ctr"/>
          <a:lstStyle>
            <a:lvl1pPr marL="0" indent="0" algn="ctr">
              <a:buNone/>
              <a:defRPr/>
            </a:lvl1pPr>
          </a:lstStyle>
          <a:p>
            <a:endParaRPr lang="en-GB" dirty="0"/>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4346350" y="2009193"/>
            <a:ext cx="3503169" cy="4156658"/>
          </a:xfrm>
          <a:prstGeom prst="rect">
            <a:avLst/>
          </a:prstGeom>
          <a:solidFill>
            <a:schemeClr val="bg2"/>
          </a:solidFill>
        </p:spPr>
        <p:txBody>
          <a:bodyPr anchor="ctr"/>
          <a:lstStyle>
            <a:lvl1pPr marL="0" indent="0" algn="ctr">
              <a:buNone/>
              <a:defRPr/>
            </a:lvl1pPr>
          </a:lstStyle>
          <a:p>
            <a:endParaRPr lang="en-GB" dirty="0"/>
          </a:p>
        </p:txBody>
      </p:sp>
      <p:sp>
        <p:nvSpPr>
          <p:cNvPr id="10" name="Picture Placeholder 7">
            <a:extLst>
              <a:ext uri="{FF2B5EF4-FFF2-40B4-BE49-F238E27FC236}">
                <a16:creationId xmlns:a16="http://schemas.microsoft.com/office/drawing/2014/main" id="{F64C4D2D-6944-7543-9427-BA06983779B0}"/>
              </a:ext>
            </a:extLst>
          </p:cNvPr>
          <p:cNvSpPr>
            <a:spLocks noGrp="1"/>
          </p:cNvSpPr>
          <p:nvPr>
            <p:ph type="pic" sz="quarter" idx="16"/>
          </p:nvPr>
        </p:nvSpPr>
        <p:spPr>
          <a:xfrm>
            <a:off x="8213275" y="2009193"/>
            <a:ext cx="3503169" cy="4156658"/>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78327903-13B3-E74B-9CEE-DFF99CE707F7}"/>
              </a:ext>
            </a:extLst>
          </p:cNvPr>
          <p:cNvSpPr>
            <a:spLocks noGrp="1"/>
          </p:cNvSpPr>
          <p:nvPr>
            <p:ph type="ftr" sz="quarter" idx="19"/>
          </p:nvPr>
        </p:nvSpPr>
        <p:spPr/>
        <p:txBody>
          <a:bodyPr/>
          <a:lstStyle/>
          <a:p>
            <a:r>
              <a:rPr lang="en-US"/>
              <a:t>This is the footer</a:t>
            </a:r>
            <a:endParaRPr lang="en-US" dirty="0"/>
          </a:p>
        </p:txBody>
      </p:sp>
      <p:sp>
        <p:nvSpPr>
          <p:cNvPr id="2" name="Title 1">
            <a:extLst>
              <a:ext uri="{FF2B5EF4-FFF2-40B4-BE49-F238E27FC236}">
                <a16:creationId xmlns:a16="http://schemas.microsoft.com/office/drawing/2014/main" id="{B7CF2624-BD7A-C44B-B65F-FF7DE1CDB620}"/>
              </a:ext>
            </a:extLst>
          </p:cNvPr>
          <p:cNvSpPr>
            <a:spLocks noGrp="1"/>
          </p:cNvSpPr>
          <p:nvPr>
            <p:ph type="title"/>
          </p:nvPr>
        </p:nvSpPr>
        <p:spPr/>
        <p:txBody>
          <a:bodyPr/>
          <a:lstStyle/>
          <a:p>
            <a:r>
              <a:rPr lang="en-US"/>
              <a:t>Click to edit Master title style</a:t>
            </a:r>
            <a:endParaRPr lang="en-GB"/>
          </a:p>
        </p:txBody>
      </p:sp>
      <p:sp>
        <p:nvSpPr>
          <p:cNvPr id="18" name="Text Placeholder 4">
            <a:extLst>
              <a:ext uri="{FF2B5EF4-FFF2-40B4-BE49-F238E27FC236}">
                <a16:creationId xmlns:a16="http://schemas.microsoft.com/office/drawing/2014/main" id="{991022F8-9E5D-914F-91DC-1CC72C353A9B}"/>
              </a:ext>
            </a:extLst>
          </p:cNvPr>
          <p:cNvSpPr>
            <a:spLocks noGrp="1"/>
          </p:cNvSpPr>
          <p:nvPr>
            <p:ph type="body" sz="quarter" idx="23" hasCustomPrompt="1"/>
          </p:nvPr>
        </p:nvSpPr>
        <p:spPr>
          <a:xfrm>
            <a:off x="479425" y="1374710"/>
            <a:ext cx="3503169"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19" name="Text Placeholder 4">
            <a:extLst>
              <a:ext uri="{FF2B5EF4-FFF2-40B4-BE49-F238E27FC236}">
                <a16:creationId xmlns:a16="http://schemas.microsoft.com/office/drawing/2014/main" id="{93F91CF3-BCED-FD4B-9118-3EE25D21D750}"/>
              </a:ext>
            </a:extLst>
          </p:cNvPr>
          <p:cNvSpPr>
            <a:spLocks noGrp="1"/>
          </p:cNvSpPr>
          <p:nvPr>
            <p:ph type="body" sz="quarter" idx="24" hasCustomPrompt="1"/>
          </p:nvPr>
        </p:nvSpPr>
        <p:spPr>
          <a:xfrm>
            <a:off x="4346350" y="1374710"/>
            <a:ext cx="3503169"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3" name="Text Placeholder 4">
            <a:extLst>
              <a:ext uri="{FF2B5EF4-FFF2-40B4-BE49-F238E27FC236}">
                <a16:creationId xmlns:a16="http://schemas.microsoft.com/office/drawing/2014/main" id="{700BBF1D-2AFD-A341-874F-8AF68FC16865}"/>
              </a:ext>
            </a:extLst>
          </p:cNvPr>
          <p:cNvSpPr>
            <a:spLocks noGrp="1"/>
          </p:cNvSpPr>
          <p:nvPr>
            <p:ph type="body" sz="quarter" idx="25" hasCustomPrompt="1"/>
          </p:nvPr>
        </p:nvSpPr>
        <p:spPr>
          <a:xfrm>
            <a:off x="8209406" y="1374710"/>
            <a:ext cx="3503169"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Tree>
    <p:extLst>
      <p:ext uri="{BB962C8B-B14F-4D97-AF65-F5344CB8AC3E}">
        <p14:creationId xmlns:p14="http://schemas.microsoft.com/office/powerpoint/2010/main" val="12251866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 1 Text Column + 1 Picture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6096000" y="1808163"/>
            <a:ext cx="5605250" cy="4357687"/>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87EDBB55-F807-C24F-A1DE-0443886CBCB4}"/>
              </a:ext>
            </a:extLst>
          </p:cNvPr>
          <p:cNvSpPr>
            <a:spLocks noGrp="1"/>
          </p:cNvSpPr>
          <p:nvPr>
            <p:ph type="ftr" sz="quarter" idx="17"/>
          </p:nvPr>
        </p:nvSpPr>
        <p:spPr/>
        <p:txBody>
          <a:bodyPr/>
          <a:lstStyle/>
          <a:p>
            <a:r>
              <a:rPr lang="en-US"/>
              <a:t>This is the footer</a:t>
            </a:r>
            <a:endParaRPr lang="en-US" dirty="0"/>
          </a:p>
        </p:txBody>
      </p:sp>
      <p:sp>
        <p:nvSpPr>
          <p:cNvPr id="4" name="Text Placeholder 3">
            <a:extLst>
              <a:ext uri="{FF2B5EF4-FFF2-40B4-BE49-F238E27FC236}">
                <a16:creationId xmlns:a16="http://schemas.microsoft.com/office/drawing/2014/main" id="{3161F227-B133-C34F-872C-76A3C5B3487A}"/>
              </a:ext>
            </a:extLst>
          </p:cNvPr>
          <p:cNvSpPr>
            <a:spLocks noGrp="1"/>
          </p:cNvSpPr>
          <p:nvPr>
            <p:ph type="body" sz="quarter" idx="18"/>
          </p:nvPr>
        </p:nvSpPr>
        <p:spPr>
          <a:xfrm>
            <a:off x="479425" y="1808163"/>
            <a:ext cx="5068998" cy="436403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5FFE4888-B3AA-1443-9EFC-CA47D9BBDAE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293124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 2 Column Text + 1 Picture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5B28B73C-99D6-8146-BE60-77C7CA2A3B4D}"/>
              </a:ext>
            </a:extLst>
          </p:cNvPr>
          <p:cNvSpPr>
            <a:spLocks noGrp="1"/>
          </p:cNvSpPr>
          <p:nvPr>
            <p:ph type="ftr" sz="quarter" idx="14"/>
          </p:nvPr>
        </p:nvSpPr>
        <p:spPr/>
        <p:txBody>
          <a:bodyPr/>
          <a:lstStyle/>
          <a:p>
            <a:r>
              <a:rPr lang="en-US"/>
              <a:t>This is the footer</a:t>
            </a:r>
            <a:endParaRPr lang="en-US" dirty="0"/>
          </a:p>
        </p:txBody>
      </p:sp>
      <p:sp>
        <p:nvSpPr>
          <p:cNvPr id="12" name="Text Placeholder 4">
            <a:extLst>
              <a:ext uri="{FF2B5EF4-FFF2-40B4-BE49-F238E27FC236}">
                <a16:creationId xmlns:a16="http://schemas.microsoft.com/office/drawing/2014/main" id="{A17770B3-830F-E641-AA97-10AFB2341C67}"/>
              </a:ext>
            </a:extLst>
          </p:cNvPr>
          <p:cNvSpPr>
            <a:spLocks noGrp="1"/>
          </p:cNvSpPr>
          <p:nvPr>
            <p:ph type="body" sz="quarter" idx="12" hasCustomPrompt="1"/>
          </p:nvPr>
        </p:nvSpPr>
        <p:spPr>
          <a:xfrm>
            <a:off x="479425" y="5930123"/>
            <a:ext cx="5068998"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create a bottom part of text</a:t>
            </a:r>
          </a:p>
        </p:txBody>
      </p:sp>
      <p:sp>
        <p:nvSpPr>
          <p:cNvPr id="15" name="Picture Placeholder 7">
            <a:extLst>
              <a:ext uri="{FF2B5EF4-FFF2-40B4-BE49-F238E27FC236}">
                <a16:creationId xmlns:a16="http://schemas.microsoft.com/office/drawing/2014/main" id="{3F0FD38B-A476-984D-A159-7610115622EC}"/>
              </a:ext>
            </a:extLst>
          </p:cNvPr>
          <p:cNvSpPr>
            <a:spLocks noGrp="1"/>
          </p:cNvSpPr>
          <p:nvPr>
            <p:ph type="pic" sz="quarter" idx="15"/>
          </p:nvPr>
        </p:nvSpPr>
        <p:spPr>
          <a:xfrm>
            <a:off x="6096000" y="2009193"/>
            <a:ext cx="5616575" cy="3792857"/>
          </a:xfrm>
          <a:prstGeom prst="rect">
            <a:avLst/>
          </a:prstGeom>
          <a:solidFill>
            <a:schemeClr val="bg2"/>
          </a:solidFill>
        </p:spPr>
        <p:txBody>
          <a:bodyPr anchor="ctr"/>
          <a:lstStyle>
            <a:lvl1pPr marL="0" indent="0" algn="ctr">
              <a:buNone/>
              <a:defRPr/>
            </a:lvl1pPr>
          </a:lstStyle>
          <a:p>
            <a:endParaRPr lang="en-GB" dirty="0"/>
          </a:p>
        </p:txBody>
      </p:sp>
      <p:sp>
        <p:nvSpPr>
          <p:cNvPr id="17" name="Text Placeholder 4">
            <a:extLst>
              <a:ext uri="{FF2B5EF4-FFF2-40B4-BE49-F238E27FC236}">
                <a16:creationId xmlns:a16="http://schemas.microsoft.com/office/drawing/2014/main" id="{2497350B-2EE3-344C-B6CC-B8BAEFA0478B}"/>
              </a:ext>
            </a:extLst>
          </p:cNvPr>
          <p:cNvSpPr>
            <a:spLocks noGrp="1"/>
          </p:cNvSpPr>
          <p:nvPr>
            <p:ph type="body" sz="quarter" idx="23" hasCustomPrompt="1"/>
          </p:nvPr>
        </p:nvSpPr>
        <p:spPr>
          <a:xfrm>
            <a:off x="479425" y="1374710"/>
            <a:ext cx="5068998"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0" name="Text Placeholder 3">
            <a:extLst>
              <a:ext uri="{FF2B5EF4-FFF2-40B4-BE49-F238E27FC236}">
                <a16:creationId xmlns:a16="http://schemas.microsoft.com/office/drawing/2014/main" id="{D22048AB-0B83-7E47-A80B-4A224059A708}"/>
              </a:ext>
            </a:extLst>
          </p:cNvPr>
          <p:cNvSpPr>
            <a:spLocks noGrp="1"/>
          </p:cNvSpPr>
          <p:nvPr>
            <p:ph type="body" sz="quarter" idx="25"/>
          </p:nvPr>
        </p:nvSpPr>
        <p:spPr>
          <a:xfrm>
            <a:off x="479425" y="2009194"/>
            <a:ext cx="5068998" cy="3798650"/>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6C468B2D-A708-A143-AAEE-5DE8EC0E2E3A}"/>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62164832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 2 Sub + 1 Column Text + 1 Picture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3" name="Footer Placeholder 2">
            <a:extLst>
              <a:ext uri="{FF2B5EF4-FFF2-40B4-BE49-F238E27FC236}">
                <a16:creationId xmlns:a16="http://schemas.microsoft.com/office/drawing/2014/main" id="{447CD3DB-A77C-8C4C-8585-F43A6F174B99}"/>
              </a:ext>
            </a:extLst>
          </p:cNvPr>
          <p:cNvSpPr>
            <a:spLocks noGrp="1"/>
          </p:cNvSpPr>
          <p:nvPr>
            <p:ph type="ftr" sz="quarter" idx="19"/>
          </p:nvPr>
        </p:nvSpPr>
        <p:spPr/>
        <p:txBody>
          <a:bodyPr/>
          <a:lstStyle/>
          <a:p>
            <a:r>
              <a:rPr lang="en-US"/>
              <a:t>This is the footer</a:t>
            </a:r>
            <a:endParaRPr lang="en-US" dirty="0"/>
          </a:p>
        </p:txBody>
      </p:sp>
      <p:sp>
        <p:nvSpPr>
          <p:cNvPr id="24" name="Picture Placeholder 7">
            <a:extLst>
              <a:ext uri="{FF2B5EF4-FFF2-40B4-BE49-F238E27FC236}">
                <a16:creationId xmlns:a16="http://schemas.microsoft.com/office/drawing/2014/main" id="{14434191-76E8-C741-BFD4-16364A559086}"/>
              </a:ext>
            </a:extLst>
          </p:cNvPr>
          <p:cNvSpPr>
            <a:spLocks noGrp="1"/>
          </p:cNvSpPr>
          <p:nvPr>
            <p:ph type="pic" sz="quarter" idx="15"/>
          </p:nvPr>
        </p:nvSpPr>
        <p:spPr>
          <a:xfrm>
            <a:off x="6096000" y="2009193"/>
            <a:ext cx="5616575" cy="4156658"/>
          </a:xfrm>
          <a:prstGeom prst="rect">
            <a:avLst/>
          </a:prstGeom>
          <a:solidFill>
            <a:schemeClr val="bg2"/>
          </a:solidFill>
        </p:spPr>
        <p:txBody>
          <a:bodyPr anchor="ctr"/>
          <a:lstStyle>
            <a:lvl1pPr marL="0" indent="0" algn="ctr">
              <a:buNone/>
              <a:defRPr/>
            </a:lvl1pPr>
          </a:lstStyle>
          <a:p>
            <a:endParaRPr lang="en-GB" dirty="0"/>
          </a:p>
        </p:txBody>
      </p:sp>
      <p:sp>
        <p:nvSpPr>
          <p:cNvPr id="25" name="Text Placeholder 4">
            <a:extLst>
              <a:ext uri="{FF2B5EF4-FFF2-40B4-BE49-F238E27FC236}">
                <a16:creationId xmlns:a16="http://schemas.microsoft.com/office/drawing/2014/main" id="{AB6C9732-E9E9-5C47-912C-D8D8E8319665}"/>
              </a:ext>
            </a:extLst>
          </p:cNvPr>
          <p:cNvSpPr>
            <a:spLocks noGrp="1"/>
          </p:cNvSpPr>
          <p:nvPr>
            <p:ph type="body" sz="quarter" idx="23" hasCustomPrompt="1"/>
          </p:nvPr>
        </p:nvSpPr>
        <p:spPr>
          <a:xfrm>
            <a:off x="479425" y="1374710"/>
            <a:ext cx="5068998"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6" name="Text Placeholder 4">
            <a:extLst>
              <a:ext uri="{FF2B5EF4-FFF2-40B4-BE49-F238E27FC236}">
                <a16:creationId xmlns:a16="http://schemas.microsoft.com/office/drawing/2014/main" id="{B131D909-EEF2-914B-9498-939E011A04C4}"/>
              </a:ext>
            </a:extLst>
          </p:cNvPr>
          <p:cNvSpPr>
            <a:spLocks noGrp="1"/>
          </p:cNvSpPr>
          <p:nvPr>
            <p:ph type="body" sz="quarter" idx="24" hasCustomPrompt="1"/>
          </p:nvPr>
        </p:nvSpPr>
        <p:spPr>
          <a:xfrm>
            <a:off x="6096000" y="1374710"/>
            <a:ext cx="5616575"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7" name="Text Placeholder 3">
            <a:extLst>
              <a:ext uri="{FF2B5EF4-FFF2-40B4-BE49-F238E27FC236}">
                <a16:creationId xmlns:a16="http://schemas.microsoft.com/office/drawing/2014/main" id="{636A07CD-AFC8-0042-98B8-FE47F6F1BA36}"/>
              </a:ext>
            </a:extLst>
          </p:cNvPr>
          <p:cNvSpPr>
            <a:spLocks noGrp="1"/>
          </p:cNvSpPr>
          <p:nvPr>
            <p:ph type="body" sz="quarter" idx="25"/>
          </p:nvPr>
        </p:nvSpPr>
        <p:spPr>
          <a:xfrm>
            <a:off x="479425" y="2009193"/>
            <a:ext cx="5068998" cy="416300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2608B9C5-D405-024D-B87A-F62AD4D051B9}"/>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13813833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 1 Column Text + 2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14" name="Picture Placeholder 7">
            <a:extLst>
              <a:ext uri="{FF2B5EF4-FFF2-40B4-BE49-F238E27FC236}">
                <a16:creationId xmlns:a16="http://schemas.microsoft.com/office/drawing/2014/main" id="{156F769C-5D83-AD47-9A1A-969C7D616674}"/>
              </a:ext>
            </a:extLst>
          </p:cNvPr>
          <p:cNvSpPr>
            <a:spLocks noGrp="1"/>
          </p:cNvSpPr>
          <p:nvPr>
            <p:ph type="pic" sz="quarter" idx="15"/>
          </p:nvPr>
        </p:nvSpPr>
        <p:spPr>
          <a:xfrm>
            <a:off x="4388825" y="1808163"/>
            <a:ext cx="3492000" cy="4357688"/>
          </a:xfrm>
          <a:prstGeom prst="rect">
            <a:avLst/>
          </a:prstGeom>
          <a:solidFill>
            <a:schemeClr val="bg2"/>
          </a:solidFill>
        </p:spPr>
        <p:txBody>
          <a:bodyPr anchor="ctr"/>
          <a:lstStyle>
            <a:lvl1pPr marL="0" indent="0" algn="ctr">
              <a:buNone/>
              <a:defRPr/>
            </a:lvl1pPr>
          </a:lstStyle>
          <a:p>
            <a:endParaRPr lang="en-GB" dirty="0"/>
          </a:p>
        </p:txBody>
      </p:sp>
      <p:sp>
        <p:nvSpPr>
          <p:cNvPr id="10" name="Picture Placeholder 7">
            <a:extLst>
              <a:ext uri="{FF2B5EF4-FFF2-40B4-BE49-F238E27FC236}">
                <a16:creationId xmlns:a16="http://schemas.microsoft.com/office/drawing/2014/main" id="{F64C4D2D-6944-7543-9427-BA06983779B0}"/>
              </a:ext>
            </a:extLst>
          </p:cNvPr>
          <p:cNvSpPr>
            <a:spLocks noGrp="1"/>
          </p:cNvSpPr>
          <p:nvPr>
            <p:ph type="pic" sz="quarter" idx="16"/>
          </p:nvPr>
        </p:nvSpPr>
        <p:spPr>
          <a:xfrm>
            <a:off x="8158312" y="1808163"/>
            <a:ext cx="3542937" cy="4357688"/>
          </a:xfrm>
          <a:prstGeom prst="rect">
            <a:avLst/>
          </a:prstGeom>
          <a:solidFill>
            <a:schemeClr val="bg2"/>
          </a:solidFill>
        </p:spPr>
        <p:txBody>
          <a:bodyPr anchor="ctr"/>
          <a:lstStyle>
            <a:lvl1pPr marL="0" indent="0" algn="ctr">
              <a:buNone/>
              <a:defRPr/>
            </a:lvl1pPr>
          </a:lstStyle>
          <a:p>
            <a:endParaRPr lang="en-GB" dirty="0"/>
          </a:p>
        </p:txBody>
      </p:sp>
      <p:sp>
        <p:nvSpPr>
          <p:cNvPr id="3" name="Footer Placeholder 2">
            <a:extLst>
              <a:ext uri="{FF2B5EF4-FFF2-40B4-BE49-F238E27FC236}">
                <a16:creationId xmlns:a16="http://schemas.microsoft.com/office/drawing/2014/main" id="{42995A94-07E4-B941-8177-3BB51E4F078D}"/>
              </a:ext>
            </a:extLst>
          </p:cNvPr>
          <p:cNvSpPr>
            <a:spLocks noGrp="1"/>
          </p:cNvSpPr>
          <p:nvPr>
            <p:ph type="ftr" sz="quarter" idx="18"/>
          </p:nvPr>
        </p:nvSpPr>
        <p:spPr/>
        <p:txBody>
          <a:bodyPr/>
          <a:lstStyle/>
          <a:p>
            <a:r>
              <a:rPr lang="en-US"/>
              <a:t>This is the footer</a:t>
            </a:r>
            <a:endParaRPr lang="en-US" dirty="0"/>
          </a:p>
        </p:txBody>
      </p:sp>
      <p:sp>
        <p:nvSpPr>
          <p:cNvPr id="2" name="Title 1">
            <a:extLst>
              <a:ext uri="{FF2B5EF4-FFF2-40B4-BE49-F238E27FC236}">
                <a16:creationId xmlns:a16="http://schemas.microsoft.com/office/drawing/2014/main" id="{03484712-E162-DA4F-BFD6-3F95A1156782}"/>
              </a:ext>
            </a:extLst>
          </p:cNvPr>
          <p:cNvSpPr>
            <a:spLocks noGrp="1"/>
          </p:cNvSpPr>
          <p:nvPr>
            <p:ph type="title"/>
          </p:nvPr>
        </p:nvSpPr>
        <p:spPr/>
        <p:txBody>
          <a:bodyPr/>
          <a:lstStyle/>
          <a:p>
            <a:r>
              <a:rPr lang="en-US"/>
              <a:t>Click to edit Master title style</a:t>
            </a:r>
            <a:endParaRPr lang="en-GB"/>
          </a:p>
        </p:txBody>
      </p:sp>
      <p:sp>
        <p:nvSpPr>
          <p:cNvPr id="16" name="Text Placeholder 3">
            <a:extLst>
              <a:ext uri="{FF2B5EF4-FFF2-40B4-BE49-F238E27FC236}">
                <a16:creationId xmlns:a16="http://schemas.microsoft.com/office/drawing/2014/main" id="{6885F830-FA73-874F-9833-13F50A18BC8F}"/>
              </a:ext>
            </a:extLst>
          </p:cNvPr>
          <p:cNvSpPr>
            <a:spLocks noGrp="1"/>
          </p:cNvSpPr>
          <p:nvPr>
            <p:ph type="body" sz="quarter" idx="19"/>
          </p:nvPr>
        </p:nvSpPr>
        <p:spPr>
          <a:xfrm>
            <a:off x="479425" y="1808163"/>
            <a:ext cx="3486519" cy="436403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669548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Sub + 2 Column Text + 2 Picture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943873"/>
            <a:ext cx="3486519" cy="276447"/>
          </a:xfrm>
          <a:prstGeom prst="rect">
            <a:avLst/>
          </a:prstGeom>
        </p:spPr>
        <p:txBody>
          <a:bodyPr anchor="ctr"/>
          <a:lstStyle>
            <a:lvl1pPr marL="0" indent="0">
              <a:buNone/>
              <a:defRPr sz="1600" b="0" i="0">
                <a:solidFill>
                  <a:schemeClr val="bg1"/>
                </a:solidFill>
                <a:latin typeface="Berlingske Sans Demibold" panose="02000703050000020004" pitchFamily="2" charset="0"/>
              </a:defRPr>
            </a:lvl1pPr>
          </a:lstStyle>
          <a:p>
            <a:pPr lvl="0"/>
            <a:r>
              <a:rPr lang="en-GB" dirty="0"/>
              <a:t>Click to create a bottom part of text</a:t>
            </a:r>
          </a:p>
        </p:txBody>
      </p:sp>
      <p:sp>
        <p:nvSpPr>
          <p:cNvPr id="4" name="Footer Placeholder 3">
            <a:extLst>
              <a:ext uri="{FF2B5EF4-FFF2-40B4-BE49-F238E27FC236}">
                <a16:creationId xmlns:a16="http://schemas.microsoft.com/office/drawing/2014/main" id="{2F7DD213-08DB-EF43-BF09-C187AFD2E02E}"/>
              </a:ext>
            </a:extLst>
          </p:cNvPr>
          <p:cNvSpPr>
            <a:spLocks noGrp="1"/>
          </p:cNvSpPr>
          <p:nvPr>
            <p:ph type="ftr" sz="quarter" idx="15"/>
          </p:nvPr>
        </p:nvSpPr>
        <p:spPr/>
        <p:txBody>
          <a:bodyPr/>
          <a:lstStyle/>
          <a:p>
            <a:r>
              <a:rPr lang="en-US"/>
              <a:t>This is the footer</a:t>
            </a:r>
            <a:endParaRPr lang="en-US" dirty="0"/>
          </a:p>
        </p:txBody>
      </p:sp>
      <p:sp>
        <p:nvSpPr>
          <p:cNvPr id="24" name="Picture Placeholder 7">
            <a:extLst>
              <a:ext uri="{FF2B5EF4-FFF2-40B4-BE49-F238E27FC236}">
                <a16:creationId xmlns:a16="http://schemas.microsoft.com/office/drawing/2014/main" id="{E64E93D4-C57C-5948-A63F-7D03B844B4CF}"/>
              </a:ext>
            </a:extLst>
          </p:cNvPr>
          <p:cNvSpPr>
            <a:spLocks noGrp="1"/>
          </p:cNvSpPr>
          <p:nvPr>
            <p:ph type="pic" sz="quarter" idx="25"/>
          </p:nvPr>
        </p:nvSpPr>
        <p:spPr>
          <a:xfrm>
            <a:off x="4388825" y="2009193"/>
            <a:ext cx="3492000" cy="4156658"/>
          </a:xfrm>
          <a:prstGeom prst="rect">
            <a:avLst/>
          </a:prstGeom>
          <a:solidFill>
            <a:schemeClr val="bg2"/>
          </a:solidFill>
        </p:spPr>
        <p:txBody>
          <a:bodyPr anchor="ctr"/>
          <a:lstStyle>
            <a:lvl1pPr marL="0" indent="0" algn="ctr">
              <a:buNone/>
              <a:defRPr/>
            </a:lvl1pPr>
          </a:lstStyle>
          <a:p>
            <a:endParaRPr lang="en-GB" dirty="0"/>
          </a:p>
        </p:txBody>
      </p:sp>
      <p:sp>
        <p:nvSpPr>
          <p:cNvPr id="25" name="Picture Placeholder 7">
            <a:extLst>
              <a:ext uri="{FF2B5EF4-FFF2-40B4-BE49-F238E27FC236}">
                <a16:creationId xmlns:a16="http://schemas.microsoft.com/office/drawing/2014/main" id="{3B85AD64-3D4F-0B4D-8733-D3386754EE23}"/>
              </a:ext>
            </a:extLst>
          </p:cNvPr>
          <p:cNvSpPr>
            <a:spLocks noGrp="1"/>
          </p:cNvSpPr>
          <p:nvPr>
            <p:ph type="pic" sz="quarter" idx="16"/>
          </p:nvPr>
        </p:nvSpPr>
        <p:spPr>
          <a:xfrm>
            <a:off x="8158312" y="2009193"/>
            <a:ext cx="3542937" cy="4156658"/>
          </a:xfrm>
          <a:prstGeom prst="rect">
            <a:avLst/>
          </a:prstGeom>
          <a:solidFill>
            <a:schemeClr val="bg2"/>
          </a:solidFill>
        </p:spPr>
        <p:txBody>
          <a:bodyPr anchor="ctr"/>
          <a:lstStyle>
            <a:lvl1pPr marL="0" indent="0" algn="ctr">
              <a:buNone/>
              <a:defRPr/>
            </a:lvl1pPr>
          </a:lstStyle>
          <a:p>
            <a:endParaRPr lang="en-GB" dirty="0"/>
          </a:p>
        </p:txBody>
      </p:sp>
      <p:sp>
        <p:nvSpPr>
          <p:cNvPr id="15" name="Text Placeholder 4">
            <a:extLst>
              <a:ext uri="{FF2B5EF4-FFF2-40B4-BE49-F238E27FC236}">
                <a16:creationId xmlns:a16="http://schemas.microsoft.com/office/drawing/2014/main" id="{07D22795-D1ED-0D4D-89CF-ED185EF7EBC6}"/>
              </a:ext>
            </a:extLst>
          </p:cNvPr>
          <p:cNvSpPr>
            <a:spLocks noGrp="1"/>
          </p:cNvSpPr>
          <p:nvPr>
            <p:ph type="body" sz="quarter" idx="23" hasCustomPrompt="1"/>
          </p:nvPr>
        </p:nvSpPr>
        <p:spPr>
          <a:xfrm>
            <a:off x="479425" y="1374710"/>
            <a:ext cx="3486519"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16" name="Text Placeholder 3">
            <a:extLst>
              <a:ext uri="{FF2B5EF4-FFF2-40B4-BE49-F238E27FC236}">
                <a16:creationId xmlns:a16="http://schemas.microsoft.com/office/drawing/2014/main" id="{6F24F3BB-D155-F44A-8ADD-548EF68CB503}"/>
              </a:ext>
            </a:extLst>
          </p:cNvPr>
          <p:cNvSpPr>
            <a:spLocks noGrp="1"/>
          </p:cNvSpPr>
          <p:nvPr>
            <p:ph type="body" sz="quarter" idx="19"/>
          </p:nvPr>
        </p:nvSpPr>
        <p:spPr>
          <a:xfrm>
            <a:off x="479425" y="2009486"/>
            <a:ext cx="3486519" cy="379835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6302EB78-E83B-3241-9187-08CA1F130E5F}"/>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7785646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3 Sub + 1 Column Text + 2 Pictures_Navy">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3" name="Footer Placeholder 2">
            <a:extLst>
              <a:ext uri="{FF2B5EF4-FFF2-40B4-BE49-F238E27FC236}">
                <a16:creationId xmlns:a16="http://schemas.microsoft.com/office/drawing/2014/main" id="{582C5026-36F5-0A47-95F8-6FBECF381D0C}"/>
              </a:ext>
            </a:extLst>
          </p:cNvPr>
          <p:cNvSpPr>
            <a:spLocks noGrp="1"/>
          </p:cNvSpPr>
          <p:nvPr>
            <p:ph type="ftr" sz="quarter" idx="20"/>
          </p:nvPr>
        </p:nvSpPr>
        <p:spPr/>
        <p:txBody>
          <a:bodyPr/>
          <a:lstStyle/>
          <a:p>
            <a:r>
              <a:rPr lang="en-US"/>
              <a:t>This is the footer</a:t>
            </a:r>
            <a:endParaRPr lang="en-US" dirty="0"/>
          </a:p>
        </p:txBody>
      </p:sp>
      <p:sp>
        <p:nvSpPr>
          <p:cNvPr id="20" name="Text Placeholder 4">
            <a:extLst>
              <a:ext uri="{FF2B5EF4-FFF2-40B4-BE49-F238E27FC236}">
                <a16:creationId xmlns:a16="http://schemas.microsoft.com/office/drawing/2014/main" id="{22522E3A-1033-3E44-91E5-D551BCD6EBDD}"/>
              </a:ext>
            </a:extLst>
          </p:cNvPr>
          <p:cNvSpPr>
            <a:spLocks noGrp="1"/>
          </p:cNvSpPr>
          <p:nvPr>
            <p:ph type="body" sz="quarter" idx="23" hasCustomPrompt="1"/>
          </p:nvPr>
        </p:nvSpPr>
        <p:spPr>
          <a:xfrm>
            <a:off x="479425" y="1374710"/>
            <a:ext cx="3486519"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4" name="Text Placeholder 4">
            <a:extLst>
              <a:ext uri="{FF2B5EF4-FFF2-40B4-BE49-F238E27FC236}">
                <a16:creationId xmlns:a16="http://schemas.microsoft.com/office/drawing/2014/main" id="{EDD0F857-333D-BF40-A6FC-EF834C297295}"/>
              </a:ext>
            </a:extLst>
          </p:cNvPr>
          <p:cNvSpPr>
            <a:spLocks noGrp="1"/>
          </p:cNvSpPr>
          <p:nvPr>
            <p:ph type="body" sz="quarter" idx="24" hasCustomPrompt="1"/>
          </p:nvPr>
        </p:nvSpPr>
        <p:spPr>
          <a:xfrm>
            <a:off x="4388826" y="1374710"/>
            <a:ext cx="3492000"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26" name="Picture Placeholder 7">
            <a:extLst>
              <a:ext uri="{FF2B5EF4-FFF2-40B4-BE49-F238E27FC236}">
                <a16:creationId xmlns:a16="http://schemas.microsoft.com/office/drawing/2014/main" id="{907A3FD7-55F2-CE49-82A6-67CE073E861E}"/>
              </a:ext>
            </a:extLst>
          </p:cNvPr>
          <p:cNvSpPr>
            <a:spLocks noGrp="1"/>
          </p:cNvSpPr>
          <p:nvPr>
            <p:ph type="pic" sz="quarter" idx="15"/>
          </p:nvPr>
        </p:nvSpPr>
        <p:spPr>
          <a:xfrm>
            <a:off x="4388825" y="2009193"/>
            <a:ext cx="3492000" cy="4156658"/>
          </a:xfrm>
          <a:prstGeom prst="rect">
            <a:avLst/>
          </a:prstGeom>
          <a:solidFill>
            <a:schemeClr val="bg2"/>
          </a:solidFill>
        </p:spPr>
        <p:txBody>
          <a:bodyPr anchor="ctr"/>
          <a:lstStyle>
            <a:lvl1pPr marL="0" indent="0" algn="ctr">
              <a:buNone/>
              <a:defRPr/>
            </a:lvl1pPr>
          </a:lstStyle>
          <a:p>
            <a:endParaRPr lang="en-GB" dirty="0"/>
          </a:p>
        </p:txBody>
      </p:sp>
      <p:sp>
        <p:nvSpPr>
          <p:cNvPr id="27" name="Picture Placeholder 7">
            <a:extLst>
              <a:ext uri="{FF2B5EF4-FFF2-40B4-BE49-F238E27FC236}">
                <a16:creationId xmlns:a16="http://schemas.microsoft.com/office/drawing/2014/main" id="{30B04FAE-5B54-CE4C-8FAF-8931C41E7DFD}"/>
              </a:ext>
            </a:extLst>
          </p:cNvPr>
          <p:cNvSpPr>
            <a:spLocks noGrp="1"/>
          </p:cNvSpPr>
          <p:nvPr>
            <p:ph type="pic" sz="quarter" idx="16"/>
          </p:nvPr>
        </p:nvSpPr>
        <p:spPr>
          <a:xfrm>
            <a:off x="8158312" y="2009193"/>
            <a:ext cx="3542937" cy="4156658"/>
          </a:xfrm>
          <a:prstGeom prst="rect">
            <a:avLst/>
          </a:prstGeom>
          <a:solidFill>
            <a:schemeClr val="bg2"/>
          </a:solidFill>
        </p:spPr>
        <p:txBody>
          <a:bodyPr anchor="ctr"/>
          <a:lstStyle>
            <a:lvl1pPr marL="0" indent="0" algn="ctr">
              <a:buNone/>
              <a:defRPr/>
            </a:lvl1pPr>
          </a:lstStyle>
          <a:p>
            <a:endParaRPr lang="en-GB" dirty="0"/>
          </a:p>
        </p:txBody>
      </p:sp>
      <p:sp>
        <p:nvSpPr>
          <p:cNvPr id="28" name="Text Placeholder 3">
            <a:extLst>
              <a:ext uri="{FF2B5EF4-FFF2-40B4-BE49-F238E27FC236}">
                <a16:creationId xmlns:a16="http://schemas.microsoft.com/office/drawing/2014/main" id="{3E2AB787-3C55-3B4A-B676-8EBEAA44A7C9}"/>
              </a:ext>
            </a:extLst>
          </p:cNvPr>
          <p:cNvSpPr>
            <a:spLocks noGrp="1"/>
          </p:cNvSpPr>
          <p:nvPr>
            <p:ph type="body" sz="quarter" idx="19"/>
          </p:nvPr>
        </p:nvSpPr>
        <p:spPr>
          <a:xfrm>
            <a:off x="479425" y="2009486"/>
            <a:ext cx="3486519" cy="4162714"/>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EEC3F27F-5F84-3645-8331-2E69CC70FC22}"/>
              </a:ext>
            </a:extLst>
          </p:cNvPr>
          <p:cNvSpPr>
            <a:spLocks noGrp="1"/>
          </p:cNvSpPr>
          <p:nvPr>
            <p:ph type="body" sz="quarter" idx="25" hasCustomPrompt="1"/>
          </p:nvPr>
        </p:nvSpPr>
        <p:spPr>
          <a:xfrm>
            <a:off x="8158311" y="1386108"/>
            <a:ext cx="3554263"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Title 3">
            <a:extLst>
              <a:ext uri="{FF2B5EF4-FFF2-40B4-BE49-F238E27FC236}">
                <a16:creationId xmlns:a16="http://schemas.microsoft.com/office/drawing/2014/main" id="{063352B5-BD4A-B443-ABCD-0467FB876FA8}"/>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46382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_Left Upper">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35108-3828-0E4E-9EFE-E1EB6E62012C}"/>
              </a:ext>
            </a:extLst>
          </p:cNvPr>
          <p:cNvSpPr>
            <a:spLocks noGrp="1"/>
          </p:cNvSpPr>
          <p:nvPr>
            <p:ph type="ctrTitle" hasCustomPrompt="1"/>
          </p:nvPr>
        </p:nvSpPr>
        <p:spPr>
          <a:xfrm>
            <a:off x="479425" y="1507338"/>
            <a:ext cx="9829800" cy="1603904"/>
          </a:xfrm>
          <a:prstGeom prst="rect">
            <a:avLst/>
          </a:prstGeom>
        </p:spPr>
        <p:txBody>
          <a:bodyPr lIns="0" tIns="0" rIns="0" bIns="0" anchor="b">
            <a:noAutofit/>
          </a:bodyPr>
          <a:lstStyle>
            <a:lvl1pPr algn="l">
              <a:defRPr sz="5000">
                <a:solidFill>
                  <a:schemeClr val="bg1"/>
                </a:solidFill>
              </a:defRPr>
            </a:lvl1pPr>
          </a:lstStyle>
          <a:p>
            <a:r>
              <a:rPr lang="en-US" dirty="0"/>
              <a:t>Click to create a title header line of text</a:t>
            </a:r>
            <a:endParaRPr lang="en-GB" dirty="0"/>
          </a:p>
        </p:txBody>
      </p:sp>
      <p:sp>
        <p:nvSpPr>
          <p:cNvPr id="3" name="Subtitle 2">
            <a:extLst>
              <a:ext uri="{FF2B5EF4-FFF2-40B4-BE49-F238E27FC236}">
                <a16:creationId xmlns:a16="http://schemas.microsoft.com/office/drawing/2014/main" id="{79E6D0E7-7A46-BC45-AA8C-B241A6C2D34A}"/>
              </a:ext>
            </a:extLst>
          </p:cNvPr>
          <p:cNvSpPr>
            <a:spLocks noGrp="1"/>
          </p:cNvSpPr>
          <p:nvPr>
            <p:ph type="subTitle" idx="1" hasCustomPrompt="1"/>
          </p:nvPr>
        </p:nvSpPr>
        <p:spPr>
          <a:xfrm>
            <a:off x="479425" y="3251778"/>
            <a:ext cx="9829800" cy="854710"/>
          </a:xfrm>
          <a:prstGeom prst="rect">
            <a:avLst/>
          </a:prstGeom>
        </p:spPr>
        <p:txBody>
          <a:bodyPr/>
          <a:lstStyle>
            <a:lvl1pPr marL="0" marR="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10000"/>
              </a:lnSpc>
              <a:spcBef>
                <a:spcPts val="1000"/>
              </a:spcBef>
              <a:spcAft>
                <a:spcPts val="0"/>
              </a:spcAft>
              <a:buClr>
                <a:schemeClr val="accent1"/>
              </a:buClr>
              <a:buSzPct val="100000"/>
              <a:buFont typeface=".AppleSystemUIFont"/>
              <a:buNone/>
              <a:tabLst/>
              <a:defRPr/>
            </a:pPr>
            <a:r>
              <a:rPr lang="en-GB" dirty="0"/>
              <a:t>Click to create a subtitle of text</a:t>
            </a:r>
          </a:p>
        </p:txBody>
      </p:sp>
      <p:pic>
        <p:nvPicPr>
          <p:cNvPr id="8" name="Picture 7">
            <a:extLst>
              <a:ext uri="{FF2B5EF4-FFF2-40B4-BE49-F238E27FC236}">
                <a16:creationId xmlns:a16="http://schemas.microsoft.com/office/drawing/2014/main" id="{3ABFA134-E35D-844D-A665-C628D3752FB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5365" y="461622"/>
            <a:ext cx="1874100" cy="451858"/>
          </a:xfrm>
          <a:prstGeom prst="rect">
            <a:avLst/>
          </a:prstGeom>
        </p:spPr>
      </p:pic>
    </p:spTree>
    <p:extLst>
      <p:ext uri="{BB962C8B-B14F-4D97-AF65-F5344CB8AC3E}">
        <p14:creationId xmlns:p14="http://schemas.microsoft.com/office/powerpoint/2010/main" val="102494273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 4 Sub + 4 Column Text + Pictures_Navy">
    <p:bg>
      <p:bgPr>
        <a:solidFill>
          <a:schemeClr val="tx2"/>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D0C4718-1326-BB4E-B090-ECD88800D237}"/>
              </a:ext>
            </a:extLst>
          </p:cNvPr>
          <p:cNvSpPr>
            <a:spLocks noGrp="1"/>
          </p:cNvSpPr>
          <p:nvPr>
            <p:ph type="sldNum" sz="quarter" idx="10"/>
          </p:nvPr>
        </p:nvSpPr>
        <p:spPr/>
        <p:txBody>
          <a:bodyPr/>
          <a:lstStyle/>
          <a:p>
            <a:fld id="{71A6133F-7122-9743-BB3D-D2181A8BA09B}" type="slidenum">
              <a:rPr lang="en-GB" smtClean="0"/>
              <a:pPr/>
              <a:t>‹#›</a:t>
            </a:fld>
            <a:endParaRPr lang="en-GB" dirty="0"/>
          </a:p>
        </p:txBody>
      </p:sp>
      <p:sp>
        <p:nvSpPr>
          <p:cNvPr id="4" name="Picture Placeholder 19">
            <a:extLst>
              <a:ext uri="{FF2B5EF4-FFF2-40B4-BE49-F238E27FC236}">
                <a16:creationId xmlns:a16="http://schemas.microsoft.com/office/drawing/2014/main" id="{EF59CFC1-EB86-4445-B77E-0FA809D4D349}"/>
              </a:ext>
            </a:extLst>
          </p:cNvPr>
          <p:cNvSpPr>
            <a:spLocks noGrp="1"/>
          </p:cNvSpPr>
          <p:nvPr>
            <p:ph type="pic" sz="quarter" idx="31"/>
          </p:nvPr>
        </p:nvSpPr>
        <p:spPr>
          <a:xfrm>
            <a:off x="479425" y="2200250"/>
            <a:ext cx="1980000" cy="2546323"/>
          </a:xfrm>
          <a:prstGeom prst="rect">
            <a:avLst/>
          </a:prstGeom>
          <a:solidFill>
            <a:schemeClr val="bg2"/>
          </a:solidFill>
        </p:spPr>
        <p:txBody>
          <a:bodyPr anchor="ctr"/>
          <a:lstStyle>
            <a:lvl1pPr marL="0" indent="0" algn="ctr">
              <a:buNone/>
              <a:defRPr>
                <a:latin typeface="Source Sans Pro" panose="020B0503030403020204" pitchFamily="34" charset="77"/>
              </a:defRPr>
            </a:lvl1pPr>
          </a:lstStyle>
          <a:p>
            <a:endParaRPr lang="en-US"/>
          </a:p>
        </p:txBody>
      </p:sp>
      <p:sp>
        <p:nvSpPr>
          <p:cNvPr id="7" name="Picture Placeholder 19">
            <a:extLst>
              <a:ext uri="{FF2B5EF4-FFF2-40B4-BE49-F238E27FC236}">
                <a16:creationId xmlns:a16="http://schemas.microsoft.com/office/drawing/2014/main" id="{216B027C-838A-EB40-86A6-53D4C475DA42}"/>
              </a:ext>
            </a:extLst>
          </p:cNvPr>
          <p:cNvSpPr>
            <a:spLocks noGrp="1"/>
          </p:cNvSpPr>
          <p:nvPr>
            <p:ph type="pic" sz="quarter" idx="38"/>
          </p:nvPr>
        </p:nvSpPr>
        <p:spPr>
          <a:xfrm>
            <a:off x="3287713" y="2200250"/>
            <a:ext cx="1980000" cy="2546323"/>
          </a:xfrm>
          <a:prstGeom prst="rect">
            <a:avLst/>
          </a:prstGeom>
          <a:solidFill>
            <a:schemeClr val="bg2"/>
          </a:solidFill>
        </p:spPr>
        <p:txBody>
          <a:bodyPr anchor="ctr"/>
          <a:lstStyle>
            <a:lvl1pPr marL="0" indent="0" algn="ctr">
              <a:buNone/>
              <a:defRPr>
                <a:latin typeface="Source Sans Pro" panose="020B0503030403020204" pitchFamily="34" charset="77"/>
              </a:defRPr>
            </a:lvl1pPr>
          </a:lstStyle>
          <a:p>
            <a:endParaRPr lang="en-US"/>
          </a:p>
        </p:txBody>
      </p:sp>
      <p:sp>
        <p:nvSpPr>
          <p:cNvPr id="10" name="Picture Placeholder 19">
            <a:extLst>
              <a:ext uri="{FF2B5EF4-FFF2-40B4-BE49-F238E27FC236}">
                <a16:creationId xmlns:a16="http://schemas.microsoft.com/office/drawing/2014/main" id="{F57396B9-A12C-6E4F-9588-ACF2BE439796}"/>
              </a:ext>
            </a:extLst>
          </p:cNvPr>
          <p:cNvSpPr>
            <a:spLocks noGrp="1"/>
          </p:cNvSpPr>
          <p:nvPr>
            <p:ph type="pic" sz="quarter" idx="41"/>
          </p:nvPr>
        </p:nvSpPr>
        <p:spPr>
          <a:xfrm>
            <a:off x="6096282" y="2200250"/>
            <a:ext cx="1980000" cy="2546323"/>
          </a:xfrm>
          <a:prstGeom prst="rect">
            <a:avLst/>
          </a:prstGeom>
          <a:solidFill>
            <a:schemeClr val="bg2"/>
          </a:solidFill>
        </p:spPr>
        <p:txBody>
          <a:bodyPr anchor="ctr"/>
          <a:lstStyle>
            <a:lvl1pPr marL="0" indent="0" algn="ctr">
              <a:buNone/>
              <a:defRPr>
                <a:latin typeface="Source Sans Pro" panose="020B0503030403020204" pitchFamily="34" charset="77"/>
              </a:defRPr>
            </a:lvl1pPr>
          </a:lstStyle>
          <a:p>
            <a:endParaRPr lang="en-US"/>
          </a:p>
        </p:txBody>
      </p:sp>
      <p:sp>
        <p:nvSpPr>
          <p:cNvPr id="13" name="Picture Placeholder 19">
            <a:extLst>
              <a:ext uri="{FF2B5EF4-FFF2-40B4-BE49-F238E27FC236}">
                <a16:creationId xmlns:a16="http://schemas.microsoft.com/office/drawing/2014/main" id="{C69E4486-2849-5441-81F6-DF66139AD0A3}"/>
              </a:ext>
            </a:extLst>
          </p:cNvPr>
          <p:cNvSpPr>
            <a:spLocks noGrp="1"/>
          </p:cNvSpPr>
          <p:nvPr>
            <p:ph type="pic" sz="quarter" idx="44"/>
          </p:nvPr>
        </p:nvSpPr>
        <p:spPr>
          <a:xfrm>
            <a:off x="8904288" y="2200250"/>
            <a:ext cx="1980000" cy="2546323"/>
          </a:xfrm>
          <a:prstGeom prst="rect">
            <a:avLst/>
          </a:prstGeom>
          <a:solidFill>
            <a:schemeClr val="bg2"/>
          </a:solidFill>
        </p:spPr>
        <p:txBody>
          <a:bodyPr anchor="ctr"/>
          <a:lstStyle>
            <a:lvl1pPr marL="0" indent="0" algn="ctr">
              <a:buNone/>
              <a:defRPr>
                <a:latin typeface="Source Sans Pro" panose="020B0503030403020204" pitchFamily="34" charset="77"/>
              </a:defRPr>
            </a:lvl1pPr>
          </a:lstStyle>
          <a:p>
            <a:endParaRPr lang="en-US"/>
          </a:p>
        </p:txBody>
      </p:sp>
      <p:sp>
        <p:nvSpPr>
          <p:cNvPr id="26" name="Footer Placeholder 25">
            <a:extLst>
              <a:ext uri="{FF2B5EF4-FFF2-40B4-BE49-F238E27FC236}">
                <a16:creationId xmlns:a16="http://schemas.microsoft.com/office/drawing/2014/main" id="{E23DF3BE-B726-D343-86EF-206B935503E8}"/>
              </a:ext>
            </a:extLst>
          </p:cNvPr>
          <p:cNvSpPr>
            <a:spLocks noGrp="1"/>
          </p:cNvSpPr>
          <p:nvPr>
            <p:ph type="ftr" sz="quarter" idx="55"/>
          </p:nvPr>
        </p:nvSpPr>
        <p:spPr/>
        <p:txBody>
          <a:bodyPr/>
          <a:lstStyle/>
          <a:p>
            <a:r>
              <a:rPr lang="en-US"/>
              <a:t>This is the footer</a:t>
            </a:r>
            <a:endParaRPr lang="en-US" dirty="0"/>
          </a:p>
        </p:txBody>
      </p:sp>
      <p:sp>
        <p:nvSpPr>
          <p:cNvPr id="30" name="Text Placeholder 29">
            <a:extLst>
              <a:ext uri="{FF2B5EF4-FFF2-40B4-BE49-F238E27FC236}">
                <a16:creationId xmlns:a16="http://schemas.microsoft.com/office/drawing/2014/main" id="{B59A28C2-21B7-6349-A443-A066D82E2F39}"/>
              </a:ext>
            </a:extLst>
          </p:cNvPr>
          <p:cNvSpPr>
            <a:spLocks noGrp="1"/>
          </p:cNvSpPr>
          <p:nvPr>
            <p:ph type="body" sz="quarter" idx="56"/>
          </p:nvPr>
        </p:nvSpPr>
        <p:spPr>
          <a:xfrm>
            <a:off x="479425" y="1474475"/>
            <a:ext cx="1981200" cy="563618"/>
          </a:xfrm>
          <a:prstGeom prst="rect">
            <a:avLst/>
          </a:prstGeom>
        </p:spPr>
        <p:txBody>
          <a:bodyPr anchor="b"/>
          <a:lstStyle>
            <a:lvl1pPr marL="0" indent="0">
              <a:buNone/>
              <a:defRPr sz="1600" b="1" i="0">
                <a:solidFill>
                  <a:schemeClr val="bg1"/>
                </a:solidFill>
                <a:latin typeface="Berlingske Sans Extrabold" panose="02000703050000020004" pitchFamily="2" charset="0"/>
              </a:defRPr>
            </a:lvl1pPr>
          </a:lstStyle>
          <a:p>
            <a:pPr lvl="0"/>
            <a:endParaRPr lang="en-US" dirty="0"/>
          </a:p>
        </p:txBody>
      </p:sp>
      <p:sp>
        <p:nvSpPr>
          <p:cNvPr id="31" name="Text Placeholder 29">
            <a:extLst>
              <a:ext uri="{FF2B5EF4-FFF2-40B4-BE49-F238E27FC236}">
                <a16:creationId xmlns:a16="http://schemas.microsoft.com/office/drawing/2014/main" id="{A5B35B78-C7C7-2F4B-B4DE-03F27E286DF0}"/>
              </a:ext>
            </a:extLst>
          </p:cNvPr>
          <p:cNvSpPr>
            <a:spLocks noGrp="1"/>
          </p:cNvSpPr>
          <p:nvPr>
            <p:ph type="body" sz="quarter" idx="57"/>
          </p:nvPr>
        </p:nvSpPr>
        <p:spPr>
          <a:xfrm>
            <a:off x="3288190" y="1474475"/>
            <a:ext cx="1981200" cy="563618"/>
          </a:xfrm>
          <a:prstGeom prst="rect">
            <a:avLst/>
          </a:prstGeom>
        </p:spPr>
        <p:txBody>
          <a:bodyPr anchor="b"/>
          <a:lstStyle>
            <a:lvl1pPr marL="0" indent="0">
              <a:buNone/>
              <a:defRPr sz="1600" b="1" i="0">
                <a:solidFill>
                  <a:schemeClr val="bg1"/>
                </a:solidFill>
                <a:latin typeface="Berlingske Sans Extrabold" panose="02000703050000020004" pitchFamily="2" charset="0"/>
              </a:defRPr>
            </a:lvl1pPr>
          </a:lstStyle>
          <a:p>
            <a:pPr lvl="0"/>
            <a:endParaRPr lang="en-US" dirty="0"/>
          </a:p>
        </p:txBody>
      </p:sp>
      <p:sp>
        <p:nvSpPr>
          <p:cNvPr id="32" name="Text Placeholder 29">
            <a:extLst>
              <a:ext uri="{FF2B5EF4-FFF2-40B4-BE49-F238E27FC236}">
                <a16:creationId xmlns:a16="http://schemas.microsoft.com/office/drawing/2014/main" id="{F9477C53-1638-4D42-A3C8-DEBA998A6A65}"/>
              </a:ext>
            </a:extLst>
          </p:cNvPr>
          <p:cNvSpPr>
            <a:spLocks noGrp="1"/>
          </p:cNvSpPr>
          <p:nvPr>
            <p:ph type="body" sz="quarter" idx="58"/>
          </p:nvPr>
        </p:nvSpPr>
        <p:spPr>
          <a:xfrm>
            <a:off x="6096000" y="1474475"/>
            <a:ext cx="1981200" cy="563618"/>
          </a:xfrm>
          <a:prstGeom prst="rect">
            <a:avLst/>
          </a:prstGeom>
        </p:spPr>
        <p:txBody>
          <a:bodyPr anchor="b"/>
          <a:lstStyle>
            <a:lvl1pPr marL="0" indent="0">
              <a:buNone/>
              <a:defRPr sz="1600" b="1" i="0">
                <a:solidFill>
                  <a:schemeClr val="bg1"/>
                </a:solidFill>
                <a:latin typeface="Berlingske Sans Extrabold" panose="02000703050000020004" pitchFamily="2" charset="0"/>
              </a:defRPr>
            </a:lvl1pPr>
          </a:lstStyle>
          <a:p>
            <a:pPr lvl="0"/>
            <a:endParaRPr lang="en-US" dirty="0"/>
          </a:p>
        </p:txBody>
      </p:sp>
      <p:sp>
        <p:nvSpPr>
          <p:cNvPr id="33" name="Text Placeholder 29">
            <a:extLst>
              <a:ext uri="{FF2B5EF4-FFF2-40B4-BE49-F238E27FC236}">
                <a16:creationId xmlns:a16="http://schemas.microsoft.com/office/drawing/2014/main" id="{5BF722AC-C6F9-EF47-A75A-FC2E3C2B8D51}"/>
              </a:ext>
            </a:extLst>
          </p:cNvPr>
          <p:cNvSpPr>
            <a:spLocks noGrp="1"/>
          </p:cNvSpPr>
          <p:nvPr>
            <p:ph type="body" sz="quarter" idx="59"/>
          </p:nvPr>
        </p:nvSpPr>
        <p:spPr>
          <a:xfrm>
            <a:off x="8904447" y="1474475"/>
            <a:ext cx="1981200" cy="563618"/>
          </a:xfrm>
          <a:prstGeom prst="rect">
            <a:avLst/>
          </a:prstGeom>
        </p:spPr>
        <p:txBody>
          <a:bodyPr anchor="b"/>
          <a:lstStyle>
            <a:lvl1pPr marL="0" indent="0">
              <a:buNone/>
              <a:defRPr sz="1600" b="1" i="0">
                <a:solidFill>
                  <a:schemeClr val="bg1"/>
                </a:solidFill>
                <a:latin typeface="Berlingske Sans Extrabold" panose="02000703050000020004" pitchFamily="2" charset="0"/>
              </a:defRPr>
            </a:lvl1pPr>
          </a:lstStyle>
          <a:p>
            <a:pPr lvl="0"/>
            <a:endParaRPr lang="en-US" dirty="0"/>
          </a:p>
        </p:txBody>
      </p:sp>
      <p:sp>
        <p:nvSpPr>
          <p:cNvPr id="35" name="Text Placeholder 29">
            <a:extLst>
              <a:ext uri="{FF2B5EF4-FFF2-40B4-BE49-F238E27FC236}">
                <a16:creationId xmlns:a16="http://schemas.microsoft.com/office/drawing/2014/main" id="{47ECC223-E360-BC45-AB0B-79CD67080665}"/>
              </a:ext>
            </a:extLst>
          </p:cNvPr>
          <p:cNvSpPr>
            <a:spLocks noGrp="1"/>
          </p:cNvSpPr>
          <p:nvPr>
            <p:ph type="body" sz="quarter" idx="61"/>
          </p:nvPr>
        </p:nvSpPr>
        <p:spPr>
          <a:xfrm>
            <a:off x="479425" y="4908732"/>
            <a:ext cx="1981200" cy="1285460"/>
          </a:xfrm>
          <a:prstGeom prst="rect">
            <a:avLst/>
          </a:prstGeom>
        </p:spPr>
        <p:txBody>
          <a:bodyPr/>
          <a:lstStyle>
            <a:lvl1pPr marL="0" indent="0">
              <a:buNone/>
              <a:defRPr sz="1400">
                <a:solidFill>
                  <a:schemeClr val="bg1"/>
                </a:solidFill>
              </a:defRPr>
            </a:lvl1pPr>
          </a:lstStyle>
          <a:p>
            <a:pPr lvl="0"/>
            <a:endParaRPr lang="en-US" dirty="0"/>
          </a:p>
        </p:txBody>
      </p:sp>
      <p:sp>
        <p:nvSpPr>
          <p:cNvPr id="36" name="Text Placeholder 29">
            <a:extLst>
              <a:ext uri="{FF2B5EF4-FFF2-40B4-BE49-F238E27FC236}">
                <a16:creationId xmlns:a16="http://schemas.microsoft.com/office/drawing/2014/main" id="{36E4A95E-FECE-E840-B485-8E67253F64AD}"/>
              </a:ext>
            </a:extLst>
          </p:cNvPr>
          <p:cNvSpPr>
            <a:spLocks noGrp="1"/>
          </p:cNvSpPr>
          <p:nvPr>
            <p:ph type="body" sz="quarter" idx="62"/>
          </p:nvPr>
        </p:nvSpPr>
        <p:spPr>
          <a:xfrm>
            <a:off x="3288190" y="4908732"/>
            <a:ext cx="1981200" cy="1285460"/>
          </a:xfrm>
          <a:prstGeom prst="rect">
            <a:avLst/>
          </a:prstGeom>
        </p:spPr>
        <p:txBody>
          <a:bodyPr/>
          <a:lstStyle>
            <a:lvl1pPr marL="0" indent="0">
              <a:buNone/>
              <a:defRPr sz="1400">
                <a:solidFill>
                  <a:schemeClr val="bg1"/>
                </a:solidFill>
              </a:defRPr>
            </a:lvl1pPr>
          </a:lstStyle>
          <a:p>
            <a:pPr lvl="0"/>
            <a:endParaRPr lang="en-US" dirty="0"/>
          </a:p>
        </p:txBody>
      </p:sp>
      <p:sp>
        <p:nvSpPr>
          <p:cNvPr id="37" name="Text Placeholder 29">
            <a:extLst>
              <a:ext uri="{FF2B5EF4-FFF2-40B4-BE49-F238E27FC236}">
                <a16:creationId xmlns:a16="http://schemas.microsoft.com/office/drawing/2014/main" id="{85C7B5D8-69AC-C94E-BE68-BC5FDB49C0BE}"/>
              </a:ext>
            </a:extLst>
          </p:cNvPr>
          <p:cNvSpPr>
            <a:spLocks noGrp="1"/>
          </p:cNvSpPr>
          <p:nvPr>
            <p:ph type="body" sz="quarter" idx="63"/>
          </p:nvPr>
        </p:nvSpPr>
        <p:spPr>
          <a:xfrm>
            <a:off x="6096000" y="4908732"/>
            <a:ext cx="1981200" cy="1285460"/>
          </a:xfrm>
          <a:prstGeom prst="rect">
            <a:avLst/>
          </a:prstGeom>
        </p:spPr>
        <p:txBody>
          <a:bodyPr/>
          <a:lstStyle>
            <a:lvl1pPr marL="0" indent="0">
              <a:buNone/>
              <a:defRPr sz="1400">
                <a:solidFill>
                  <a:schemeClr val="bg1"/>
                </a:solidFill>
              </a:defRPr>
            </a:lvl1pPr>
          </a:lstStyle>
          <a:p>
            <a:pPr lvl="0"/>
            <a:endParaRPr lang="en-US" dirty="0"/>
          </a:p>
        </p:txBody>
      </p:sp>
      <p:sp>
        <p:nvSpPr>
          <p:cNvPr id="38" name="Text Placeholder 29">
            <a:extLst>
              <a:ext uri="{FF2B5EF4-FFF2-40B4-BE49-F238E27FC236}">
                <a16:creationId xmlns:a16="http://schemas.microsoft.com/office/drawing/2014/main" id="{322F6CCD-82BD-3C4A-B329-20AD017A3C3D}"/>
              </a:ext>
            </a:extLst>
          </p:cNvPr>
          <p:cNvSpPr>
            <a:spLocks noGrp="1"/>
          </p:cNvSpPr>
          <p:nvPr>
            <p:ph type="body" sz="quarter" idx="64"/>
          </p:nvPr>
        </p:nvSpPr>
        <p:spPr>
          <a:xfrm>
            <a:off x="8904447" y="4908732"/>
            <a:ext cx="1981200" cy="1285460"/>
          </a:xfrm>
          <a:prstGeom prst="rect">
            <a:avLst/>
          </a:prstGeom>
        </p:spPr>
        <p:txBody>
          <a:bodyPr/>
          <a:lstStyle>
            <a:lvl1pPr marL="0" indent="0">
              <a:buNone/>
              <a:defRPr sz="1400">
                <a:solidFill>
                  <a:schemeClr val="bg1"/>
                </a:solidFill>
              </a:defRPr>
            </a:lvl1pPr>
          </a:lstStyle>
          <a:p>
            <a:pPr lvl="0"/>
            <a:endParaRPr lang="en-US" dirty="0"/>
          </a:p>
        </p:txBody>
      </p:sp>
      <p:sp>
        <p:nvSpPr>
          <p:cNvPr id="2" name="Title 1">
            <a:extLst>
              <a:ext uri="{FF2B5EF4-FFF2-40B4-BE49-F238E27FC236}">
                <a16:creationId xmlns:a16="http://schemas.microsoft.com/office/drawing/2014/main" id="{87D47492-192B-8445-B86F-C55E58AED6FE}"/>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54599790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 1 Column Text + Data + Cirlces_Navy">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3272A50-5836-F44B-B94D-BB6FBAA6F24D}"/>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2">
                    <a:lumMod val="90000"/>
                  </a:schemeClr>
                </a:solidFill>
              </a:defRPr>
            </a:lvl1pPr>
          </a:lstStyle>
          <a:p>
            <a:fld id="{71A6133F-7122-9743-BB3D-D2181A8BA09B}" type="slidenum">
              <a:rPr lang="en-GB" smtClean="0"/>
              <a:pPr/>
              <a:t>‹#›</a:t>
            </a:fld>
            <a:endParaRPr lang="en-GB"/>
          </a:p>
        </p:txBody>
      </p:sp>
      <p:sp>
        <p:nvSpPr>
          <p:cNvPr id="15" name="Text Placeholder 14">
            <a:extLst>
              <a:ext uri="{FF2B5EF4-FFF2-40B4-BE49-F238E27FC236}">
                <a16:creationId xmlns:a16="http://schemas.microsoft.com/office/drawing/2014/main" id="{5F29B559-F842-6B45-A617-C507D03FFECF}"/>
              </a:ext>
            </a:extLst>
          </p:cNvPr>
          <p:cNvSpPr>
            <a:spLocks noGrp="1"/>
          </p:cNvSpPr>
          <p:nvPr>
            <p:ph type="body" sz="quarter" idx="12" hasCustomPrompt="1"/>
          </p:nvPr>
        </p:nvSpPr>
        <p:spPr>
          <a:xfrm>
            <a:off x="6780615" y="952809"/>
            <a:ext cx="1584000" cy="1584000"/>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6" name="Text Placeholder 14">
            <a:extLst>
              <a:ext uri="{FF2B5EF4-FFF2-40B4-BE49-F238E27FC236}">
                <a16:creationId xmlns:a16="http://schemas.microsoft.com/office/drawing/2014/main" id="{9E9CA0FC-9C07-D744-9FD7-D83D4450B065}"/>
              </a:ext>
            </a:extLst>
          </p:cNvPr>
          <p:cNvSpPr>
            <a:spLocks noGrp="1"/>
          </p:cNvSpPr>
          <p:nvPr>
            <p:ph type="body" sz="quarter" idx="13" hasCustomPrompt="1"/>
          </p:nvPr>
        </p:nvSpPr>
        <p:spPr>
          <a:xfrm>
            <a:off x="9312000" y="3226633"/>
            <a:ext cx="2880000" cy="2880000"/>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7" name="Text Placeholder 14">
            <a:extLst>
              <a:ext uri="{FF2B5EF4-FFF2-40B4-BE49-F238E27FC236}">
                <a16:creationId xmlns:a16="http://schemas.microsoft.com/office/drawing/2014/main" id="{74BFC5E6-D5C4-0548-9852-53D4601B290F}"/>
              </a:ext>
            </a:extLst>
          </p:cNvPr>
          <p:cNvSpPr>
            <a:spLocks noGrp="1"/>
          </p:cNvSpPr>
          <p:nvPr>
            <p:ph type="body" sz="quarter" idx="14" hasCustomPrompt="1"/>
          </p:nvPr>
        </p:nvSpPr>
        <p:spPr>
          <a:xfrm>
            <a:off x="5737134" y="2956661"/>
            <a:ext cx="1080000" cy="1080000"/>
          </a:xfrm>
          <a:prstGeom prst="ellipse">
            <a:avLst/>
          </a:prstGeom>
          <a:solidFill>
            <a:schemeClr val="accent3"/>
          </a:solidFill>
        </p:spPr>
        <p:txBody>
          <a:bodyPr anchor="ctr"/>
          <a:lstStyle>
            <a:lvl1pPr marL="0" indent="0" algn="ctr">
              <a:buNone/>
              <a:defRPr sz="2400" b="1" i="0">
                <a:solidFill>
                  <a:schemeClr val="bg1"/>
                </a:solidFill>
                <a:latin typeface="Berlingske Sans Extrabold" panose="02000703050000020004" pitchFamily="2" charset="0"/>
              </a:defRPr>
            </a:lvl1pPr>
          </a:lstStyle>
          <a:p>
            <a:pPr lvl="0"/>
            <a:r>
              <a:rPr lang="en-GB" dirty="0"/>
              <a:t> </a:t>
            </a:r>
          </a:p>
        </p:txBody>
      </p:sp>
      <p:sp>
        <p:nvSpPr>
          <p:cNvPr id="18" name="Text Placeholder 14">
            <a:extLst>
              <a:ext uri="{FF2B5EF4-FFF2-40B4-BE49-F238E27FC236}">
                <a16:creationId xmlns:a16="http://schemas.microsoft.com/office/drawing/2014/main" id="{F3C2A8FA-3364-7244-A0FA-D4642F26C529}"/>
              </a:ext>
            </a:extLst>
          </p:cNvPr>
          <p:cNvSpPr>
            <a:spLocks noGrp="1"/>
          </p:cNvSpPr>
          <p:nvPr>
            <p:ph type="body" sz="quarter" idx="15" hasCustomPrompt="1"/>
          </p:nvPr>
        </p:nvSpPr>
        <p:spPr>
          <a:xfrm>
            <a:off x="7182711" y="4744695"/>
            <a:ext cx="720000" cy="720000"/>
          </a:xfrm>
          <a:prstGeom prst="ellipse">
            <a:avLst/>
          </a:prstGeom>
          <a:solidFill>
            <a:schemeClr val="accent4"/>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 </a:t>
            </a:r>
          </a:p>
        </p:txBody>
      </p:sp>
      <p:sp>
        <p:nvSpPr>
          <p:cNvPr id="19" name="Text Placeholder 14">
            <a:extLst>
              <a:ext uri="{FF2B5EF4-FFF2-40B4-BE49-F238E27FC236}">
                <a16:creationId xmlns:a16="http://schemas.microsoft.com/office/drawing/2014/main" id="{A93B0E69-0F90-554F-B639-E5FD0B97F8F0}"/>
              </a:ext>
            </a:extLst>
          </p:cNvPr>
          <p:cNvSpPr>
            <a:spLocks noGrp="1"/>
          </p:cNvSpPr>
          <p:nvPr>
            <p:ph type="body" sz="quarter" idx="16" hasCustomPrompt="1"/>
          </p:nvPr>
        </p:nvSpPr>
        <p:spPr>
          <a:xfrm>
            <a:off x="9868499" y="1494934"/>
            <a:ext cx="324417" cy="324417"/>
          </a:xfrm>
          <a:prstGeom prst="ellipse">
            <a:avLst/>
          </a:prstGeom>
          <a:solidFill>
            <a:schemeClr val="accent1"/>
          </a:solidFill>
        </p:spPr>
        <p:txBody>
          <a:bodyPr anchor="ctr"/>
          <a:lstStyle>
            <a:lvl1pPr marL="0" indent="0" algn="ctr">
              <a:buNone/>
              <a:defRPr sz="700" b="1" i="0">
                <a:solidFill>
                  <a:schemeClr val="bg1"/>
                </a:solidFill>
                <a:latin typeface="Berlingske Sans Extrabold" panose="02000703050000020004" pitchFamily="2" charset="0"/>
              </a:defRPr>
            </a:lvl1pPr>
          </a:lstStyle>
          <a:p>
            <a:pPr lvl="0"/>
            <a:r>
              <a:rPr lang="en-GB" dirty="0"/>
              <a:t> </a:t>
            </a:r>
          </a:p>
        </p:txBody>
      </p:sp>
      <p:sp>
        <p:nvSpPr>
          <p:cNvPr id="8" name="Text Placeholder 7">
            <a:extLst>
              <a:ext uri="{FF2B5EF4-FFF2-40B4-BE49-F238E27FC236}">
                <a16:creationId xmlns:a16="http://schemas.microsoft.com/office/drawing/2014/main" id="{96054FF3-52A3-3941-9D0B-B23354DA0A47}"/>
              </a:ext>
            </a:extLst>
          </p:cNvPr>
          <p:cNvSpPr>
            <a:spLocks noGrp="1"/>
          </p:cNvSpPr>
          <p:nvPr>
            <p:ph type="body" sz="quarter" idx="18" hasCustomPrompt="1"/>
          </p:nvPr>
        </p:nvSpPr>
        <p:spPr>
          <a:xfrm>
            <a:off x="9333363" y="324368"/>
            <a:ext cx="859553" cy="437835"/>
          </a:xfrm>
          <a:prstGeom prst="rect">
            <a:avLst/>
          </a:prstGeom>
        </p:spPr>
        <p:txBody>
          <a:bodyPr anchor="ctr"/>
          <a:lstStyle>
            <a:lvl1pPr marL="0" indent="0" algn="ctr">
              <a:buNone/>
              <a:defRPr sz="4000" b="1">
                <a:solidFill>
                  <a:schemeClr val="accent1"/>
                </a:solidFill>
              </a:defRPr>
            </a:lvl1pPr>
          </a:lstStyle>
          <a:p>
            <a:pPr lvl="0"/>
            <a:r>
              <a:rPr lang="en-US" dirty="0"/>
              <a:t>44</a:t>
            </a:r>
            <a:endParaRPr lang="en-GB" dirty="0"/>
          </a:p>
        </p:txBody>
      </p:sp>
      <p:sp>
        <p:nvSpPr>
          <p:cNvPr id="20" name="Text Placeholder 7">
            <a:extLst>
              <a:ext uri="{FF2B5EF4-FFF2-40B4-BE49-F238E27FC236}">
                <a16:creationId xmlns:a16="http://schemas.microsoft.com/office/drawing/2014/main" id="{E338354A-F7E6-B645-9145-90FEEBC29E44}"/>
              </a:ext>
            </a:extLst>
          </p:cNvPr>
          <p:cNvSpPr>
            <a:spLocks noGrp="1"/>
          </p:cNvSpPr>
          <p:nvPr>
            <p:ph type="body" sz="quarter" idx="19" hasCustomPrompt="1"/>
          </p:nvPr>
        </p:nvSpPr>
        <p:spPr>
          <a:xfrm>
            <a:off x="5523090" y="2143115"/>
            <a:ext cx="859553" cy="425801"/>
          </a:xfrm>
          <a:prstGeom prst="rect">
            <a:avLst/>
          </a:prstGeom>
        </p:spPr>
        <p:txBody>
          <a:bodyPr anchor="ctr"/>
          <a:lstStyle>
            <a:lvl1pPr marL="0" indent="0" algn="ctr">
              <a:buNone/>
              <a:defRPr sz="4000" b="1">
                <a:solidFill>
                  <a:schemeClr val="accent3"/>
                </a:solidFill>
              </a:defRPr>
            </a:lvl1pPr>
          </a:lstStyle>
          <a:p>
            <a:pPr lvl="0"/>
            <a:r>
              <a:rPr lang="en-US" dirty="0"/>
              <a:t>32</a:t>
            </a:r>
            <a:endParaRPr lang="en-GB" dirty="0"/>
          </a:p>
        </p:txBody>
      </p:sp>
      <p:sp>
        <p:nvSpPr>
          <p:cNvPr id="22" name="Text Placeholder 7">
            <a:extLst>
              <a:ext uri="{FF2B5EF4-FFF2-40B4-BE49-F238E27FC236}">
                <a16:creationId xmlns:a16="http://schemas.microsoft.com/office/drawing/2014/main" id="{497C2ABF-ADDB-E84B-9512-5B13FE8AF131}"/>
              </a:ext>
            </a:extLst>
          </p:cNvPr>
          <p:cNvSpPr>
            <a:spLocks noGrp="1"/>
          </p:cNvSpPr>
          <p:nvPr>
            <p:ph type="body" sz="quarter" idx="20" hasCustomPrompt="1"/>
          </p:nvPr>
        </p:nvSpPr>
        <p:spPr>
          <a:xfrm>
            <a:off x="6353839" y="5054970"/>
            <a:ext cx="853550" cy="462642"/>
          </a:xfrm>
          <a:prstGeom prst="rect">
            <a:avLst/>
          </a:prstGeom>
        </p:spPr>
        <p:txBody>
          <a:bodyPr anchor="ctr"/>
          <a:lstStyle>
            <a:lvl1pPr marL="0" indent="0" algn="ctr">
              <a:buNone/>
              <a:defRPr sz="4000" b="1">
                <a:solidFill>
                  <a:schemeClr val="accent4"/>
                </a:solidFill>
              </a:defRPr>
            </a:lvl1pPr>
          </a:lstStyle>
          <a:p>
            <a:pPr lvl="0"/>
            <a:r>
              <a:rPr lang="en-US" dirty="0"/>
              <a:t>23</a:t>
            </a:r>
            <a:endParaRPr lang="en-GB" dirty="0"/>
          </a:p>
        </p:txBody>
      </p:sp>
      <p:sp>
        <p:nvSpPr>
          <p:cNvPr id="24" name="Text Placeholder 7">
            <a:extLst>
              <a:ext uri="{FF2B5EF4-FFF2-40B4-BE49-F238E27FC236}">
                <a16:creationId xmlns:a16="http://schemas.microsoft.com/office/drawing/2014/main" id="{7DABAE48-CC34-794F-81CF-7E0BD8B02534}"/>
              </a:ext>
            </a:extLst>
          </p:cNvPr>
          <p:cNvSpPr>
            <a:spLocks noGrp="1"/>
          </p:cNvSpPr>
          <p:nvPr>
            <p:ph type="body" sz="quarter" idx="21" hasCustomPrompt="1"/>
          </p:nvPr>
        </p:nvSpPr>
        <p:spPr>
          <a:xfrm>
            <a:off x="9689016" y="2412485"/>
            <a:ext cx="859553" cy="384915"/>
          </a:xfrm>
          <a:prstGeom prst="rect">
            <a:avLst/>
          </a:prstGeom>
        </p:spPr>
        <p:txBody>
          <a:bodyPr anchor="ctr"/>
          <a:lstStyle>
            <a:lvl1pPr marL="0" indent="0" algn="ctr">
              <a:buNone/>
              <a:defRPr sz="4000" b="1">
                <a:solidFill>
                  <a:schemeClr val="accent2"/>
                </a:solidFill>
              </a:defRPr>
            </a:lvl1pPr>
          </a:lstStyle>
          <a:p>
            <a:pPr lvl="0"/>
            <a:r>
              <a:rPr lang="en-US" dirty="0"/>
              <a:t>82</a:t>
            </a:r>
            <a:endParaRPr lang="en-GB" dirty="0"/>
          </a:p>
        </p:txBody>
      </p:sp>
      <p:sp>
        <p:nvSpPr>
          <p:cNvPr id="25" name="Text Placeholder 7">
            <a:extLst>
              <a:ext uri="{FF2B5EF4-FFF2-40B4-BE49-F238E27FC236}">
                <a16:creationId xmlns:a16="http://schemas.microsoft.com/office/drawing/2014/main" id="{23A30F1B-E107-D54E-939A-C5EB28A644EE}"/>
              </a:ext>
            </a:extLst>
          </p:cNvPr>
          <p:cNvSpPr>
            <a:spLocks noGrp="1"/>
          </p:cNvSpPr>
          <p:nvPr>
            <p:ph type="body" sz="quarter" idx="22" hasCustomPrompt="1"/>
          </p:nvPr>
        </p:nvSpPr>
        <p:spPr>
          <a:xfrm>
            <a:off x="10168010" y="1397352"/>
            <a:ext cx="859553" cy="429384"/>
          </a:xfrm>
          <a:prstGeom prst="rect">
            <a:avLst/>
          </a:prstGeom>
        </p:spPr>
        <p:txBody>
          <a:bodyPr anchor="ctr"/>
          <a:lstStyle>
            <a:lvl1pPr marL="0" indent="0" algn="ctr">
              <a:buNone/>
              <a:defRPr sz="4000" b="1">
                <a:solidFill>
                  <a:schemeClr val="accent1"/>
                </a:solidFill>
              </a:defRPr>
            </a:lvl1pPr>
          </a:lstStyle>
          <a:p>
            <a:pPr lvl="0"/>
            <a:r>
              <a:rPr lang="en-US" dirty="0"/>
              <a:t>10</a:t>
            </a:r>
            <a:endParaRPr lang="en-GB" dirty="0"/>
          </a:p>
        </p:txBody>
      </p:sp>
      <p:sp>
        <p:nvSpPr>
          <p:cNvPr id="3" name="Footer Placeholder 2">
            <a:extLst>
              <a:ext uri="{FF2B5EF4-FFF2-40B4-BE49-F238E27FC236}">
                <a16:creationId xmlns:a16="http://schemas.microsoft.com/office/drawing/2014/main" id="{AE8D0B1C-0D34-B249-8AA7-9F59EB9971D5}"/>
              </a:ext>
            </a:extLst>
          </p:cNvPr>
          <p:cNvSpPr>
            <a:spLocks noGrp="1"/>
          </p:cNvSpPr>
          <p:nvPr>
            <p:ph type="ftr" sz="quarter" idx="23"/>
          </p:nvPr>
        </p:nvSpPr>
        <p:spPr/>
        <p:txBody>
          <a:bodyPr/>
          <a:lstStyle>
            <a:lvl1pPr>
              <a:defRPr>
                <a:solidFill>
                  <a:schemeClr val="bg2">
                    <a:lumMod val="90000"/>
                  </a:schemeClr>
                </a:solidFill>
              </a:defRPr>
            </a:lvl1pPr>
          </a:lstStyle>
          <a:p>
            <a:r>
              <a:rPr lang="en-US"/>
              <a:t>This is the footer</a:t>
            </a:r>
            <a:endParaRPr lang="en-US" dirty="0"/>
          </a:p>
        </p:txBody>
      </p:sp>
      <p:sp>
        <p:nvSpPr>
          <p:cNvPr id="28" name="Text Placeholder 7">
            <a:extLst>
              <a:ext uri="{FF2B5EF4-FFF2-40B4-BE49-F238E27FC236}">
                <a16:creationId xmlns:a16="http://schemas.microsoft.com/office/drawing/2014/main" id="{B9860723-924A-D94B-81B3-4F83BA51A7C9}"/>
              </a:ext>
            </a:extLst>
          </p:cNvPr>
          <p:cNvSpPr>
            <a:spLocks noGrp="1"/>
          </p:cNvSpPr>
          <p:nvPr>
            <p:ph type="body" sz="quarter" idx="24"/>
          </p:nvPr>
        </p:nvSpPr>
        <p:spPr>
          <a:xfrm>
            <a:off x="8731071" y="815709"/>
            <a:ext cx="2064136" cy="248431"/>
          </a:xfrm>
          <a:prstGeom prst="rect">
            <a:avLst/>
          </a:prstGeom>
        </p:spPr>
        <p:txBody>
          <a:bodyPr anchor="ctr"/>
          <a:lstStyle>
            <a:lvl1pPr marL="0" indent="0" algn="ctr">
              <a:buNone/>
              <a:defRPr sz="1400" b="0">
                <a:solidFill>
                  <a:schemeClr val="accent1"/>
                </a:solidFill>
              </a:defRPr>
            </a:lvl1pPr>
          </a:lstStyle>
          <a:p>
            <a:pPr lvl="0"/>
            <a:endParaRPr lang="en-GB" dirty="0"/>
          </a:p>
        </p:txBody>
      </p:sp>
      <p:sp>
        <p:nvSpPr>
          <p:cNvPr id="29" name="Text Placeholder 7">
            <a:extLst>
              <a:ext uri="{FF2B5EF4-FFF2-40B4-BE49-F238E27FC236}">
                <a16:creationId xmlns:a16="http://schemas.microsoft.com/office/drawing/2014/main" id="{79A20860-5120-AE4C-9A68-C8B78F999CD9}"/>
              </a:ext>
            </a:extLst>
          </p:cNvPr>
          <p:cNvSpPr>
            <a:spLocks noGrp="1"/>
          </p:cNvSpPr>
          <p:nvPr>
            <p:ph type="body" sz="quarter" idx="25"/>
          </p:nvPr>
        </p:nvSpPr>
        <p:spPr>
          <a:xfrm>
            <a:off x="5021107" y="2622422"/>
            <a:ext cx="1863518" cy="248431"/>
          </a:xfrm>
          <a:prstGeom prst="rect">
            <a:avLst/>
          </a:prstGeom>
        </p:spPr>
        <p:txBody>
          <a:bodyPr anchor="ctr"/>
          <a:lstStyle>
            <a:lvl1pPr marL="0" indent="0" algn="ctr">
              <a:buNone/>
              <a:defRPr sz="1400" b="0">
                <a:solidFill>
                  <a:schemeClr val="accent3"/>
                </a:solidFill>
              </a:defRPr>
            </a:lvl1pPr>
          </a:lstStyle>
          <a:p>
            <a:pPr lvl="0"/>
            <a:endParaRPr lang="en-GB" dirty="0"/>
          </a:p>
        </p:txBody>
      </p:sp>
      <p:sp>
        <p:nvSpPr>
          <p:cNvPr id="30" name="Text Placeholder 7">
            <a:extLst>
              <a:ext uri="{FF2B5EF4-FFF2-40B4-BE49-F238E27FC236}">
                <a16:creationId xmlns:a16="http://schemas.microsoft.com/office/drawing/2014/main" id="{CA8EE165-7BCE-094D-A2FA-8C4EEC50FA86}"/>
              </a:ext>
            </a:extLst>
          </p:cNvPr>
          <p:cNvSpPr>
            <a:spLocks noGrp="1"/>
          </p:cNvSpPr>
          <p:nvPr>
            <p:ph type="body" sz="quarter" idx="26"/>
          </p:nvPr>
        </p:nvSpPr>
        <p:spPr>
          <a:xfrm>
            <a:off x="5784510" y="5571118"/>
            <a:ext cx="1992209" cy="248431"/>
          </a:xfrm>
          <a:prstGeom prst="rect">
            <a:avLst/>
          </a:prstGeom>
        </p:spPr>
        <p:txBody>
          <a:bodyPr anchor="ctr"/>
          <a:lstStyle>
            <a:lvl1pPr marL="0" indent="0" algn="ctr">
              <a:buNone/>
              <a:defRPr sz="1400" b="0">
                <a:solidFill>
                  <a:schemeClr val="accent4"/>
                </a:solidFill>
              </a:defRPr>
            </a:lvl1pPr>
          </a:lstStyle>
          <a:p>
            <a:pPr lvl="0"/>
            <a:endParaRPr lang="en-GB" dirty="0"/>
          </a:p>
        </p:txBody>
      </p:sp>
      <p:sp>
        <p:nvSpPr>
          <p:cNvPr id="31" name="Text Placeholder 7">
            <a:extLst>
              <a:ext uri="{FF2B5EF4-FFF2-40B4-BE49-F238E27FC236}">
                <a16:creationId xmlns:a16="http://schemas.microsoft.com/office/drawing/2014/main" id="{901681A0-3E35-604F-AA75-D9B41BE40C05}"/>
              </a:ext>
            </a:extLst>
          </p:cNvPr>
          <p:cNvSpPr>
            <a:spLocks noGrp="1"/>
          </p:cNvSpPr>
          <p:nvPr>
            <p:ph type="body" sz="quarter" idx="27"/>
          </p:nvPr>
        </p:nvSpPr>
        <p:spPr>
          <a:xfrm>
            <a:off x="9343970" y="2850906"/>
            <a:ext cx="1549645" cy="248431"/>
          </a:xfrm>
          <a:prstGeom prst="rect">
            <a:avLst/>
          </a:prstGeom>
        </p:spPr>
        <p:txBody>
          <a:bodyPr anchor="ctr"/>
          <a:lstStyle>
            <a:lvl1pPr marL="0" indent="0" algn="ctr">
              <a:buNone/>
              <a:defRPr sz="1400" b="0">
                <a:solidFill>
                  <a:schemeClr val="accent2"/>
                </a:solidFill>
              </a:defRPr>
            </a:lvl1pPr>
          </a:lstStyle>
          <a:p>
            <a:pPr lvl="0"/>
            <a:endParaRPr lang="en-GB" dirty="0"/>
          </a:p>
        </p:txBody>
      </p:sp>
      <p:sp>
        <p:nvSpPr>
          <p:cNvPr id="32" name="Text Placeholder 7">
            <a:extLst>
              <a:ext uri="{FF2B5EF4-FFF2-40B4-BE49-F238E27FC236}">
                <a16:creationId xmlns:a16="http://schemas.microsoft.com/office/drawing/2014/main" id="{5179F5AB-5E0E-BF4D-99BD-DFF9C8D2EA10}"/>
              </a:ext>
            </a:extLst>
          </p:cNvPr>
          <p:cNvSpPr>
            <a:spLocks noGrp="1"/>
          </p:cNvSpPr>
          <p:nvPr>
            <p:ph type="body" sz="quarter" idx="28"/>
          </p:nvPr>
        </p:nvSpPr>
        <p:spPr>
          <a:xfrm>
            <a:off x="9833624" y="1882999"/>
            <a:ext cx="1528324" cy="248431"/>
          </a:xfrm>
          <a:prstGeom prst="rect">
            <a:avLst/>
          </a:prstGeom>
        </p:spPr>
        <p:txBody>
          <a:bodyPr anchor="ctr"/>
          <a:lstStyle>
            <a:lvl1pPr marL="0" indent="0" algn="ctr">
              <a:buNone/>
              <a:defRPr sz="1400" b="0">
                <a:solidFill>
                  <a:schemeClr val="accent1"/>
                </a:solidFill>
              </a:defRPr>
            </a:lvl1pPr>
          </a:lstStyle>
          <a:p>
            <a:pPr lvl="0"/>
            <a:endParaRPr lang="en-GB" dirty="0"/>
          </a:p>
        </p:txBody>
      </p:sp>
      <p:sp>
        <p:nvSpPr>
          <p:cNvPr id="26" name="Text Placeholder 5">
            <a:extLst>
              <a:ext uri="{FF2B5EF4-FFF2-40B4-BE49-F238E27FC236}">
                <a16:creationId xmlns:a16="http://schemas.microsoft.com/office/drawing/2014/main" id="{6E6EDC3E-AAD6-7D4E-A3AE-DC94C9B0C568}"/>
              </a:ext>
            </a:extLst>
          </p:cNvPr>
          <p:cNvSpPr>
            <a:spLocks noGrp="1"/>
          </p:cNvSpPr>
          <p:nvPr>
            <p:ph type="body" sz="quarter" idx="29"/>
          </p:nvPr>
        </p:nvSpPr>
        <p:spPr>
          <a:xfrm>
            <a:off x="5171123" y="420615"/>
            <a:ext cx="2951117" cy="417275"/>
          </a:xfrm>
          <a:prstGeom prst="rect">
            <a:avLst/>
          </a:prstGeom>
        </p:spPr>
        <p:txBody>
          <a:bodyPr/>
          <a:lstStyle>
            <a:lvl1pPr marL="0" indent="0">
              <a:buNone/>
              <a:defRPr sz="1400" b="1">
                <a:solidFill>
                  <a:schemeClr val="tx2"/>
                </a:solidFill>
              </a:defRPr>
            </a:lvl1pPr>
          </a:lstStyle>
          <a:p>
            <a:pPr lvl="0"/>
            <a:endParaRPr lang="en-GB" dirty="0"/>
          </a:p>
        </p:txBody>
      </p:sp>
      <p:sp>
        <p:nvSpPr>
          <p:cNvPr id="9" name="Text Placeholder 8">
            <a:extLst>
              <a:ext uri="{FF2B5EF4-FFF2-40B4-BE49-F238E27FC236}">
                <a16:creationId xmlns:a16="http://schemas.microsoft.com/office/drawing/2014/main" id="{5E1448BA-6A36-6B4F-B50C-67A8B140F453}"/>
              </a:ext>
            </a:extLst>
          </p:cNvPr>
          <p:cNvSpPr>
            <a:spLocks noGrp="1"/>
          </p:cNvSpPr>
          <p:nvPr>
            <p:ph type="body" sz="quarter" idx="30" hasCustomPrompt="1"/>
          </p:nvPr>
        </p:nvSpPr>
        <p:spPr>
          <a:xfrm>
            <a:off x="6378690" y="6350941"/>
            <a:ext cx="3067818" cy="370533"/>
          </a:xfrm>
        </p:spPr>
        <p:txBody>
          <a:bodyPr anchor="ctr"/>
          <a:lstStyle>
            <a:lvl1pPr marL="0" indent="0" algn="l">
              <a:buNone/>
              <a:defRPr sz="800">
                <a:solidFill>
                  <a:schemeClr val="tx2"/>
                </a:solidFill>
              </a:defRPr>
            </a:lvl1pPr>
          </a:lstStyle>
          <a:p>
            <a:pPr lvl="0"/>
            <a:r>
              <a:rPr lang="en-GB" dirty="0"/>
              <a:t>Source</a:t>
            </a:r>
          </a:p>
        </p:txBody>
      </p:sp>
      <p:pic>
        <p:nvPicPr>
          <p:cNvPr id="27" name="Picture 26">
            <a:extLst>
              <a:ext uri="{FF2B5EF4-FFF2-40B4-BE49-F238E27FC236}">
                <a16:creationId xmlns:a16="http://schemas.microsoft.com/office/drawing/2014/main" id="{9B038C36-14B3-7E46-A9EC-0038878706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34" name="Text Placeholder 8">
            <a:extLst>
              <a:ext uri="{FF2B5EF4-FFF2-40B4-BE49-F238E27FC236}">
                <a16:creationId xmlns:a16="http://schemas.microsoft.com/office/drawing/2014/main" id="{5A653825-FBA0-DB4D-B603-B73424E7B861}"/>
              </a:ext>
            </a:extLst>
          </p:cNvPr>
          <p:cNvSpPr>
            <a:spLocks noGrp="1"/>
          </p:cNvSpPr>
          <p:nvPr>
            <p:ph type="body" sz="quarter" idx="31"/>
          </p:nvPr>
        </p:nvSpPr>
        <p:spPr>
          <a:xfrm>
            <a:off x="480060" y="2897227"/>
            <a:ext cx="4211003" cy="2269118"/>
          </a:xfrm>
          <a:prstGeom prst="rect">
            <a:avLst/>
          </a:prstGeom>
        </p:spPr>
        <p:txBody>
          <a:bodyPr/>
          <a:lstStyle>
            <a:lvl1pPr marL="0" indent="0">
              <a:buNone/>
              <a:defRPr sz="1400">
                <a:solidFill>
                  <a:schemeClr val="tx2"/>
                </a:solidFill>
              </a:defRPr>
            </a:lvl1pPr>
          </a:lstStyle>
          <a:p>
            <a:pPr lvl="0"/>
            <a:endParaRPr lang="en-GB" dirty="0"/>
          </a:p>
        </p:txBody>
      </p:sp>
      <p:sp>
        <p:nvSpPr>
          <p:cNvPr id="35" name="Title 4">
            <a:extLst>
              <a:ext uri="{FF2B5EF4-FFF2-40B4-BE49-F238E27FC236}">
                <a16:creationId xmlns:a16="http://schemas.microsoft.com/office/drawing/2014/main" id="{09706203-7F3A-2F4E-B20F-7358CAF64232}"/>
              </a:ext>
            </a:extLst>
          </p:cNvPr>
          <p:cNvSpPr>
            <a:spLocks noGrp="1"/>
          </p:cNvSpPr>
          <p:nvPr>
            <p:ph type="title"/>
          </p:nvPr>
        </p:nvSpPr>
        <p:spPr>
          <a:xfrm>
            <a:off x="480061" y="1427806"/>
            <a:ext cx="4211002" cy="1274205"/>
          </a:xfrm>
        </p:spPr>
        <p:txBody>
          <a:bodyPr/>
          <a:lstStyle>
            <a:lvl1pPr>
              <a:defRPr>
                <a:solidFill>
                  <a:schemeClr val="tx2"/>
                </a:solidFill>
              </a:defRPr>
            </a:lvl1pPr>
          </a:lstStyle>
          <a:p>
            <a:r>
              <a:rPr lang="en-US"/>
              <a:t>Click to edit Master title style</a:t>
            </a:r>
            <a:endParaRPr lang="en-GB"/>
          </a:p>
        </p:txBody>
      </p:sp>
    </p:spTree>
    <p:extLst>
      <p:ext uri="{BB962C8B-B14F-4D97-AF65-F5344CB8AC3E}">
        <p14:creationId xmlns:p14="http://schemas.microsoft.com/office/powerpoint/2010/main" val="262998264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1 Column Text + Data + Cirlces_White">
    <p:bg>
      <p:bgPr>
        <a:solidFill>
          <a:schemeClr val="tx2"/>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3272A50-5836-F44B-B94D-BB6FBAA6F24D}"/>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15" name="Text Placeholder 14">
            <a:extLst>
              <a:ext uri="{FF2B5EF4-FFF2-40B4-BE49-F238E27FC236}">
                <a16:creationId xmlns:a16="http://schemas.microsoft.com/office/drawing/2014/main" id="{5F29B559-F842-6B45-A617-C507D03FFECF}"/>
              </a:ext>
            </a:extLst>
          </p:cNvPr>
          <p:cNvSpPr>
            <a:spLocks noGrp="1"/>
          </p:cNvSpPr>
          <p:nvPr>
            <p:ph type="body" sz="quarter" idx="12" hasCustomPrompt="1"/>
          </p:nvPr>
        </p:nvSpPr>
        <p:spPr>
          <a:xfrm>
            <a:off x="6780615" y="952809"/>
            <a:ext cx="1584000" cy="1584000"/>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6" name="Text Placeholder 14">
            <a:extLst>
              <a:ext uri="{FF2B5EF4-FFF2-40B4-BE49-F238E27FC236}">
                <a16:creationId xmlns:a16="http://schemas.microsoft.com/office/drawing/2014/main" id="{9E9CA0FC-9C07-D744-9FD7-D83D4450B065}"/>
              </a:ext>
            </a:extLst>
          </p:cNvPr>
          <p:cNvSpPr>
            <a:spLocks noGrp="1"/>
          </p:cNvSpPr>
          <p:nvPr>
            <p:ph type="body" sz="quarter" idx="13" hasCustomPrompt="1"/>
          </p:nvPr>
        </p:nvSpPr>
        <p:spPr>
          <a:xfrm>
            <a:off x="9312000" y="3226633"/>
            <a:ext cx="2880000" cy="2880000"/>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7" name="Text Placeholder 14">
            <a:extLst>
              <a:ext uri="{FF2B5EF4-FFF2-40B4-BE49-F238E27FC236}">
                <a16:creationId xmlns:a16="http://schemas.microsoft.com/office/drawing/2014/main" id="{74BFC5E6-D5C4-0548-9852-53D4601B290F}"/>
              </a:ext>
            </a:extLst>
          </p:cNvPr>
          <p:cNvSpPr>
            <a:spLocks noGrp="1"/>
          </p:cNvSpPr>
          <p:nvPr>
            <p:ph type="body" sz="quarter" idx="14" hasCustomPrompt="1"/>
          </p:nvPr>
        </p:nvSpPr>
        <p:spPr>
          <a:xfrm>
            <a:off x="5737134" y="2956661"/>
            <a:ext cx="1080000" cy="1080000"/>
          </a:xfrm>
          <a:prstGeom prst="ellipse">
            <a:avLst/>
          </a:prstGeom>
          <a:solidFill>
            <a:schemeClr val="accent3"/>
          </a:solidFill>
        </p:spPr>
        <p:txBody>
          <a:bodyPr anchor="ctr"/>
          <a:lstStyle>
            <a:lvl1pPr marL="0" indent="0" algn="ctr">
              <a:buNone/>
              <a:defRPr sz="2400" b="1" i="0">
                <a:solidFill>
                  <a:schemeClr val="bg1"/>
                </a:solidFill>
                <a:latin typeface="Berlingske Sans Extrabold" panose="02000703050000020004" pitchFamily="2" charset="0"/>
              </a:defRPr>
            </a:lvl1pPr>
          </a:lstStyle>
          <a:p>
            <a:pPr lvl="0"/>
            <a:r>
              <a:rPr lang="en-GB" dirty="0"/>
              <a:t> </a:t>
            </a:r>
          </a:p>
        </p:txBody>
      </p:sp>
      <p:sp>
        <p:nvSpPr>
          <p:cNvPr id="18" name="Text Placeholder 14">
            <a:extLst>
              <a:ext uri="{FF2B5EF4-FFF2-40B4-BE49-F238E27FC236}">
                <a16:creationId xmlns:a16="http://schemas.microsoft.com/office/drawing/2014/main" id="{F3C2A8FA-3364-7244-A0FA-D4642F26C529}"/>
              </a:ext>
            </a:extLst>
          </p:cNvPr>
          <p:cNvSpPr>
            <a:spLocks noGrp="1"/>
          </p:cNvSpPr>
          <p:nvPr>
            <p:ph type="body" sz="quarter" idx="15" hasCustomPrompt="1"/>
          </p:nvPr>
        </p:nvSpPr>
        <p:spPr>
          <a:xfrm>
            <a:off x="7182711" y="4744695"/>
            <a:ext cx="720000" cy="720000"/>
          </a:xfrm>
          <a:prstGeom prst="ellipse">
            <a:avLst/>
          </a:prstGeom>
          <a:solidFill>
            <a:schemeClr val="accent4"/>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 </a:t>
            </a:r>
          </a:p>
        </p:txBody>
      </p:sp>
      <p:sp>
        <p:nvSpPr>
          <p:cNvPr id="19" name="Text Placeholder 14">
            <a:extLst>
              <a:ext uri="{FF2B5EF4-FFF2-40B4-BE49-F238E27FC236}">
                <a16:creationId xmlns:a16="http://schemas.microsoft.com/office/drawing/2014/main" id="{A93B0E69-0F90-554F-B639-E5FD0B97F8F0}"/>
              </a:ext>
            </a:extLst>
          </p:cNvPr>
          <p:cNvSpPr>
            <a:spLocks noGrp="1"/>
          </p:cNvSpPr>
          <p:nvPr>
            <p:ph type="body" sz="quarter" idx="16" hasCustomPrompt="1"/>
          </p:nvPr>
        </p:nvSpPr>
        <p:spPr>
          <a:xfrm>
            <a:off x="9868499" y="1494934"/>
            <a:ext cx="324417" cy="324417"/>
          </a:xfrm>
          <a:prstGeom prst="ellipse">
            <a:avLst/>
          </a:prstGeom>
          <a:solidFill>
            <a:schemeClr val="accent1"/>
          </a:solidFill>
        </p:spPr>
        <p:txBody>
          <a:bodyPr anchor="ctr"/>
          <a:lstStyle>
            <a:lvl1pPr marL="0" indent="0" algn="ctr">
              <a:buNone/>
              <a:defRPr sz="700" b="1" i="0">
                <a:solidFill>
                  <a:schemeClr val="bg1"/>
                </a:solidFill>
                <a:latin typeface="Berlingske Sans Extrabold" panose="02000703050000020004" pitchFamily="2" charset="0"/>
              </a:defRPr>
            </a:lvl1pPr>
          </a:lstStyle>
          <a:p>
            <a:pPr lvl="0"/>
            <a:r>
              <a:rPr lang="en-GB" dirty="0"/>
              <a:t> </a:t>
            </a:r>
          </a:p>
        </p:txBody>
      </p:sp>
      <p:sp>
        <p:nvSpPr>
          <p:cNvPr id="8" name="Text Placeholder 7">
            <a:extLst>
              <a:ext uri="{FF2B5EF4-FFF2-40B4-BE49-F238E27FC236}">
                <a16:creationId xmlns:a16="http://schemas.microsoft.com/office/drawing/2014/main" id="{96054FF3-52A3-3941-9D0B-B23354DA0A47}"/>
              </a:ext>
            </a:extLst>
          </p:cNvPr>
          <p:cNvSpPr>
            <a:spLocks noGrp="1"/>
          </p:cNvSpPr>
          <p:nvPr>
            <p:ph type="body" sz="quarter" idx="18" hasCustomPrompt="1"/>
          </p:nvPr>
        </p:nvSpPr>
        <p:spPr>
          <a:xfrm>
            <a:off x="9333363" y="324368"/>
            <a:ext cx="859553" cy="437835"/>
          </a:xfrm>
          <a:prstGeom prst="rect">
            <a:avLst/>
          </a:prstGeom>
        </p:spPr>
        <p:txBody>
          <a:bodyPr anchor="ctr"/>
          <a:lstStyle>
            <a:lvl1pPr marL="0" indent="0" algn="ctr">
              <a:buNone/>
              <a:defRPr sz="4000" b="1">
                <a:solidFill>
                  <a:schemeClr val="accent1"/>
                </a:solidFill>
              </a:defRPr>
            </a:lvl1pPr>
          </a:lstStyle>
          <a:p>
            <a:pPr lvl="0"/>
            <a:r>
              <a:rPr lang="en-US" dirty="0"/>
              <a:t>44</a:t>
            </a:r>
            <a:endParaRPr lang="en-GB" dirty="0"/>
          </a:p>
        </p:txBody>
      </p:sp>
      <p:sp>
        <p:nvSpPr>
          <p:cNvPr id="20" name="Text Placeholder 7">
            <a:extLst>
              <a:ext uri="{FF2B5EF4-FFF2-40B4-BE49-F238E27FC236}">
                <a16:creationId xmlns:a16="http://schemas.microsoft.com/office/drawing/2014/main" id="{E338354A-F7E6-B645-9145-90FEEBC29E44}"/>
              </a:ext>
            </a:extLst>
          </p:cNvPr>
          <p:cNvSpPr>
            <a:spLocks noGrp="1"/>
          </p:cNvSpPr>
          <p:nvPr>
            <p:ph type="body" sz="quarter" idx="19" hasCustomPrompt="1"/>
          </p:nvPr>
        </p:nvSpPr>
        <p:spPr>
          <a:xfrm>
            <a:off x="5523090" y="2143115"/>
            <a:ext cx="859553" cy="425801"/>
          </a:xfrm>
          <a:prstGeom prst="rect">
            <a:avLst/>
          </a:prstGeom>
        </p:spPr>
        <p:txBody>
          <a:bodyPr anchor="ctr"/>
          <a:lstStyle>
            <a:lvl1pPr marL="0" indent="0" algn="ctr">
              <a:buNone/>
              <a:defRPr sz="4000" b="1">
                <a:solidFill>
                  <a:schemeClr val="accent3"/>
                </a:solidFill>
              </a:defRPr>
            </a:lvl1pPr>
          </a:lstStyle>
          <a:p>
            <a:pPr lvl="0"/>
            <a:r>
              <a:rPr lang="en-US" dirty="0"/>
              <a:t>32</a:t>
            </a:r>
            <a:endParaRPr lang="en-GB" dirty="0"/>
          </a:p>
        </p:txBody>
      </p:sp>
      <p:sp>
        <p:nvSpPr>
          <p:cNvPr id="22" name="Text Placeholder 7">
            <a:extLst>
              <a:ext uri="{FF2B5EF4-FFF2-40B4-BE49-F238E27FC236}">
                <a16:creationId xmlns:a16="http://schemas.microsoft.com/office/drawing/2014/main" id="{497C2ABF-ADDB-E84B-9512-5B13FE8AF131}"/>
              </a:ext>
            </a:extLst>
          </p:cNvPr>
          <p:cNvSpPr>
            <a:spLocks noGrp="1"/>
          </p:cNvSpPr>
          <p:nvPr>
            <p:ph type="body" sz="quarter" idx="20" hasCustomPrompt="1"/>
          </p:nvPr>
        </p:nvSpPr>
        <p:spPr>
          <a:xfrm>
            <a:off x="6353839" y="5054970"/>
            <a:ext cx="853550" cy="462642"/>
          </a:xfrm>
          <a:prstGeom prst="rect">
            <a:avLst/>
          </a:prstGeom>
        </p:spPr>
        <p:txBody>
          <a:bodyPr anchor="ctr"/>
          <a:lstStyle>
            <a:lvl1pPr marL="0" indent="0" algn="ctr">
              <a:buNone/>
              <a:defRPr sz="4000" b="1">
                <a:solidFill>
                  <a:schemeClr val="accent4"/>
                </a:solidFill>
              </a:defRPr>
            </a:lvl1pPr>
          </a:lstStyle>
          <a:p>
            <a:pPr lvl="0"/>
            <a:r>
              <a:rPr lang="en-US" dirty="0"/>
              <a:t>23</a:t>
            </a:r>
            <a:endParaRPr lang="en-GB" dirty="0"/>
          </a:p>
        </p:txBody>
      </p:sp>
      <p:sp>
        <p:nvSpPr>
          <p:cNvPr id="24" name="Text Placeholder 7">
            <a:extLst>
              <a:ext uri="{FF2B5EF4-FFF2-40B4-BE49-F238E27FC236}">
                <a16:creationId xmlns:a16="http://schemas.microsoft.com/office/drawing/2014/main" id="{7DABAE48-CC34-794F-81CF-7E0BD8B02534}"/>
              </a:ext>
            </a:extLst>
          </p:cNvPr>
          <p:cNvSpPr>
            <a:spLocks noGrp="1"/>
          </p:cNvSpPr>
          <p:nvPr>
            <p:ph type="body" sz="quarter" idx="21" hasCustomPrompt="1"/>
          </p:nvPr>
        </p:nvSpPr>
        <p:spPr>
          <a:xfrm>
            <a:off x="9689016" y="2412485"/>
            <a:ext cx="859553" cy="384915"/>
          </a:xfrm>
          <a:prstGeom prst="rect">
            <a:avLst/>
          </a:prstGeom>
        </p:spPr>
        <p:txBody>
          <a:bodyPr anchor="ctr"/>
          <a:lstStyle>
            <a:lvl1pPr marL="0" indent="0" algn="ctr">
              <a:buNone/>
              <a:defRPr sz="4000" b="1">
                <a:solidFill>
                  <a:schemeClr val="accent2"/>
                </a:solidFill>
              </a:defRPr>
            </a:lvl1pPr>
          </a:lstStyle>
          <a:p>
            <a:pPr lvl="0"/>
            <a:r>
              <a:rPr lang="en-US" dirty="0"/>
              <a:t>82</a:t>
            </a:r>
            <a:endParaRPr lang="en-GB" dirty="0"/>
          </a:p>
        </p:txBody>
      </p:sp>
      <p:sp>
        <p:nvSpPr>
          <p:cNvPr id="25" name="Text Placeholder 7">
            <a:extLst>
              <a:ext uri="{FF2B5EF4-FFF2-40B4-BE49-F238E27FC236}">
                <a16:creationId xmlns:a16="http://schemas.microsoft.com/office/drawing/2014/main" id="{23A30F1B-E107-D54E-939A-C5EB28A644EE}"/>
              </a:ext>
            </a:extLst>
          </p:cNvPr>
          <p:cNvSpPr>
            <a:spLocks noGrp="1"/>
          </p:cNvSpPr>
          <p:nvPr>
            <p:ph type="body" sz="quarter" idx="22" hasCustomPrompt="1"/>
          </p:nvPr>
        </p:nvSpPr>
        <p:spPr>
          <a:xfrm>
            <a:off x="10168010" y="1397352"/>
            <a:ext cx="859553" cy="429384"/>
          </a:xfrm>
          <a:prstGeom prst="rect">
            <a:avLst/>
          </a:prstGeom>
        </p:spPr>
        <p:txBody>
          <a:bodyPr anchor="ctr"/>
          <a:lstStyle>
            <a:lvl1pPr marL="0" indent="0" algn="ctr">
              <a:buNone/>
              <a:defRPr sz="4000" b="1">
                <a:solidFill>
                  <a:schemeClr val="accent1"/>
                </a:solidFill>
              </a:defRPr>
            </a:lvl1pPr>
          </a:lstStyle>
          <a:p>
            <a:pPr lvl="0"/>
            <a:r>
              <a:rPr lang="en-US" dirty="0"/>
              <a:t>10</a:t>
            </a:r>
            <a:endParaRPr lang="en-GB" dirty="0"/>
          </a:p>
        </p:txBody>
      </p:sp>
      <p:sp>
        <p:nvSpPr>
          <p:cNvPr id="3" name="Footer Placeholder 2">
            <a:extLst>
              <a:ext uri="{FF2B5EF4-FFF2-40B4-BE49-F238E27FC236}">
                <a16:creationId xmlns:a16="http://schemas.microsoft.com/office/drawing/2014/main" id="{AE8D0B1C-0D34-B249-8AA7-9F59EB9971D5}"/>
              </a:ext>
            </a:extLst>
          </p:cNvPr>
          <p:cNvSpPr>
            <a:spLocks noGrp="1"/>
          </p:cNvSpPr>
          <p:nvPr>
            <p:ph type="ftr" sz="quarter" idx="23"/>
          </p:nvPr>
        </p:nvSpPr>
        <p:spPr/>
        <p:txBody>
          <a:bodyPr/>
          <a:lstStyle>
            <a:lvl1pPr>
              <a:defRPr>
                <a:solidFill>
                  <a:schemeClr val="bg1"/>
                </a:solidFill>
              </a:defRPr>
            </a:lvl1pPr>
          </a:lstStyle>
          <a:p>
            <a:r>
              <a:rPr lang="en-US"/>
              <a:t>This is the footer</a:t>
            </a:r>
            <a:endParaRPr lang="en-US" dirty="0"/>
          </a:p>
        </p:txBody>
      </p:sp>
      <p:sp>
        <p:nvSpPr>
          <p:cNvPr id="28" name="Text Placeholder 7">
            <a:extLst>
              <a:ext uri="{FF2B5EF4-FFF2-40B4-BE49-F238E27FC236}">
                <a16:creationId xmlns:a16="http://schemas.microsoft.com/office/drawing/2014/main" id="{B9860723-924A-D94B-81B3-4F83BA51A7C9}"/>
              </a:ext>
            </a:extLst>
          </p:cNvPr>
          <p:cNvSpPr>
            <a:spLocks noGrp="1"/>
          </p:cNvSpPr>
          <p:nvPr>
            <p:ph type="body" sz="quarter" idx="24"/>
          </p:nvPr>
        </p:nvSpPr>
        <p:spPr>
          <a:xfrm>
            <a:off x="8731071" y="815709"/>
            <a:ext cx="2064136" cy="248431"/>
          </a:xfrm>
          <a:prstGeom prst="rect">
            <a:avLst/>
          </a:prstGeom>
        </p:spPr>
        <p:txBody>
          <a:bodyPr anchor="ctr"/>
          <a:lstStyle>
            <a:lvl1pPr marL="0" indent="0" algn="ctr">
              <a:buNone/>
              <a:defRPr sz="1400" b="0">
                <a:solidFill>
                  <a:schemeClr val="accent1"/>
                </a:solidFill>
              </a:defRPr>
            </a:lvl1pPr>
          </a:lstStyle>
          <a:p>
            <a:pPr lvl="0"/>
            <a:endParaRPr lang="en-GB" dirty="0"/>
          </a:p>
        </p:txBody>
      </p:sp>
      <p:sp>
        <p:nvSpPr>
          <p:cNvPr id="29" name="Text Placeholder 7">
            <a:extLst>
              <a:ext uri="{FF2B5EF4-FFF2-40B4-BE49-F238E27FC236}">
                <a16:creationId xmlns:a16="http://schemas.microsoft.com/office/drawing/2014/main" id="{79A20860-5120-AE4C-9A68-C8B78F999CD9}"/>
              </a:ext>
            </a:extLst>
          </p:cNvPr>
          <p:cNvSpPr>
            <a:spLocks noGrp="1"/>
          </p:cNvSpPr>
          <p:nvPr>
            <p:ph type="body" sz="quarter" idx="25"/>
          </p:nvPr>
        </p:nvSpPr>
        <p:spPr>
          <a:xfrm>
            <a:off x="5021107" y="2622422"/>
            <a:ext cx="1863518" cy="248431"/>
          </a:xfrm>
          <a:prstGeom prst="rect">
            <a:avLst/>
          </a:prstGeom>
        </p:spPr>
        <p:txBody>
          <a:bodyPr anchor="ctr"/>
          <a:lstStyle>
            <a:lvl1pPr marL="0" indent="0" algn="ctr">
              <a:buNone/>
              <a:defRPr sz="1400" b="0">
                <a:solidFill>
                  <a:schemeClr val="accent3"/>
                </a:solidFill>
              </a:defRPr>
            </a:lvl1pPr>
          </a:lstStyle>
          <a:p>
            <a:pPr lvl="0"/>
            <a:endParaRPr lang="en-GB" dirty="0"/>
          </a:p>
        </p:txBody>
      </p:sp>
      <p:sp>
        <p:nvSpPr>
          <p:cNvPr id="30" name="Text Placeholder 7">
            <a:extLst>
              <a:ext uri="{FF2B5EF4-FFF2-40B4-BE49-F238E27FC236}">
                <a16:creationId xmlns:a16="http://schemas.microsoft.com/office/drawing/2014/main" id="{CA8EE165-7BCE-094D-A2FA-8C4EEC50FA86}"/>
              </a:ext>
            </a:extLst>
          </p:cNvPr>
          <p:cNvSpPr>
            <a:spLocks noGrp="1"/>
          </p:cNvSpPr>
          <p:nvPr>
            <p:ph type="body" sz="quarter" idx="26"/>
          </p:nvPr>
        </p:nvSpPr>
        <p:spPr>
          <a:xfrm>
            <a:off x="5784510" y="5571118"/>
            <a:ext cx="1992209" cy="248431"/>
          </a:xfrm>
          <a:prstGeom prst="rect">
            <a:avLst/>
          </a:prstGeom>
        </p:spPr>
        <p:txBody>
          <a:bodyPr anchor="ctr"/>
          <a:lstStyle>
            <a:lvl1pPr marL="0" indent="0" algn="ctr">
              <a:buNone/>
              <a:defRPr sz="1400" b="0">
                <a:solidFill>
                  <a:schemeClr val="accent4"/>
                </a:solidFill>
              </a:defRPr>
            </a:lvl1pPr>
          </a:lstStyle>
          <a:p>
            <a:pPr lvl="0"/>
            <a:endParaRPr lang="en-GB" dirty="0"/>
          </a:p>
        </p:txBody>
      </p:sp>
      <p:sp>
        <p:nvSpPr>
          <p:cNvPr id="31" name="Text Placeholder 7">
            <a:extLst>
              <a:ext uri="{FF2B5EF4-FFF2-40B4-BE49-F238E27FC236}">
                <a16:creationId xmlns:a16="http://schemas.microsoft.com/office/drawing/2014/main" id="{901681A0-3E35-604F-AA75-D9B41BE40C05}"/>
              </a:ext>
            </a:extLst>
          </p:cNvPr>
          <p:cNvSpPr>
            <a:spLocks noGrp="1"/>
          </p:cNvSpPr>
          <p:nvPr>
            <p:ph type="body" sz="quarter" idx="27"/>
          </p:nvPr>
        </p:nvSpPr>
        <p:spPr>
          <a:xfrm>
            <a:off x="9343970" y="2850906"/>
            <a:ext cx="1549645" cy="248431"/>
          </a:xfrm>
          <a:prstGeom prst="rect">
            <a:avLst/>
          </a:prstGeom>
        </p:spPr>
        <p:txBody>
          <a:bodyPr anchor="ctr"/>
          <a:lstStyle>
            <a:lvl1pPr marL="0" indent="0" algn="ctr">
              <a:buNone/>
              <a:defRPr sz="1400" b="0">
                <a:solidFill>
                  <a:schemeClr val="accent2"/>
                </a:solidFill>
              </a:defRPr>
            </a:lvl1pPr>
          </a:lstStyle>
          <a:p>
            <a:pPr lvl="0"/>
            <a:endParaRPr lang="en-GB" dirty="0"/>
          </a:p>
        </p:txBody>
      </p:sp>
      <p:sp>
        <p:nvSpPr>
          <p:cNvPr id="32" name="Text Placeholder 7">
            <a:extLst>
              <a:ext uri="{FF2B5EF4-FFF2-40B4-BE49-F238E27FC236}">
                <a16:creationId xmlns:a16="http://schemas.microsoft.com/office/drawing/2014/main" id="{5179F5AB-5E0E-BF4D-99BD-DFF9C8D2EA10}"/>
              </a:ext>
            </a:extLst>
          </p:cNvPr>
          <p:cNvSpPr>
            <a:spLocks noGrp="1"/>
          </p:cNvSpPr>
          <p:nvPr>
            <p:ph type="body" sz="quarter" idx="28"/>
          </p:nvPr>
        </p:nvSpPr>
        <p:spPr>
          <a:xfrm>
            <a:off x="9833624" y="1882999"/>
            <a:ext cx="1528324" cy="248431"/>
          </a:xfrm>
          <a:prstGeom prst="rect">
            <a:avLst/>
          </a:prstGeom>
        </p:spPr>
        <p:txBody>
          <a:bodyPr anchor="ctr"/>
          <a:lstStyle>
            <a:lvl1pPr marL="0" indent="0" algn="ctr">
              <a:buNone/>
              <a:defRPr sz="1400" b="0">
                <a:solidFill>
                  <a:schemeClr val="accent1"/>
                </a:solidFill>
              </a:defRPr>
            </a:lvl1pPr>
          </a:lstStyle>
          <a:p>
            <a:pPr lvl="0"/>
            <a:endParaRPr lang="en-GB" dirty="0"/>
          </a:p>
        </p:txBody>
      </p:sp>
      <p:sp>
        <p:nvSpPr>
          <p:cNvPr id="26" name="Text Placeholder 5">
            <a:extLst>
              <a:ext uri="{FF2B5EF4-FFF2-40B4-BE49-F238E27FC236}">
                <a16:creationId xmlns:a16="http://schemas.microsoft.com/office/drawing/2014/main" id="{6E6EDC3E-AAD6-7D4E-A3AE-DC94C9B0C568}"/>
              </a:ext>
            </a:extLst>
          </p:cNvPr>
          <p:cNvSpPr>
            <a:spLocks noGrp="1"/>
          </p:cNvSpPr>
          <p:nvPr>
            <p:ph type="body" sz="quarter" idx="29"/>
          </p:nvPr>
        </p:nvSpPr>
        <p:spPr>
          <a:xfrm>
            <a:off x="5171123" y="420615"/>
            <a:ext cx="2951117" cy="417275"/>
          </a:xfrm>
          <a:prstGeom prst="rect">
            <a:avLst/>
          </a:prstGeom>
        </p:spPr>
        <p:txBody>
          <a:bodyPr/>
          <a:lstStyle>
            <a:lvl1pPr marL="0" indent="0">
              <a:buNone/>
              <a:defRPr sz="1400" b="1">
                <a:solidFill>
                  <a:schemeClr val="bg1"/>
                </a:solidFill>
              </a:defRPr>
            </a:lvl1pPr>
          </a:lstStyle>
          <a:p>
            <a:pPr lvl="0"/>
            <a:endParaRPr lang="en-GB" dirty="0"/>
          </a:p>
        </p:txBody>
      </p:sp>
      <p:sp>
        <p:nvSpPr>
          <p:cNvPr id="9" name="Text Placeholder 8">
            <a:extLst>
              <a:ext uri="{FF2B5EF4-FFF2-40B4-BE49-F238E27FC236}">
                <a16:creationId xmlns:a16="http://schemas.microsoft.com/office/drawing/2014/main" id="{5E1448BA-6A36-6B4F-B50C-67A8B140F453}"/>
              </a:ext>
            </a:extLst>
          </p:cNvPr>
          <p:cNvSpPr>
            <a:spLocks noGrp="1"/>
          </p:cNvSpPr>
          <p:nvPr>
            <p:ph type="body" sz="quarter" idx="30" hasCustomPrompt="1"/>
          </p:nvPr>
        </p:nvSpPr>
        <p:spPr>
          <a:xfrm>
            <a:off x="6378690" y="6350941"/>
            <a:ext cx="3067818" cy="370533"/>
          </a:xfrm>
        </p:spPr>
        <p:txBody>
          <a:bodyPr anchor="ctr"/>
          <a:lstStyle>
            <a:lvl1pPr marL="0" indent="0" algn="l">
              <a:buNone/>
              <a:defRPr sz="800">
                <a:solidFill>
                  <a:schemeClr val="bg1"/>
                </a:solidFill>
              </a:defRPr>
            </a:lvl1pPr>
          </a:lstStyle>
          <a:p>
            <a:pPr lvl="0"/>
            <a:r>
              <a:rPr lang="en-GB" dirty="0"/>
              <a:t>Source</a:t>
            </a:r>
          </a:p>
        </p:txBody>
      </p:sp>
      <p:sp>
        <p:nvSpPr>
          <p:cNvPr id="34" name="Text Placeholder 8">
            <a:extLst>
              <a:ext uri="{FF2B5EF4-FFF2-40B4-BE49-F238E27FC236}">
                <a16:creationId xmlns:a16="http://schemas.microsoft.com/office/drawing/2014/main" id="{5A653825-FBA0-DB4D-B603-B73424E7B861}"/>
              </a:ext>
            </a:extLst>
          </p:cNvPr>
          <p:cNvSpPr>
            <a:spLocks noGrp="1"/>
          </p:cNvSpPr>
          <p:nvPr>
            <p:ph type="body" sz="quarter" idx="31"/>
          </p:nvPr>
        </p:nvSpPr>
        <p:spPr>
          <a:xfrm>
            <a:off x="480060" y="2897227"/>
            <a:ext cx="4211003" cy="2269118"/>
          </a:xfrm>
          <a:prstGeom prst="rect">
            <a:avLst/>
          </a:prstGeom>
        </p:spPr>
        <p:txBody>
          <a:bodyPr/>
          <a:lstStyle>
            <a:lvl1pPr marL="0" indent="0">
              <a:buNone/>
              <a:defRPr sz="1400">
                <a:solidFill>
                  <a:schemeClr val="bg1"/>
                </a:solidFill>
              </a:defRPr>
            </a:lvl1pPr>
          </a:lstStyle>
          <a:p>
            <a:pPr lvl="0"/>
            <a:endParaRPr lang="en-GB" dirty="0"/>
          </a:p>
        </p:txBody>
      </p:sp>
      <p:sp>
        <p:nvSpPr>
          <p:cNvPr id="35" name="Title 4">
            <a:extLst>
              <a:ext uri="{FF2B5EF4-FFF2-40B4-BE49-F238E27FC236}">
                <a16:creationId xmlns:a16="http://schemas.microsoft.com/office/drawing/2014/main" id="{09706203-7F3A-2F4E-B20F-7358CAF64232}"/>
              </a:ext>
            </a:extLst>
          </p:cNvPr>
          <p:cNvSpPr>
            <a:spLocks noGrp="1"/>
          </p:cNvSpPr>
          <p:nvPr>
            <p:ph type="title"/>
          </p:nvPr>
        </p:nvSpPr>
        <p:spPr>
          <a:xfrm>
            <a:off x="480061" y="1427806"/>
            <a:ext cx="4211002" cy="1274205"/>
          </a:xfrm>
        </p:spPr>
        <p:txBody>
          <a:bodyPr/>
          <a:lstStyle>
            <a:lvl1pPr>
              <a:defRPr>
                <a:solidFill>
                  <a:schemeClr val="bg1"/>
                </a:solidFill>
              </a:defRPr>
            </a:lvl1pPr>
          </a:lstStyle>
          <a:p>
            <a:r>
              <a:rPr lang="en-US" dirty="0"/>
              <a:t>Click to edit Master title style</a:t>
            </a:r>
            <a:endParaRPr lang="en-GB" dirty="0"/>
          </a:p>
        </p:txBody>
      </p:sp>
      <p:pic>
        <p:nvPicPr>
          <p:cNvPr id="37" name="Picture 36">
            <a:extLst>
              <a:ext uri="{FF2B5EF4-FFF2-40B4-BE49-F238E27FC236}">
                <a16:creationId xmlns:a16="http://schemas.microsoft.com/office/drawing/2014/main" id="{A5FF8983-6557-F646-91D7-F06689687D6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216882379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2 Sub + 1 Column Text + 1 Chart_White">
    <p:spTree>
      <p:nvGrpSpPr>
        <p:cNvPr id="1" name=""/>
        <p:cNvGrpSpPr/>
        <p:nvPr/>
      </p:nvGrpSpPr>
      <p:grpSpPr>
        <a:xfrm>
          <a:off x="0" y="0"/>
          <a:ext cx="0" cy="0"/>
          <a:chOff x="0" y="0"/>
          <a:chExt cx="0" cy="0"/>
        </a:xfrm>
      </p:grpSpPr>
      <p:sp>
        <p:nvSpPr>
          <p:cNvPr id="13" name="Slide Number Placeholder 6">
            <a:extLst>
              <a:ext uri="{FF2B5EF4-FFF2-40B4-BE49-F238E27FC236}">
                <a16:creationId xmlns:a16="http://schemas.microsoft.com/office/drawing/2014/main" id="{CDF0A170-BB0A-5F46-8589-684D627A95DF}"/>
              </a:ext>
            </a:extLst>
          </p:cNvPr>
          <p:cNvSpPr>
            <a:spLocks noGrp="1"/>
          </p:cNvSpPr>
          <p:nvPr>
            <p:ph type="sldNum" sz="quarter" idx="10"/>
          </p:nvPr>
        </p:nvSpPr>
        <p:spPr>
          <a:xfrm>
            <a:off x="480060" y="6356350"/>
            <a:ext cx="875554" cy="365125"/>
          </a:xfrm>
        </p:spPr>
        <p:txBody>
          <a:bodyPr/>
          <a:lstStyle/>
          <a:p>
            <a:fld id="{71A6133F-7122-9743-BB3D-D2181A8BA09B}" type="slidenum">
              <a:rPr lang="en-GB" smtClean="0"/>
              <a:pPr/>
              <a:t>‹#›</a:t>
            </a:fld>
            <a:endParaRPr lang="en-GB"/>
          </a:p>
        </p:txBody>
      </p:sp>
      <p:sp>
        <p:nvSpPr>
          <p:cNvPr id="20" name="Footer Placeholder 2">
            <a:extLst>
              <a:ext uri="{FF2B5EF4-FFF2-40B4-BE49-F238E27FC236}">
                <a16:creationId xmlns:a16="http://schemas.microsoft.com/office/drawing/2014/main" id="{FBBB1D90-64D6-4641-82EF-CB6EB6D0ADD4}"/>
              </a:ext>
            </a:extLst>
          </p:cNvPr>
          <p:cNvSpPr>
            <a:spLocks noGrp="1"/>
          </p:cNvSpPr>
          <p:nvPr>
            <p:ph type="ftr" sz="quarter" idx="19"/>
          </p:nvPr>
        </p:nvSpPr>
        <p:spPr>
          <a:xfrm>
            <a:off x="1433623" y="6356350"/>
            <a:ext cx="4114800" cy="365125"/>
          </a:xfrm>
        </p:spPr>
        <p:txBody>
          <a:bodyPr/>
          <a:lstStyle/>
          <a:p>
            <a:r>
              <a:rPr lang="en-US"/>
              <a:t>This is the footer</a:t>
            </a:r>
            <a:endParaRPr lang="en-US" dirty="0"/>
          </a:p>
        </p:txBody>
      </p:sp>
      <p:sp>
        <p:nvSpPr>
          <p:cNvPr id="24" name="Chart Placeholder 5">
            <a:extLst>
              <a:ext uri="{FF2B5EF4-FFF2-40B4-BE49-F238E27FC236}">
                <a16:creationId xmlns:a16="http://schemas.microsoft.com/office/drawing/2014/main" id="{6A728242-3328-1444-B232-BB41E4AD57C5}"/>
              </a:ext>
            </a:extLst>
          </p:cNvPr>
          <p:cNvSpPr>
            <a:spLocks noGrp="1"/>
          </p:cNvSpPr>
          <p:nvPr>
            <p:ph type="chart" sz="quarter" idx="21"/>
          </p:nvPr>
        </p:nvSpPr>
        <p:spPr>
          <a:xfrm>
            <a:off x="6096001" y="2009194"/>
            <a:ext cx="5616574" cy="4156656"/>
          </a:xfrm>
          <a:noFill/>
          <a:ln>
            <a:noFill/>
          </a:ln>
        </p:spPr>
        <p:txBody>
          <a:bodyPr anchor="ctr"/>
          <a:lstStyle>
            <a:lvl1pPr marL="0" indent="0" algn="ctr">
              <a:buNone/>
              <a:defRPr/>
            </a:lvl1pPr>
          </a:lstStyle>
          <a:p>
            <a:endParaRPr lang="en-GB" dirty="0"/>
          </a:p>
        </p:txBody>
      </p:sp>
      <p:pic>
        <p:nvPicPr>
          <p:cNvPr id="14" name="Picture 13">
            <a:extLst>
              <a:ext uri="{FF2B5EF4-FFF2-40B4-BE49-F238E27FC236}">
                <a16:creationId xmlns:a16="http://schemas.microsoft.com/office/drawing/2014/main" id="{0182A0DD-39B4-5B4A-BA81-D8D50CD5EE5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16" name="Text Placeholder 4">
            <a:extLst>
              <a:ext uri="{FF2B5EF4-FFF2-40B4-BE49-F238E27FC236}">
                <a16:creationId xmlns:a16="http://schemas.microsoft.com/office/drawing/2014/main" id="{BE04EFE8-CD43-E846-AD2A-3BE8788FB5C7}"/>
              </a:ext>
            </a:extLst>
          </p:cNvPr>
          <p:cNvSpPr>
            <a:spLocks noGrp="1"/>
          </p:cNvSpPr>
          <p:nvPr>
            <p:ph type="body" sz="quarter" idx="23" hasCustomPrompt="1"/>
          </p:nvPr>
        </p:nvSpPr>
        <p:spPr>
          <a:xfrm>
            <a:off x="479425" y="1374710"/>
            <a:ext cx="5223218"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7" name="Text Placeholder 4">
            <a:extLst>
              <a:ext uri="{FF2B5EF4-FFF2-40B4-BE49-F238E27FC236}">
                <a16:creationId xmlns:a16="http://schemas.microsoft.com/office/drawing/2014/main" id="{76FCDCB5-6CB8-0E44-B50E-219337D42F63}"/>
              </a:ext>
            </a:extLst>
          </p:cNvPr>
          <p:cNvSpPr>
            <a:spLocks noGrp="1"/>
          </p:cNvSpPr>
          <p:nvPr>
            <p:ph type="body" sz="quarter" idx="24" hasCustomPrompt="1"/>
          </p:nvPr>
        </p:nvSpPr>
        <p:spPr>
          <a:xfrm>
            <a:off x="6096000" y="1374710"/>
            <a:ext cx="5616575"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18" name="Text Placeholder 3">
            <a:extLst>
              <a:ext uri="{FF2B5EF4-FFF2-40B4-BE49-F238E27FC236}">
                <a16:creationId xmlns:a16="http://schemas.microsoft.com/office/drawing/2014/main" id="{9155B0FD-00C8-C645-BEBD-EE842EE2F7A1}"/>
              </a:ext>
            </a:extLst>
          </p:cNvPr>
          <p:cNvSpPr>
            <a:spLocks noGrp="1"/>
          </p:cNvSpPr>
          <p:nvPr>
            <p:ph type="body" sz="quarter" idx="25"/>
          </p:nvPr>
        </p:nvSpPr>
        <p:spPr>
          <a:xfrm>
            <a:off x="479425" y="2009193"/>
            <a:ext cx="5223218" cy="416300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F51D3FDC-DDC4-D44E-8964-26C161462CBB}"/>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29019701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 2 Sub + 2 Chart_White">
    <p:spTree>
      <p:nvGrpSpPr>
        <p:cNvPr id="1" name=""/>
        <p:cNvGrpSpPr/>
        <p:nvPr/>
      </p:nvGrpSpPr>
      <p:grpSpPr>
        <a:xfrm>
          <a:off x="0" y="0"/>
          <a:ext cx="0" cy="0"/>
          <a:chOff x="0" y="0"/>
          <a:chExt cx="0" cy="0"/>
        </a:xfrm>
      </p:grpSpPr>
      <p:sp>
        <p:nvSpPr>
          <p:cNvPr id="4" name="Chart Placeholder 3">
            <a:extLst>
              <a:ext uri="{FF2B5EF4-FFF2-40B4-BE49-F238E27FC236}">
                <a16:creationId xmlns:a16="http://schemas.microsoft.com/office/drawing/2014/main" id="{955A8B0E-495E-E04C-B907-D9094CF5CD87}"/>
              </a:ext>
            </a:extLst>
          </p:cNvPr>
          <p:cNvSpPr>
            <a:spLocks noGrp="1"/>
          </p:cNvSpPr>
          <p:nvPr>
            <p:ph type="chart" sz="quarter" idx="26"/>
          </p:nvPr>
        </p:nvSpPr>
        <p:spPr>
          <a:xfrm>
            <a:off x="479425" y="2009775"/>
            <a:ext cx="5222875" cy="4162425"/>
          </a:xfrm>
        </p:spPr>
        <p:txBody>
          <a:bodyPr anchor="ctr"/>
          <a:lstStyle>
            <a:lvl1pPr marL="0" indent="0" algn="ctr">
              <a:buNone/>
              <a:defRPr/>
            </a:lvl1pPr>
          </a:lstStyle>
          <a:p>
            <a:endParaRPr lang="en-GB" dirty="0"/>
          </a:p>
        </p:txBody>
      </p:sp>
      <p:sp>
        <p:nvSpPr>
          <p:cNvPr id="13" name="Slide Number Placeholder 6">
            <a:extLst>
              <a:ext uri="{FF2B5EF4-FFF2-40B4-BE49-F238E27FC236}">
                <a16:creationId xmlns:a16="http://schemas.microsoft.com/office/drawing/2014/main" id="{CDF0A170-BB0A-5F46-8589-684D627A95DF}"/>
              </a:ext>
            </a:extLst>
          </p:cNvPr>
          <p:cNvSpPr>
            <a:spLocks noGrp="1"/>
          </p:cNvSpPr>
          <p:nvPr>
            <p:ph type="sldNum" sz="quarter" idx="10"/>
          </p:nvPr>
        </p:nvSpPr>
        <p:spPr>
          <a:xfrm>
            <a:off x="480060" y="6356350"/>
            <a:ext cx="875554" cy="365125"/>
          </a:xfrm>
        </p:spPr>
        <p:txBody>
          <a:bodyPr/>
          <a:lstStyle/>
          <a:p>
            <a:fld id="{71A6133F-7122-9743-BB3D-D2181A8BA09B}" type="slidenum">
              <a:rPr lang="en-GB" smtClean="0"/>
              <a:pPr/>
              <a:t>‹#›</a:t>
            </a:fld>
            <a:endParaRPr lang="en-GB"/>
          </a:p>
        </p:txBody>
      </p:sp>
      <p:sp>
        <p:nvSpPr>
          <p:cNvPr id="20" name="Footer Placeholder 2">
            <a:extLst>
              <a:ext uri="{FF2B5EF4-FFF2-40B4-BE49-F238E27FC236}">
                <a16:creationId xmlns:a16="http://schemas.microsoft.com/office/drawing/2014/main" id="{FBBB1D90-64D6-4641-82EF-CB6EB6D0ADD4}"/>
              </a:ext>
            </a:extLst>
          </p:cNvPr>
          <p:cNvSpPr>
            <a:spLocks noGrp="1"/>
          </p:cNvSpPr>
          <p:nvPr>
            <p:ph type="ftr" sz="quarter" idx="19"/>
          </p:nvPr>
        </p:nvSpPr>
        <p:spPr>
          <a:xfrm>
            <a:off x="1433623" y="6356350"/>
            <a:ext cx="4114800" cy="365125"/>
          </a:xfrm>
        </p:spPr>
        <p:txBody>
          <a:bodyPr/>
          <a:lstStyle/>
          <a:p>
            <a:r>
              <a:rPr lang="en-US"/>
              <a:t>This is the footer</a:t>
            </a:r>
            <a:endParaRPr lang="en-US" dirty="0"/>
          </a:p>
        </p:txBody>
      </p:sp>
      <p:pic>
        <p:nvPicPr>
          <p:cNvPr id="16" name="Picture 15">
            <a:extLst>
              <a:ext uri="{FF2B5EF4-FFF2-40B4-BE49-F238E27FC236}">
                <a16:creationId xmlns:a16="http://schemas.microsoft.com/office/drawing/2014/main" id="{5D903CF2-E226-6E4C-915B-0169565A03E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EF2BF8DF-E279-3E4D-B1F6-6A4066E53BCB}"/>
              </a:ext>
            </a:extLst>
          </p:cNvPr>
          <p:cNvSpPr>
            <a:spLocks noGrp="1"/>
          </p:cNvSpPr>
          <p:nvPr>
            <p:ph type="title"/>
          </p:nvPr>
        </p:nvSpPr>
        <p:spPr/>
        <p:txBody>
          <a:bodyPr/>
          <a:lstStyle/>
          <a:p>
            <a:r>
              <a:rPr lang="en-US"/>
              <a:t>Click to edit Master title style</a:t>
            </a:r>
            <a:endParaRPr lang="en-GB"/>
          </a:p>
        </p:txBody>
      </p:sp>
      <p:sp>
        <p:nvSpPr>
          <p:cNvPr id="27" name="Text Placeholder 4">
            <a:extLst>
              <a:ext uri="{FF2B5EF4-FFF2-40B4-BE49-F238E27FC236}">
                <a16:creationId xmlns:a16="http://schemas.microsoft.com/office/drawing/2014/main" id="{729151A3-30DB-6A4C-BDB2-1F96AB006A6F}"/>
              </a:ext>
            </a:extLst>
          </p:cNvPr>
          <p:cNvSpPr>
            <a:spLocks noGrp="1"/>
          </p:cNvSpPr>
          <p:nvPr>
            <p:ph type="body" sz="quarter" idx="23" hasCustomPrompt="1"/>
          </p:nvPr>
        </p:nvSpPr>
        <p:spPr>
          <a:xfrm>
            <a:off x="479425" y="1374710"/>
            <a:ext cx="5222875"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8" name="Text Placeholder 4">
            <a:extLst>
              <a:ext uri="{FF2B5EF4-FFF2-40B4-BE49-F238E27FC236}">
                <a16:creationId xmlns:a16="http://schemas.microsoft.com/office/drawing/2014/main" id="{06A0B0AC-9F46-0840-AF90-B7486C93DDDE}"/>
              </a:ext>
            </a:extLst>
          </p:cNvPr>
          <p:cNvSpPr>
            <a:spLocks noGrp="1"/>
          </p:cNvSpPr>
          <p:nvPr>
            <p:ph type="body" sz="quarter" idx="24" hasCustomPrompt="1"/>
          </p:nvPr>
        </p:nvSpPr>
        <p:spPr>
          <a:xfrm>
            <a:off x="6096000" y="1374710"/>
            <a:ext cx="5616575"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30" name="Chart Placeholder 3">
            <a:extLst>
              <a:ext uri="{FF2B5EF4-FFF2-40B4-BE49-F238E27FC236}">
                <a16:creationId xmlns:a16="http://schemas.microsoft.com/office/drawing/2014/main" id="{081BBE85-0B96-2440-BDA2-B2B6FE137BED}"/>
              </a:ext>
            </a:extLst>
          </p:cNvPr>
          <p:cNvSpPr>
            <a:spLocks noGrp="1"/>
          </p:cNvSpPr>
          <p:nvPr>
            <p:ph type="chart" sz="quarter" idx="27"/>
          </p:nvPr>
        </p:nvSpPr>
        <p:spPr>
          <a:xfrm>
            <a:off x="6120695" y="2009775"/>
            <a:ext cx="5616575" cy="4162425"/>
          </a:xfrm>
        </p:spPr>
        <p:txBody>
          <a:bodyPr anchor="ctr"/>
          <a:lstStyle>
            <a:lvl1pPr marL="0" indent="0" algn="ctr">
              <a:buNone/>
              <a:defRPr/>
            </a:lvl1pPr>
          </a:lstStyle>
          <a:p>
            <a:endParaRPr lang="en-GB"/>
          </a:p>
        </p:txBody>
      </p:sp>
    </p:spTree>
    <p:extLst>
      <p:ext uri="{BB962C8B-B14F-4D97-AF65-F5344CB8AC3E}">
        <p14:creationId xmlns:p14="http://schemas.microsoft.com/office/powerpoint/2010/main" val="78667140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2 Sub + 2 Column Text + 1 Smart Graphic">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10" name="Text Placeholder 4">
            <a:extLst>
              <a:ext uri="{FF2B5EF4-FFF2-40B4-BE49-F238E27FC236}">
                <a16:creationId xmlns:a16="http://schemas.microsoft.com/office/drawing/2014/main" id="{F4227D31-A5DF-DB43-8B14-A0DDE9162E7A}"/>
              </a:ext>
            </a:extLst>
          </p:cNvPr>
          <p:cNvSpPr>
            <a:spLocks noGrp="1"/>
          </p:cNvSpPr>
          <p:nvPr>
            <p:ph type="body" sz="quarter" idx="12" hasCustomPrompt="1"/>
          </p:nvPr>
        </p:nvSpPr>
        <p:spPr>
          <a:xfrm>
            <a:off x="1681128" y="1519359"/>
            <a:ext cx="4016950" cy="415606"/>
          </a:xfrm>
          <a:prstGeom prst="rect">
            <a:avLst/>
          </a:prstGeom>
          <a:solidFill>
            <a:schemeClr val="tx2"/>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3" name="Footer Placeholder 2">
            <a:extLst>
              <a:ext uri="{FF2B5EF4-FFF2-40B4-BE49-F238E27FC236}">
                <a16:creationId xmlns:a16="http://schemas.microsoft.com/office/drawing/2014/main" id="{447CD3DB-A77C-8C4C-8585-F43A6F174B99}"/>
              </a:ext>
            </a:extLst>
          </p:cNvPr>
          <p:cNvSpPr>
            <a:spLocks noGrp="1"/>
          </p:cNvSpPr>
          <p:nvPr>
            <p:ph type="ftr" sz="quarter" idx="19"/>
          </p:nvPr>
        </p:nvSpPr>
        <p:spPr>
          <a:xfrm>
            <a:off x="1433622" y="6356350"/>
            <a:ext cx="4536097" cy="365125"/>
          </a:xfrm>
        </p:spPr>
        <p:txBody>
          <a:bodyPr/>
          <a:lstStyle/>
          <a:p>
            <a:r>
              <a:rPr lang="en-US"/>
              <a:t>This is the footer</a:t>
            </a:r>
            <a:endParaRPr lang="en-US" dirty="0"/>
          </a:p>
        </p:txBody>
      </p:sp>
      <p:sp>
        <p:nvSpPr>
          <p:cNvPr id="4" name="Text Placeholder 3">
            <a:extLst>
              <a:ext uri="{FF2B5EF4-FFF2-40B4-BE49-F238E27FC236}">
                <a16:creationId xmlns:a16="http://schemas.microsoft.com/office/drawing/2014/main" id="{2D3E4364-8226-0142-9FA1-B3330C60C818}"/>
              </a:ext>
            </a:extLst>
          </p:cNvPr>
          <p:cNvSpPr>
            <a:spLocks noGrp="1"/>
          </p:cNvSpPr>
          <p:nvPr>
            <p:ph type="body" sz="quarter" idx="20"/>
          </p:nvPr>
        </p:nvSpPr>
        <p:spPr>
          <a:xfrm>
            <a:off x="1681128" y="1992327"/>
            <a:ext cx="4016949" cy="1369582"/>
          </a:xfrm>
          <a:prstGeom prst="rect">
            <a:avLst/>
          </a:prstGeom>
        </p:spPr>
        <p:txBody>
          <a:bodyPr/>
          <a:lstStyle>
            <a:lvl2pPr marL="457200" indent="0">
              <a:buNone/>
              <a:defRPr/>
            </a:lvl2pPr>
          </a:lstStyle>
          <a:p>
            <a:pPr lvl="0"/>
            <a:r>
              <a:rPr lang="en-US" dirty="0"/>
              <a:t>Edit Master text styles</a:t>
            </a:r>
          </a:p>
        </p:txBody>
      </p:sp>
      <p:sp>
        <p:nvSpPr>
          <p:cNvPr id="13" name="Text Placeholder 8">
            <a:extLst>
              <a:ext uri="{FF2B5EF4-FFF2-40B4-BE49-F238E27FC236}">
                <a16:creationId xmlns:a16="http://schemas.microsoft.com/office/drawing/2014/main" id="{AFE45101-15A3-964B-9DEA-75D9645B37AA}"/>
              </a:ext>
            </a:extLst>
          </p:cNvPr>
          <p:cNvSpPr>
            <a:spLocks noGrp="1"/>
          </p:cNvSpPr>
          <p:nvPr>
            <p:ph type="body" sz="quarter" idx="30" hasCustomPrompt="1"/>
          </p:nvPr>
        </p:nvSpPr>
        <p:spPr>
          <a:xfrm>
            <a:off x="6271671" y="6350941"/>
            <a:ext cx="3711102" cy="370533"/>
          </a:xfrm>
        </p:spPr>
        <p:txBody>
          <a:bodyPr anchor="ctr"/>
          <a:lstStyle>
            <a:lvl1pPr marL="0" indent="0" algn="l">
              <a:buNone/>
              <a:defRPr sz="800">
                <a:solidFill>
                  <a:schemeClr val="tx2"/>
                </a:solidFill>
              </a:defRPr>
            </a:lvl1pPr>
          </a:lstStyle>
          <a:p>
            <a:pPr lvl="0"/>
            <a:r>
              <a:rPr lang="en-GB" dirty="0"/>
              <a:t>Source:</a:t>
            </a:r>
          </a:p>
        </p:txBody>
      </p:sp>
      <p:sp>
        <p:nvSpPr>
          <p:cNvPr id="15" name="Text Placeholder 4">
            <a:extLst>
              <a:ext uri="{FF2B5EF4-FFF2-40B4-BE49-F238E27FC236}">
                <a16:creationId xmlns:a16="http://schemas.microsoft.com/office/drawing/2014/main" id="{23A1CF9F-45A1-0741-BA36-DA276DCFCDE3}"/>
              </a:ext>
            </a:extLst>
          </p:cNvPr>
          <p:cNvSpPr>
            <a:spLocks noGrp="1"/>
          </p:cNvSpPr>
          <p:nvPr>
            <p:ph type="body" sz="quarter" idx="31" hasCustomPrompt="1"/>
          </p:nvPr>
        </p:nvSpPr>
        <p:spPr>
          <a:xfrm>
            <a:off x="6467404" y="1519359"/>
            <a:ext cx="4016950" cy="415606"/>
          </a:xfrm>
          <a:prstGeom prst="rect">
            <a:avLst/>
          </a:prstGeom>
          <a:solidFill>
            <a:schemeClr val="tx2"/>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18" name="Text Placeholder 3">
            <a:extLst>
              <a:ext uri="{FF2B5EF4-FFF2-40B4-BE49-F238E27FC236}">
                <a16:creationId xmlns:a16="http://schemas.microsoft.com/office/drawing/2014/main" id="{98B87322-0DEE-154A-B67E-610747EBEC90}"/>
              </a:ext>
            </a:extLst>
          </p:cNvPr>
          <p:cNvSpPr>
            <a:spLocks noGrp="1"/>
          </p:cNvSpPr>
          <p:nvPr>
            <p:ph type="body" sz="quarter" idx="32"/>
          </p:nvPr>
        </p:nvSpPr>
        <p:spPr>
          <a:xfrm>
            <a:off x="6467404" y="1992327"/>
            <a:ext cx="4016949" cy="1369582"/>
          </a:xfrm>
          <a:prstGeom prst="rect">
            <a:avLst/>
          </a:prstGeom>
        </p:spPr>
        <p:txBody>
          <a:bodyPr/>
          <a:lstStyle/>
          <a:p>
            <a:pPr lvl="0"/>
            <a:r>
              <a:rPr lang="en-US" dirty="0"/>
              <a:t>Edit Master text styles</a:t>
            </a:r>
          </a:p>
        </p:txBody>
      </p:sp>
      <p:sp>
        <p:nvSpPr>
          <p:cNvPr id="9" name="SmartArt Placeholder 8">
            <a:extLst>
              <a:ext uri="{FF2B5EF4-FFF2-40B4-BE49-F238E27FC236}">
                <a16:creationId xmlns:a16="http://schemas.microsoft.com/office/drawing/2014/main" id="{21036D1C-B756-5542-B4EC-BB6ABDA587FF}"/>
              </a:ext>
            </a:extLst>
          </p:cNvPr>
          <p:cNvSpPr>
            <a:spLocks noGrp="1"/>
          </p:cNvSpPr>
          <p:nvPr>
            <p:ph type="dgm" sz="quarter" idx="33"/>
          </p:nvPr>
        </p:nvSpPr>
        <p:spPr>
          <a:xfrm>
            <a:off x="1680935" y="3361607"/>
            <a:ext cx="8802688" cy="2434488"/>
          </a:xfrm>
        </p:spPr>
        <p:txBody>
          <a:bodyPr anchor="ctr"/>
          <a:lstStyle>
            <a:lvl1pPr marL="0" indent="0" algn="ctr">
              <a:buNone/>
              <a:defRPr/>
            </a:lvl1pPr>
          </a:lstStyle>
          <a:p>
            <a:endParaRPr lang="en-GB" dirty="0"/>
          </a:p>
        </p:txBody>
      </p:sp>
      <p:pic>
        <p:nvPicPr>
          <p:cNvPr id="17" name="Picture 16">
            <a:extLst>
              <a:ext uri="{FF2B5EF4-FFF2-40B4-BE49-F238E27FC236}">
                <a16:creationId xmlns:a16="http://schemas.microsoft.com/office/drawing/2014/main" id="{45F0712E-E6F9-E146-937A-D6180579E78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800E406A-3E02-8D42-BA56-C49D38BC6F50}"/>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02914604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 2 Sub + 1 Column Text + 1 Chart_Navy">
    <p:bg>
      <p:bgPr>
        <a:solidFill>
          <a:schemeClr val="tx2"/>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F8327A5-E7BC-B649-B389-309C45BD7AA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18" name="Slide Number Placeholder 6">
            <a:extLst>
              <a:ext uri="{FF2B5EF4-FFF2-40B4-BE49-F238E27FC236}">
                <a16:creationId xmlns:a16="http://schemas.microsoft.com/office/drawing/2014/main" id="{946EE102-3EBC-F944-B8A3-C19396A6851B}"/>
              </a:ext>
            </a:extLst>
          </p:cNvPr>
          <p:cNvSpPr>
            <a:spLocks noGrp="1"/>
          </p:cNvSpPr>
          <p:nvPr>
            <p:ph type="sldNum" sz="quarter" idx="10"/>
          </p:nvPr>
        </p:nvSpPr>
        <p:spPr>
          <a:xfrm>
            <a:off x="480060" y="6356350"/>
            <a:ext cx="875554" cy="365125"/>
          </a:xfrm>
        </p:spPr>
        <p:txBody>
          <a:bodyPr/>
          <a:lstStyle>
            <a:lvl1pPr>
              <a:defRPr>
                <a:solidFill>
                  <a:schemeClr val="bg1"/>
                </a:solidFill>
              </a:defRPr>
            </a:lvl1pPr>
          </a:lstStyle>
          <a:p>
            <a:fld id="{71A6133F-7122-9743-BB3D-D2181A8BA09B}" type="slidenum">
              <a:rPr lang="en-GB" smtClean="0"/>
              <a:pPr/>
              <a:t>‹#›</a:t>
            </a:fld>
            <a:endParaRPr lang="en-GB"/>
          </a:p>
        </p:txBody>
      </p:sp>
      <p:sp>
        <p:nvSpPr>
          <p:cNvPr id="25" name="Footer Placeholder 2">
            <a:extLst>
              <a:ext uri="{FF2B5EF4-FFF2-40B4-BE49-F238E27FC236}">
                <a16:creationId xmlns:a16="http://schemas.microsoft.com/office/drawing/2014/main" id="{09E5C0A9-AB1D-DB41-87D8-53D617755DE4}"/>
              </a:ext>
            </a:extLst>
          </p:cNvPr>
          <p:cNvSpPr>
            <a:spLocks noGrp="1"/>
          </p:cNvSpPr>
          <p:nvPr>
            <p:ph type="ftr" sz="quarter" idx="19"/>
          </p:nvPr>
        </p:nvSpPr>
        <p:spPr>
          <a:xfrm>
            <a:off x="1433623" y="6356350"/>
            <a:ext cx="4114800" cy="365125"/>
          </a:xfrm>
        </p:spPr>
        <p:txBody>
          <a:bodyPr/>
          <a:lstStyle>
            <a:lvl1pPr>
              <a:defRPr>
                <a:solidFill>
                  <a:schemeClr val="bg1"/>
                </a:solidFill>
              </a:defRPr>
            </a:lvl1pPr>
          </a:lstStyle>
          <a:p>
            <a:r>
              <a:rPr lang="en-US"/>
              <a:t>This is the footer</a:t>
            </a:r>
            <a:endParaRPr lang="en-US" dirty="0"/>
          </a:p>
        </p:txBody>
      </p:sp>
      <p:sp>
        <p:nvSpPr>
          <p:cNvPr id="26" name="Title 4">
            <a:extLst>
              <a:ext uri="{FF2B5EF4-FFF2-40B4-BE49-F238E27FC236}">
                <a16:creationId xmlns:a16="http://schemas.microsoft.com/office/drawing/2014/main" id="{07073225-3AA9-0C40-B14F-8A13DD891052}"/>
              </a:ext>
            </a:extLst>
          </p:cNvPr>
          <p:cNvSpPr>
            <a:spLocks noGrp="1"/>
          </p:cNvSpPr>
          <p:nvPr>
            <p:ph type="title" hasCustomPrompt="1"/>
          </p:nvPr>
        </p:nvSpPr>
        <p:spPr>
          <a:xfrm>
            <a:off x="480060" y="365125"/>
            <a:ext cx="10818178" cy="1009503"/>
          </a:xfrm>
        </p:spPr>
        <p:txBody>
          <a:bodyPr/>
          <a:lstStyle>
            <a:lvl1pPr>
              <a:defRPr>
                <a:solidFill>
                  <a:schemeClr val="bg1"/>
                </a:solidFill>
              </a:defRPr>
            </a:lvl1pPr>
          </a:lstStyle>
          <a:p>
            <a:r>
              <a:rPr lang="en-US" dirty="0"/>
              <a:t>Click to create a title header line of text</a:t>
            </a:r>
          </a:p>
        </p:txBody>
      </p:sp>
      <p:sp>
        <p:nvSpPr>
          <p:cNvPr id="32" name="Chart Placeholder 5">
            <a:extLst>
              <a:ext uri="{FF2B5EF4-FFF2-40B4-BE49-F238E27FC236}">
                <a16:creationId xmlns:a16="http://schemas.microsoft.com/office/drawing/2014/main" id="{946C445C-76E3-B84E-B0C2-8E50CCB32390}"/>
              </a:ext>
            </a:extLst>
          </p:cNvPr>
          <p:cNvSpPr>
            <a:spLocks noGrp="1"/>
          </p:cNvSpPr>
          <p:nvPr>
            <p:ph type="chart" sz="quarter" idx="21"/>
          </p:nvPr>
        </p:nvSpPr>
        <p:spPr>
          <a:xfrm>
            <a:off x="6096001" y="2009194"/>
            <a:ext cx="5616574" cy="4156656"/>
          </a:xfrm>
          <a:noFill/>
          <a:ln>
            <a:noFill/>
          </a:ln>
        </p:spPr>
        <p:txBody>
          <a:bodyPr anchor="ctr"/>
          <a:lstStyle>
            <a:lvl1pPr marL="0" indent="0" algn="ctr">
              <a:buNone/>
              <a:defRPr>
                <a:solidFill>
                  <a:schemeClr val="bg1"/>
                </a:solidFill>
              </a:defRPr>
            </a:lvl1pPr>
          </a:lstStyle>
          <a:p>
            <a:endParaRPr lang="en-GB" dirty="0"/>
          </a:p>
        </p:txBody>
      </p:sp>
      <p:sp>
        <p:nvSpPr>
          <p:cNvPr id="33" name="Text Placeholder 4">
            <a:extLst>
              <a:ext uri="{FF2B5EF4-FFF2-40B4-BE49-F238E27FC236}">
                <a16:creationId xmlns:a16="http://schemas.microsoft.com/office/drawing/2014/main" id="{F0F53898-5DDD-EF4E-83C6-586B6461C229}"/>
              </a:ext>
            </a:extLst>
          </p:cNvPr>
          <p:cNvSpPr>
            <a:spLocks noGrp="1"/>
          </p:cNvSpPr>
          <p:nvPr>
            <p:ph type="body" sz="quarter" idx="23" hasCustomPrompt="1"/>
          </p:nvPr>
        </p:nvSpPr>
        <p:spPr>
          <a:xfrm>
            <a:off x="479425" y="1374710"/>
            <a:ext cx="5223218"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34" name="Text Placeholder 4">
            <a:extLst>
              <a:ext uri="{FF2B5EF4-FFF2-40B4-BE49-F238E27FC236}">
                <a16:creationId xmlns:a16="http://schemas.microsoft.com/office/drawing/2014/main" id="{7567B405-504F-414B-9894-32A31DCB2135}"/>
              </a:ext>
            </a:extLst>
          </p:cNvPr>
          <p:cNvSpPr>
            <a:spLocks noGrp="1"/>
          </p:cNvSpPr>
          <p:nvPr>
            <p:ph type="body" sz="quarter" idx="24" hasCustomPrompt="1"/>
          </p:nvPr>
        </p:nvSpPr>
        <p:spPr>
          <a:xfrm>
            <a:off x="6096000" y="1374710"/>
            <a:ext cx="5616575"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35" name="Text Placeholder 3">
            <a:extLst>
              <a:ext uri="{FF2B5EF4-FFF2-40B4-BE49-F238E27FC236}">
                <a16:creationId xmlns:a16="http://schemas.microsoft.com/office/drawing/2014/main" id="{434E89B7-CD60-6748-9D46-3E44722077B3}"/>
              </a:ext>
            </a:extLst>
          </p:cNvPr>
          <p:cNvSpPr>
            <a:spLocks noGrp="1"/>
          </p:cNvSpPr>
          <p:nvPr>
            <p:ph type="body" sz="quarter" idx="25"/>
          </p:nvPr>
        </p:nvSpPr>
        <p:spPr>
          <a:xfrm>
            <a:off x="479425" y="2009193"/>
            <a:ext cx="5223218" cy="4163007"/>
          </a:xfrm>
          <a:prstGeom prst="rect">
            <a:avLst/>
          </a:prstGeom>
        </p:spPr>
        <p:txBody>
          <a:bodyPr/>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773931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 2 Sub + 2 Chart_Navy">
    <p:bg>
      <p:bgPr>
        <a:solidFill>
          <a:schemeClr val="tx2"/>
        </a:solidFill>
        <a:effectLst/>
      </p:bgPr>
    </p:bg>
    <p:spTree>
      <p:nvGrpSpPr>
        <p:cNvPr id="1" name=""/>
        <p:cNvGrpSpPr/>
        <p:nvPr/>
      </p:nvGrpSpPr>
      <p:grpSpPr>
        <a:xfrm>
          <a:off x="0" y="0"/>
          <a:ext cx="0" cy="0"/>
          <a:chOff x="0" y="0"/>
          <a:chExt cx="0" cy="0"/>
        </a:xfrm>
      </p:grpSpPr>
      <p:sp>
        <p:nvSpPr>
          <p:cNvPr id="18" name="Slide Number Placeholder 6">
            <a:extLst>
              <a:ext uri="{FF2B5EF4-FFF2-40B4-BE49-F238E27FC236}">
                <a16:creationId xmlns:a16="http://schemas.microsoft.com/office/drawing/2014/main" id="{2693426B-C710-CB4C-B6DA-D66D7560DCC3}"/>
              </a:ext>
            </a:extLst>
          </p:cNvPr>
          <p:cNvSpPr>
            <a:spLocks noGrp="1"/>
          </p:cNvSpPr>
          <p:nvPr>
            <p:ph type="sldNum" sz="quarter" idx="10"/>
          </p:nvPr>
        </p:nvSpPr>
        <p:spPr>
          <a:xfrm>
            <a:off x="480060" y="6356350"/>
            <a:ext cx="875554" cy="365125"/>
          </a:xfrm>
        </p:spPr>
        <p:txBody>
          <a:bodyPr/>
          <a:lstStyle>
            <a:lvl1pPr>
              <a:defRPr>
                <a:solidFill>
                  <a:schemeClr val="bg1"/>
                </a:solidFill>
              </a:defRPr>
            </a:lvl1pPr>
          </a:lstStyle>
          <a:p>
            <a:fld id="{71A6133F-7122-9743-BB3D-D2181A8BA09B}" type="slidenum">
              <a:rPr lang="en-GB" smtClean="0"/>
              <a:pPr/>
              <a:t>‹#›</a:t>
            </a:fld>
            <a:endParaRPr lang="en-GB"/>
          </a:p>
        </p:txBody>
      </p:sp>
      <p:sp>
        <p:nvSpPr>
          <p:cNvPr id="25" name="Footer Placeholder 2">
            <a:extLst>
              <a:ext uri="{FF2B5EF4-FFF2-40B4-BE49-F238E27FC236}">
                <a16:creationId xmlns:a16="http://schemas.microsoft.com/office/drawing/2014/main" id="{FE2BBECB-39B0-CC49-AAC3-AF8BA4D4C6F4}"/>
              </a:ext>
            </a:extLst>
          </p:cNvPr>
          <p:cNvSpPr>
            <a:spLocks noGrp="1"/>
          </p:cNvSpPr>
          <p:nvPr>
            <p:ph type="ftr" sz="quarter" idx="19"/>
          </p:nvPr>
        </p:nvSpPr>
        <p:spPr>
          <a:xfrm>
            <a:off x="1433623" y="6356350"/>
            <a:ext cx="4114800" cy="365125"/>
          </a:xfrm>
        </p:spPr>
        <p:txBody>
          <a:bodyPr/>
          <a:lstStyle>
            <a:lvl1pPr>
              <a:defRPr>
                <a:solidFill>
                  <a:schemeClr val="bg1"/>
                </a:solidFill>
              </a:defRPr>
            </a:lvl1pPr>
          </a:lstStyle>
          <a:p>
            <a:r>
              <a:rPr lang="en-US"/>
              <a:t>This is the footer</a:t>
            </a:r>
            <a:endParaRPr lang="en-US" dirty="0"/>
          </a:p>
        </p:txBody>
      </p:sp>
      <p:sp>
        <p:nvSpPr>
          <p:cNvPr id="26" name="Title 4">
            <a:extLst>
              <a:ext uri="{FF2B5EF4-FFF2-40B4-BE49-F238E27FC236}">
                <a16:creationId xmlns:a16="http://schemas.microsoft.com/office/drawing/2014/main" id="{9C5CF22A-4D6E-9448-A7E5-9111BB1E7E4F}"/>
              </a:ext>
            </a:extLst>
          </p:cNvPr>
          <p:cNvSpPr>
            <a:spLocks noGrp="1"/>
          </p:cNvSpPr>
          <p:nvPr>
            <p:ph type="title" hasCustomPrompt="1"/>
          </p:nvPr>
        </p:nvSpPr>
        <p:spPr>
          <a:xfrm>
            <a:off x="480060" y="365125"/>
            <a:ext cx="10818178" cy="1009503"/>
          </a:xfrm>
        </p:spPr>
        <p:txBody>
          <a:bodyPr/>
          <a:lstStyle>
            <a:lvl1pPr>
              <a:defRPr>
                <a:solidFill>
                  <a:schemeClr val="bg1"/>
                </a:solidFill>
              </a:defRPr>
            </a:lvl1pPr>
          </a:lstStyle>
          <a:p>
            <a:r>
              <a:rPr lang="en-US" dirty="0"/>
              <a:t>Click to create a title header line of text</a:t>
            </a:r>
          </a:p>
        </p:txBody>
      </p:sp>
      <p:pic>
        <p:nvPicPr>
          <p:cNvPr id="32" name="Picture 31">
            <a:extLst>
              <a:ext uri="{FF2B5EF4-FFF2-40B4-BE49-F238E27FC236}">
                <a16:creationId xmlns:a16="http://schemas.microsoft.com/office/drawing/2014/main" id="{DD767DA8-70E4-8D46-B9F6-104C0C874C4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33" name="Chart Placeholder 3">
            <a:extLst>
              <a:ext uri="{FF2B5EF4-FFF2-40B4-BE49-F238E27FC236}">
                <a16:creationId xmlns:a16="http://schemas.microsoft.com/office/drawing/2014/main" id="{FDF74197-58B1-664E-AA5C-D6E31D6365FD}"/>
              </a:ext>
            </a:extLst>
          </p:cNvPr>
          <p:cNvSpPr>
            <a:spLocks noGrp="1"/>
          </p:cNvSpPr>
          <p:nvPr>
            <p:ph type="chart" sz="quarter" idx="26"/>
          </p:nvPr>
        </p:nvSpPr>
        <p:spPr>
          <a:xfrm>
            <a:off x="479425" y="2009775"/>
            <a:ext cx="5222875" cy="4162425"/>
          </a:xfrm>
        </p:spPr>
        <p:txBody>
          <a:bodyPr anchor="ctr"/>
          <a:lstStyle>
            <a:lvl1pPr marL="0" indent="0" algn="ctr">
              <a:buNone/>
              <a:defRPr>
                <a:solidFill>
                  <a:schemeClr val="bg1"/>
                </a:solidFill>
              </a:defRPr>
            </a:lvl1pPr>
          </a:lstStyle>
          <a:p>
            <a:endParaRPr lang="en-GB" dirty="0"/>
          </a:p>
        </p:txBody>
      </p:sp>
      <p:sp>
        <p:nvSpPr>
          <p:cNvPr id="34" name="Text Placeholder 4">
            <a:extLst>
              <a:ext uri="{FF2B5EF4-FFF2-40B4-BE49-F238E27FC236}">
                <a16:creationId xmlns:a16="http://schemas.microsoft.com/office/drawing/2014/main" id="{E4372E4B-C860-114B-9FB6-57FD441ACBDB}"/>
              </a:ext>
            </a:extLst>
          </p:cNvPr>
          <p:cNvSpPr>
            <a:spLocks noGrp="1"/>
          </p:cNvSpPr>
          <p:nvPr>
            <p:ph type="body" sz="quarter" idx="23" hasCustomPrompt="1"/>
          </p:nvPr>
        </p:nvSpPr>
        <p:spPr>
          <a:xfrm>
            <a:off x="479425" y="1374710"/>
            <a:ext cx="5222875"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35" name="Text Placeholder 4">
            <a:extLst>
              <a:ext uri="{FF2B5EF4-FFF2-40B4-BE49-F238E27FC236}">
                <a16:creationId xmlns:a16="http://schemas.microsoft.com/office/drawing/2014/main" id="{FCACA6FF-1C4D-FB4B-A958-CFABD36F4D39}"/>
              </a:ext>
            </a:extLst>
          </p:cNvPr>
          <p:cNvSpPr>
            <a:spLocks noGrp="1"/>
          </p:cNvSpPr>
          <p:nvPr>
            <p:ph type="body" sz="quarter" idx="24" hasCustomPrompt="1"/>
          </p:nvPr>
        </p:nvSpPr>
        <p:spPr>
          <a:xfrm>
            <a:off x="6096000" y="1374710"/>
            <a:ext cx="5616575" cy="503419"/>
          </a:xfrm>
          <a:prstGeom prst="rect">
            <a:avLst/>
          </a:prstGeom>
        </p:spPr>
        <p:txBody>
          <a:bodyPr anchor="b"/>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36" name="Chart Placeholder 3">
            <a:extLst>
              <a:ext uri="{FF2B5EF4-FFF2-40B4-BE49-F238E27FC236}">
                <a16:creationId xmlns:a16="http://schemas.microsoft.com/office/drawing/2014/main" id="{BA3FF03C-0308-D143-A847-16728FAFF282}"/>
              </a:ext>
            </a:extLst>
          </p:cNvPr>
          <p:cNvSpPr>
            <a:spLocks noGrp="1"/>
          </p:cNvSpPr>
          <p:nvPr>
            <p:ph type="chart" sz="quarter" idx="27"/>
          </p:nvPr>
        </p:nvSpPr>
        <p:spPr>
          <a:xfrm>
            <a:off x="6120695" y="2009775"/>
            <a:ext cx="5595594" cy="4162425"/>
          </a:xfrm>
        </p:spPr>
        <p:txBody>
          <a:bodyPr anchor="ctr"/>
          <a:lstStyle>
            <a:lvl1pPr marL="0" indent="0" algn="ctr">
              <a:buNone/>
              <a:defRPr>
                <a:solidFill>
                  <a:schemeClr val="bg1"/>
                </a:solidFill>
              </a:defRPr>
            </a:lvl1pPr>
          </a:lstStyle>
          <a:p>
            <a:endParaRPr lang="en-GB"/>
          </a:p>
        </p:txBody>
      </p:sp>
    </p:spTree>
    <p:extLst>
      <p:ext uri="{BB962C8B-B14F-4D97-AF65-F5344CB8AC3E}">
        <p14:creationId xmlns:p14="http://schemas.microsoft.com/office/powerpoint/2010/main" val="169816468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 3 Colour Column Text_White">
    <p:bg>
      <p:bgPr>
        <a:solidFill>
          <a:schemeClr val="tx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5EB3247-BEEB-394A-B0DB-4EDB16688E68}"/>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2">
                    <a:lumMod val="90000"/>
                  </a:schemeClr>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98E9E84-38CD-D54D-ADBF-9E2119196381}"/>
              </a:ext>
            </a:extLst>
          </p:cNvPr>
          <p:cNvSpPr>
            <a:spLocks noGrp="1"/>
          </p:cNvSpPr>
          <p:nvPr>
            <p:ph type="ftr" sz="quarter" idx="11"/>
          </p:nvPr>
        </p:nvSpPr>
        <p:spPr/>
        <p:txBody>
          <a:bodyPr/>
          <a:lstStyle>
            <a:lvl1pPr>
              <a:defRPr>
                <a:solidFill>
                  <a:schemeClr val="bg2">
                    <a:lumMod val="90000"/>
                  </a:schemeClr>
                </a:solidFill>
              </a:defRPr>
            </a:lvl1pPr>
          </a:lstStyle>
          <a:p>
            <a:r>
              <a:rPr lang="en-US"/>
              <a:t>This is the footer</a:t>
            </a:r>
            <a:endParaRPr lang="en-US" dirty="0"/>
          </a:p>
        </p:txBody>
      </p:sp>
      <p:sp>
        <p:nvSpPr>
          <p:cNvPr id="11" name="Text Placeholder 10">
            <a:extLst>
              <a:ext uri="{FF2B5EF4-FFF2-40B4-BE49-F238E27FC236}">
                <a16:creationId xmlns:a16="http://schemas.microsoft.com/office/drawing/2014/main" id="{76F375F8-A904-A546-BDA8-2DBB7FA1CC17}"/>
              </a:ext>
            </a:extLst>
          </p:cNvPr>
          <p:cNvSpPr>
            <a:spLocks noGrp="1"/>
          </p:cNvSpPr>
          <p:nvPr>
            <p:ph type="body" sz="quarter" idx="12"/>
          </p:nvPr>
        </p:nvSpPr>
        <p:spPr>
          <a:xfrm>
            <a:off x="6095999" y="1384473"/>
            <a:ext cx="3590261" cy="599122"/>
          </a:xfrm>
          <a:prstGeom prst="rect">
            <a:avLst/>
          </a:prstGeom>
        </p:spPr>
        <p:txBody>
          <a:bodyPr/>
          <a:lstStyle>
            <a:lvl1pPr marL="0" indent="0">
              <a:lnSpc>
                <a:spcPct val="110000"/>
              </a:lnSpc>
              <a:buNone/>
              <a:defRPr sz="1800" b="1" i="0">
                <a:solidFill>
                  <a:schemeClr val="accent2"/>
                </a:solidFill>
                <a:latin typeface="Source Sans Pro" panose="020B0503030403020204" pitchFamily="34" charset="77"/>
              </a:defRPr>
            </a:lvl1pPr>
          </a:lstStyle>
          <a:p>
            <a:pPr lvl="0"/>
            <a:endParaRPr lang="en-GB" dirty="0"/>
          </a:p>
        </p:txBody>
      </p:sp>
      <p:sp>
        <p:nvSpPr>
          <p:cNvPr id="12" name="Text Placeholder 10">
            <a:extLst>
              <a:ext uri="{FF2B5EF4-FFF2-40B4-BE49-F238E27FC236}">
                <a16:creationId xmlns:a16="http://schemas.microsoft.com/office/drawing/2014/main" id="{09A81444-A86B-0D40-BD71-916200D806D5}"/>
              </a:ext>
            </a:extLst>
          </p:cNvPr>
          <p:cNvSpPr>
            <a:spLocks noGrp="1"/>
          </p:cNvSpPr>
          <p:nvPr>
            <p:ph type="body" sz="quarter" idx="13"/>
          </p:nvPr>
        </p:nvSpPr>
        <p:spPr>
          <a:xfrm>
            <a:off x="6096001" y="2319193"/>
            <a:ext cx="5616574" cy="1542293"/>
          </a:xfrm>
          <a:prstGeom prst="rect">
            <a:avLst/>
          </a:prstGeom>
        </p:spPr>
        <p:txBody>
          <a:bodyPr/>
          <a:lstStyle>
            <a:lvl1pPr marL="0" indent="0">
              <a:lnSpc>
                <a:spcPct val="110000"/>
              </a:lnSpc>
              <a:spcBef>
                <a:spcPts val="0"/>
              </a:spcBef>
              <a:spcAft>
                <a:spcPts val="600"/>
              </a:spcAft>
              <a:buNone/>
              <a:defRPr sz="1800" b="0" i="0">
                <a:solidFill>
                  <a:schemeClr val="tx2"/>
                </a:solidFill>
                <a:latin typeface="Source Sans Pro" panose="020B0503030403020204" pitchFamily="34" charset="77"/>
              </a:defRPr>
            </a:lvl1pPr>
          </a:lstStyle>
          <a:p>
            <a:pPr lvl="0"/>
            <a:endParaRPr lang="en-GB" dirty="0"/>
          </a:p>
        </p:txBody>
      </p:sp>
      <p:sp>
        <p:nvSpPr>
          <p:cNvPr id="13" name="Text Placeholder 10">
            <a:extLst>
              <a:ext uri="{FF2B5EF4-FFF2-40B4-BE49-F238E27FC236}">
                <a16:creationId xmlns:a16="http://schemas.microsoft.com/office/drawing/2014/main" id="{7A9EF254-19BA-954D-8977-0C1855D3DE4D}"/>
              </a:ext>
            </a:extLst>
          </p:cNvPr>
          <p:cNvSpPr>
            <a:spLocks noGrp="1"/>
          </p:cNvSpPr>
          <p:nvPr>
            <p:ph type="body" sz="quarter" idx="14"/>
          </p:nvPr>
        </p:nvSpPr>
        <p:spPr>
          <a:xfrm>
            <a:off x="6095999" y="4197084"/>
            <a:ext cx="3590261" cy="599122"/>
          </a:xfrm>
          <a:prstGeom prst="rect">
            <a:avLst/>
          </a:prstGeom>
        </p:spPr>
        <p:txBody>
          <a:bodyPr/>
          <a:lstStyle>
            <a:lvl1pPr marL="0" indent="0">
              <a:lnSpc>
                <a:spcPct val="110000"/>
              </a:lnSpc>
              <a:buNone/>
              <a:defRPr sz="1800" b="1" i="0">
                <a:solidFill>
                  <a:schemeClr val="accent1"/>
                </a:solidFill>
                <a:latin typeface="Berlingske Sans Extrabold" panose="02000703050000020004" pitchFamily="2" charset="0"/>
              </a:defRPr>
            </a:lvl1pPr>
          </a:lstStyle>
          <a:p>
            <a:pPr lvl="0"/>
            <a:endParaRPr lang="en-GB" dirty="0"/>
          </a:p>
        </p:txBody>
      </p:sp>
      <p:sp>
        <p:nvSpPr>
          <p:cNvPr id="3" name="Title 2">
            <a:extLst>
              <a:ext uri="{FF2B5EF4-FFF2-40B4-BE49-F238E27FC236}">
                <a16:creationId xmlns:a16="http://schemas.microsoft.com/office/drawing/2014/main" id="{52C001CE-A79E-D244-8A39-D710EC8A1076}"/>
              </a:ext>
            </a:extLst>
          </p:cNvPr>
          <p:cNvSpPr>
            <a:spLocks noGrp="1"/>
          </p:cNvSpPr>
          <p:nvPr>
            <p:ph type="title"/>
          </p:nvPr>
        </p:nvSpPr>
        <p:spPr>
          <a:xfrm>
            <a:off x="480061" y="1384472"/>
            <a:ext cx="4652112" cy="1276349"/>
          </a:xfrm>
        </p:spPr>
        <p:txBody>
          <a:bodyPr/>
          <a:lstStyle>
            <a:lvl1pPr>
              <a:defRPr>
                <a:solidFill>
                  <a:schemeClr val="tx2"/>
                </a:solidFill>
              </a:defRPr>
            </a:lvl1pPr>
          </a:lstStyle>
          <a:p>
            <a:r>
              <a:rPr lang="en-US" dirty="0"/>
              <a:t>Click to edit Master title style</a:t>
            </a:r>
            <a:endParaRPr lang="en-GB" dirty="0"/>
          </a:p>
        </p:txBody>
      </p:sp>
      <p:pic>
        <p:nvPicPr>
          <p:cNvPr id="16" name="Picture 15">
            <a:extLst>
              <a:ext uri="{FF2B5EF4-FFF2-40B4-BE49-F238E27FC236}">
                <a16:creationId xmlns:a16="http://schemas.microsoft.com/office/drawing/2014/main" id="{C298B047-C141-5942-A392-E3005A72D5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Tree>
    <p:extLst>
      <p:ext uri="{BB962C8B-B14F-4D97-AF65-F5344CB8AC3E}">
        <p14:creationId xmlns:p14="http://schemas.microsoft.com/office/powerpoint/2010/main" val="206366004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 3 Colour Column Text_Navy">
    <p:bg>
      <p:bgPr>
        <a:solidFill>
          <a:schemeClr val="tx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5EB3247-BEEB-394A-B0DB-4EDB16688E68}"/>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A98E9E84-38CD-D54D-ADBF-9E2119196381}"/>
              </a:ext>
            </a:extLst>
          </p:cNvPr>
          <p:cNvSpPr>
            <a:spLocks noGrp="1"/>
          </p:cNvSpPr>
          <p:nvPr>
            <p:ph type="ftr" sz="quarter" idx="11"/>
          </p:nvPr>
        </p:nvSpPr>
        <p:spPr/>
        <p:txBody>
          <a:bodyPr/>
          <a:lstStyle>
            <a:lvl1pPr>
              <a:defRPr>
                <a:solidFill>
                  <a:schemeClr val="bg1"/>
                </a:solidFill>
              </a:defRPr>
            </a:lvl1pPr>
          </a:lstStyle>
          <a:p>
            <a:r>
              <a:rPr lang="en-US"/>
              <a:t>This is the footer</a:t>
            </a:r>
            <a:endParaRPr lang="en-US" dirty="0"/>
          </a:p>
        </p:txBody>
      </p:sp>
      <p:sp>
        <p:nvSpPr>
          <p:cNvPr id="11" name="Text Placeholder 10">
            <a:extLst>
              <a:ext uri="{FF2B5EF4-FFF2-40B4-BE49-F238E27FC236}">
                <a16:creationId xmlns:a16="http://schemas.microsoft.com/office/drawing/2014/main" id="{76F375F8-A904-A546-BDA8-2DBB7FA1CC17}"/>
              </a:ext>
            </a:extLst>
          </p:cNvPr>
          <p:cNvSpPr>
            <a:spLocks noGrp="1"/>
          </p:cNvSpPr>
          <p:nvPr>
            <p:ph type="body" sz="quarter" idx="12"/>
          </p:nvPr>
        </p:nvSpPr>
        <p:spPr>
          <a:xfrm>
            <a:off x="6095999" y="1384473"/>
            <a:ext cx="3590261" cy="599122"/>
          </a:xfrm>
          <a:prstGeom prst="rect">
            <a:avLst/>
          </a:prstGeom>
        </p:spPr>
        <p:txBody>
          <a:bodyPr/>
          <a:lstStyle>
            <a:lvl1pPr marL="0" indent="0">
              <a:lnSpc>
                <a:spcPct val="110000"/>
              </a:lnSpc>
              <a:buNone/>
              <a:defRPr sz="1800" b="1" i="0">
                <a:solidFill>
                  <a:schemeClr val="accent2"/>
                </a:solidFill>
                <a:latin typeface="Source Sans Pro" panose="020B0503030403020204" pitchFamily="34" charset="77"/>
              </a:defRPr>
            </a:lvl1pPr>
          </a:lstStyle>
          <a:p>
            <a:pPr lvl="0"/>
            <a:endParaRPr lang="en-GB" dirty="0"/>
          </a:p>
        </p:txBody>
      </p:sp>
      <p:sp>
        <p:nvSpPr>
          <p:cNvPr id="12" name="Text Placeholder 10">
            <a:extLst>
              <a:ext uri="{FF2B5EF4-FFF2-40B4-BE49-F238E27FC236}">
                <a16:creationId xmlns:a16="http://schemas.microsoft.com/office/drawing/2014/main" id="{09A81444-A86B-0D40-BD71-916200D806D5}"/>
              </a:ext>
            </a:extLst>
          </p:cNvPr>
          <p:cNvSpPr>
            <a:spLocks noGrp="1"/>
          </p:cNvSpPr>
          <p:nvPr>
            <p:ph type="body" sz="quarter" idx="13"/>
          </p:nvPr>
        </p:nvSpPr>
        <p:spPr>
          <a:xfrm>
            <a:off x="6096001" y="2319193"/>
            <a:ext cx="5616574" cy="1542293"/>
          </a:xfrm>
          <a:prstGeom prst="rect">
            <a:avLst/>
          </a:prstGeom>
        </p:spPr>
        <p:txBody>
          <a:bodyPr/>
          <a:lstStyle>
            <a:lvl1pPr marL="0" indent="0">
              <a:lnSpc>
                <a:spcPct val="110000"/>
              </a:lnSpc>
              <a:spcBef>
                <a:spcPts val="0"/>
              </a:spcBef>
              <a:spcAft>
                <a:spcPts val="600"/>
              </a:spcAft>
              <a:buNone/>
              <a:defRPr sz="1800" b="0" i="0">
                <a:solidFill>
                  <a:schemeClr val="bg1"/>
                </a:solidFill>
                <a:latin typeface="Source Sans Pro" panose="020B0503030403020204" pitchFamily="34" charset="77"/>
              </a:defRPr>
            </a:lvl1pPr>
          </a:lstStyle>
          <a:p>
            <a:pPr lvl="0"/>
            <a:endParaRPr lang="en-GB" dirty="0"/>
          </a:p>
        </p:txBody>
      </p:sp>
      <p:sp>
        <p:nvSpPr>
          <p:cNvPr id="13" name="Text Placeholder 10">
            <a:extLst>
              <a:ext uri="{FF2B5EF4-FFF2-40B4-BE49-F238E27FC236}">
                <a16:creationId xmlns:a16="http://schemas.microsoft.com/office/drawing/2014/main" id="{7A9EF254-19BA-954D-8977-0C1855D3DE4D}"/>
              </a:ext>
            </a:extLst>
          </p:cNvPr>
          <p:cNvSpPr>
            <a:spLocks noGrp="1"/>
          </p:cNvSpPr>
          <p:nvPr>
            <p:ph type="body" sz="quarter" idx="14"/>
          </p:nvPr>
        </p:nvSpPr>
        <p:spPr>
          <a:xfrm>
            <a:off x="6095999" y="4197084"/>
            <a:ext cx="3590261" cy="599122"/>
          </a:xfrm>
          <a:prstGeom prst="rect">
            <a:avLst/>
          </a:prstGeom>
        </p:spPr>
        <p:txBody>
          <a:bodyPr/>
          <a:lstStyle>
            <a:lvl1pPr marL="0" indent="0">
              <a:lnSpc>
                <a:spcPct val="110000"/>
              </a:lnSpc>
              <a:buNone/>
              <a:defRPr sz="1800" b="1" i="0">
                <a:solidFill>
                  <a:schemeClr val="accent1"/>
                </a:solidFill>
                <a:latin typeface="Berlingske Sans Extrabold" panose="02000703050000020004" pitchFamily="2" charset="0"/>
              </a:defRPr>
            </a:lvl1pPr>
          </a:lstStyle>
          <a:p>
            <a:pPr lvl="0"/>
            <a:endParaRPr lang="en-GB" dirty="0"/>
          </a:p>
        </p:txBody>
      </p:sp>
      <p:pic>
        <p:nvPicPr>
          <p:cNvPr id="10" name="Picture 9">
            <a:extLst>
              <a:ext uri="{FF2B5EF4-FFF2-40B4-BE49-F238E27FC236}">
                <a16:creationId xmlns:a16="http://schemas.microsoft.com/office/drawing/2014/main" id="{AA949C54-615E-A746-87BF-99821F74C22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3" name="Title 2">
            <a:extLst>
              <a:ext uri="{FF2B5EF4-FFF2-40B4-BE49-F238E27FC236}">
                <a16:creationId xmlns:a16="http://schemas.microsoft.com/office/drawing/2014/main" id="{52C001CE-A79E-D244-8A39-D710EC8A1076}"/>
              </a:ext>
            </a:extLst>
          </p:cNvPr>
          <p:cNvSpPr>
            <a:spLocks noGrp="1"/>
          </p:cNvSpPr>
          <p:nvPr>
            <p:ph type="title"/>
          </p:nvPr>
        </p:nvSpPr>
        <p:spPr>
          <a:xfrm>
            <a:off x="480061" y="1384472"/>
            <a:ext cx="4652112" cy="1276349"/>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660999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_Left Lower">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0B342D6-3CB8-6C40-89C8-5D76867960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33487" y="5986231"/>
            <a:ext cx="1874100" cy="451858"/>
          </a:xfrm>
          <a:prstGeom prst="rect">
            <a:avLst/>
          </a:prstGeom>
        </p:spPr>
      </p:pic>
      <p:sp>
        <p:nvSpPr>
          <p:cNvPr id="33" name="Title 1">
            <a:extLst>
              <a:ext uri="{FF2B5EF4-FFF2-40B4-BE49-F238E27FC236}">
                <a16:creationId xmlns:a16="http://schemas.microsoft.com/office/drawing/2014/main" id="{1A1C20FC-E659-764D-8C47-CDEA675674C5}"/>
              </a:ext>
            </a:extLst>
          </p:cNvPr>
          <p:cNvSpPr>
            <a:spLocks noGrp="1"/>
          </p:cNvSpPr>
          <p:nvPr>
            <p:ph type="ctrTitle" hasCustomPrompt="1"/>
          </p:nvPr>
        </p:nvSpPr>
        <p:spPr>
          <a:xfrm>
            <a:off x="479425" y="2752197"/>
            <a:ext cx="9829800" cy="1605600"/>
          </a:xfrm>
          <a:prstGeom prst="rect">
            <a:avLst/>
          </a:prstGeom>
        </p:spPr>
        <p:txBody>
          <a:bodyPr lIns="0" tIns="0" rIns="0" bIns="0" anchor="b">
            <a:noAutofit/>
          </a:bodyPr>
          <a:lstStyle>
            <a:lvl1pPr algn="l">
              <a:defRPr sz="5000">
                <a:solidFill>
                  <a:schemeClr val="bg1"/>
                </a:solidFill>
              </a:defRPr>
            </a:lvl1pPr>
          </a:lstStyle>
          <a:p>
            <a:r>
              <a:rPr lang="en-US" dirty="0"/>
              <a:t>Click to create a title header line of text</a:t>
            </a:r>
            <a:endParaRPr lang="en-GB" dirty="0"/>
          </a:p>
        </p:txBody>
      </p:sp>
      <p:sp>
        <p:nvSpPr>
          <p:cNvPr id="34" name="Subtitle 2">
            <a:extLst>
              <a:ext uri="{FF2B5EF4-FFF2-40B4-BE49-F238E27FC236}">
                <a16:creationId xmlns:a16="http://schemas.microsoft.com/office/drawing/2014/main" id="{8968C275-1FDB-1E43-B529-48F39D22E97F}"/>
              </a:ext>
            </a:extLst>
          </p:cNvPr>
          <p:cNvSpPr>
            <a:spLocks noGrp="1"/>
          </p:cNvSpPr>
          <p:nvPr>
            <p:ph type="subTitle" idx="1" hasCustomPrompt="1"/>
          </p:nvPr>
        </p:nvSpPr>
        <p:spPr>
          <a:xfrm>
            <a:off x="479425" y="4496637"/>
            <a:ext cx="9829800" cy="873386"/>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create a subtitle of text</a:t>
            </a:r>
          </a:p>
        </p:txBody>
      </p:sp>
    </p:spTree>
    <p:extLst>
      <p:ext uri="{BB962C8B-B14F-4D97-AF65-F5344CB8AC3E}">
        <p14:creationId xmlns:p14="http://schemas.microsoft.com/office/powerpoint/2010/main" val="30434409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 2 Colour Column Text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pic>
        <p:nvPicPr>
          <p:cNvPr id="10" name="Picture 9">
            <a:extLst>
              <a:ext uri="{FF2B5EF4-FFF2-40B4-BE49-F238E27FC236}">
                <a16:creationId xmlns:a16="http://schemas.microsoft.com/office/drawing/2014/main" id="{DEC3C747-F4C3-5440-8F08-D17FE0BD998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43115" y="364124"/>
            <a:ext cx="759070" cy="183017"/>
          </a:xfrm>
          <a:prstGeom prst="rect">
            <a:avLst/>
          </a:prstGeom>
        </p:spPr>
      </p:pic>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sp>
        <p:nvSpPr>
          <p:cNvPr id="6" name="Text Placeholder 5">
            <a:extLst>
              <a:ext uri="{FF2B5EF4-FFF2-40B4-BE49-F238E27FC236}">
                <a16:creationId xmlns:a16="http://schemas.microsoft.com/office/drawing/2014/main" id="{F7397D7D-2EA1-9B47-9452-76AE419CDAB8}"/>
              </a:ext>
            </a:extLst>
          </p:cNvPr>
          <p:cNvSpPr>
            <a:spLocks noGrp="1"/>
          </p:cNvSpPr>
          <p:nvPr>
            <p:ph type="body" sz="quarter" idx="12"/>
          </p:nvPr>
        </p:nvSpPr>
        <p:spPr>
          <a:xfrm>
            <a:off x="479425" y="2074097"/>
            <a:ext cx="7021513" cy="1147568"/>
          </a:xfrm>
          <a:prstGeom prst="rect">
            <a:avLst/>
          </a:prstGeom>
        </p:spPr>
        <p:txBody>
          <a:bodyPr anchor="b"/>
          <a:lstStyle>
            <a:lvl1pPr marL="0" indent="0">
              <a:lnSpc>
                <a:spcPct val="100000"/>
              </a:lnSpc>
              <a:spcBef>
                <a:spcPts val="0"/>
              </a:spcBef>
              <a:spcAft>
                <a:spcPts val="1800"/>
              </a:spcAft>
              <a:buNone/>
              <a:defRPr sz="1800" b="1"/>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9" name="Text Placeholder 5">
            <a:extLst>
              <a:ext uri="{FF2B5EF4-FFF2-40B4-BE49-F238E27FC236}">
                <a16:creationId xmlns:a16="http://schemas.microsoft.com/office/drawing/2014/main" id="{3B449392-6C24-5440-9221-EE6A95B1AE11}"/>
              </a:ext>
            </a:extLst>
          </p:cNvPr>
          <p:cNvSpPr>
            <a:spLocks noGrp="1"/>
          </p:cNvSpPr>
          <p:nvPr>
            <p:ph type="body" sz="quarter" idx="13"/>
          </p:nvPr>
        </p:nvSpPr>
        <p:spPr>
          <a:xfrm>
            <a:off x="479425" y="3517557"/>
            <a:ext cx="7021513" cy="2648293"/>
          </a:xfrm>
          <a:prstGeom prst="rect">
            <a:avLst/>
          </a:prstGeom>
        </p:spPr>
        <p:txBody>
          <a:bodyPr/>
          <a:lstStyle>
            <a:lvl1pPr marL="0" indent="0">
              <a:lnSpc>
                <a:spcPct val="100000"/>
              </a:lnSpc>
              <a:spcBef>
                <a:spcPts val="0"/>
              </a:spcBef>
              <a:spcAft>
                <a:spcPts val="1800"/>
              </a:spcAft>
              <a:buNone/>
              <a:defRPr sz="1800" b="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pic>
        <p:nvPicPr>
          <p:cNvPr id="12" name="Picture 11">
            <a:extLst>
              <a:ext uri="{FF2B5EF4-FFF2-40B4-BE49-F238E27FC236}">
                <a16:creationId xmlns:a16="http://schemas.microsoft.com/office/drawing/2014/main" id="{1F0E2365-244D-1D4F-9ECA-D55FDA48DE8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3" name="Title 2">
            <a:extLst>
              <a:ext uri="{FF2B5EF4-FFF2-40B4-BE49-F238E27FC236}">
                <a16:creationId xmlns:a16="http://schemas.microsoft.com/office/drawing/2014/main" id="{959755D7-E897-F542-AE12-61637F90F55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4648623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 1 Column Text + Number List_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pic>
        <p:nvPicPr>
          <p:cNvPr id="10" name="Picture 9">
            <a:extLst>
              <a:ext uri="{FF2B5EF4-FFF2-40B4-BE49-F238E27FC236}">
                <a16:creationId xmlns:a16="http://schemas.microsoft.com/office/drawing/2014/main" id="{DEC3C747-F4C3-5440-8F08-D17FE0BD998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43115" y="364124"/>
            <a:ext cx="759070" cy="183017"/>
          </a:xfrm>
          <a:prstGeom prst="rect">
            <a:avLst/>
          </a:prstGeom>
        </p:spPr>
      </p:pic>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sp>
        <p:nvSpPr>
          <p:cNvPr id="6" name="Text Placeholder 5">
            <a:extLst>
              <a:ext uri="{FF2B5EF4-FFF2-40B4-BE49-F238E27FC236}">
                <a16:creationId xmlns:a16="http://schemas.microsoft.com/office/drawing/2014/main" id="{F7397D7D-2EA1-9B47-9452-76AE419CDAB8}"/>
              </a:ext>
            </a:extLst>
          </p:cNvPr>
          <p:cNvSpPr>
            <a:spLocks noGrp="1"/>
          </p:cNvSpPr>
          <p:nvPr>
            <p:ph type="body" sz="quarter" idx="12"/>
          </p:nvPr>
        </p:nvSpPr>
        <p:spPr>
          <a:xfrm>
            <a:off x="479426" y="1824609"/>
            <a:ext cx="8424862" cy="1927480"/>
          </a:xfrm>
          <a:prstGeom prst="rect">
            <a:avLst/>
          </a:prstGeom>
        </p:spPr>
        <p:txBody>
          <a:bodyPr/>
          <a:lstStyle>
            <a:lvl1pPr marL="0" indent="0">
              <a:lnSpc>
                <a:spcPct val="100000"/>
              </a:lnSpc>
              <a:spcBef>
                <a:spcPts val="0"/>
              </a:spcBef>
              <a:spcAft>
                <a:spcPts val="0"/>
              </a:spcAft>
              <a:buNone/>
              <a:defRPr sz="2800" b="1"/>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3" name="Text Placeholder 2">
            <a:extLst>
              <a:ext uri="{FF2B5EF4-FFF2-40B4-BE49-F238E27FC236}">
                <a16:creationId xmlns:a16="http://schemas.microsoft.com/office/drawing/2014/main" id="{72C57327-26DD-0641-8DFF-53F8291FDD57}"/>
              </a:ext>
            </a:extLst>
          </p:cNvPr>
          <p:cNvSpPr>
            <a:spLocks noGrp="1"/>
          </p:cNvSpPr>
          <p:nvPr>
            <p:ph type="body" sz="quarter" idx="14"/>
          </p:nvPr>
        </p:nvSpPr>
        <p:spPr>
          <a:xfrm>
            <a:off x="479426" y="4065718"/>
            <a:ext cx="8423864" cy="136270"/>
          </a:xfrm>
          <a:prstGeom prst="rect">
            <a:avLst/>
          </a:prstGeom>
        </p:spPr>
        <p:txBody>
          <a:bodyPr anchor="ctr"/>
          <a:lstStyle>
            <a:lvl1pPr marL="0" indent="0">
              <a:buNone/>
              <a:defRPr sz="1800" b="1"/>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14" name="Text Placeholder 2">
            <a:extLst>
              <a:ext uri="{FF2B5EF4-FFF2-40B4-BE49-F238E27FC236}">
                <a16:creationId xmlns:a16="http://schemas.microsoft.com/office/drawing/2014/main" id="{AC8DF399-ACB3-544A-A854-38E16750231E}"/>
              </a:ext>
            </a:extLst>
          </p:cNvPr>
          <p:cNvSpPr>
            <a:spLocks noGrp="1"/>
          </p:cNvSpPr>
          <p:nvPr>
            <p:ph type="body" sz="quarter" idx="15"/>
          </p:nvPr>
        </p:nvSpPr>
        <p:spPr>
          <a:xfrm>
            <a:off x="479426" y="4515617"/>
            <a:ext cx="8423864" cy="892175"/>
          </a:xfrm>
          <a:prstGeom prst="rect">
            <a:avLst/>
          </a:prstGeom>
        </p:spPr>
        <p:txBody>
          <a:bodyPr/>
          <a:lstStyle>
            <a:lvl1pPr marL="342900" indent="-342900">
              <a:spcBef>
                <a:spcPts val="0"/>
              </a:spcBef>
              <a:spcAft>
                <a:spcPts val="600"/>
              </a:spcAft>
              <a:buFont typeface="+mj-lt"/>
              <a:buAutoNum type="arabicPeriod"/>
              <a:defRPr sz="1600" b="0"/>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pic>
        <p:nvPicPr>
          <p:cNvPr id="12" name="Picture 11">
            <a:extLst>
              <a:ext uri="{FF2B5EF4-FFF2-40B4-BE49-F238E27FC236}">
                <a16:creationId xmlns:a16="http://schemas.microsoft.com/office/drawing/2014/main" id="{841B7AFC-73B1-7244-97DD-33377553273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80BD5479-E685-D54B-80E6-4B7C6CB005C0}"/>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25415024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pic>
        <p:nvPicPr>
          <p:cNvPr id="10" name="Picture 9">
            <a:extLst>
              <a:ext uri="{FF2B5EF4-FFF2-40B4-BE49-F238E27FC236}">
                <a16:creationId xmlns:a16="http://schemas.microsoft.com/office/drawing/2014/main" id="{DEC3C747-F4C3-5440-8F08-D17FE0BD998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43115" y="364124"/>
            <a:ext cx="759070" cy="183017"/>
          </a:xfrm>
          <a:prstGeom prst="rect">
            <a:avLst/>
          </a:prstGeom>
        </p:spPr>
      </p:pic>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sp>
        <p:nvSpPr>
          <p:cNvPr id="15" name="Text Placeholder 2">
            <a:extLst>
              <a:ext uri="{FF2B5EF4-FFF2-40B4-BE49-F238E27FC236}">
                <a16:creationId xmlns:a16="http://schemas.microsoft.com/office/drawing/2014/main" id="{0A924C71-EA95-A14C-BD05-C0E8B061D449}"/>
              </a:ext>
            </a:extLst>
          </p:cNvPr>
          <p:cNvSpPr>
            <a:spLocks noGrp="1"/>
          </p:cNvSpPr>
          <p:nvPr>
            <p:ph type="body" sz="quarter" idx="18"/>
          </p:nvPr>
        </p:nvSpPr>
        <p:spPr>
          <a:xfrm>
            <a:off x="479425" y="1808162"/>
            <a:ext cx="8424863" cy="4357687"/>
          </a:xfrm>
          <a:prstGeom prst="rect">
            <a:avLst/>
          </a:prstGeom>
        </p:spPr>
        <p:txBody>
          <a:bodyPr/>
          <a:lstStyle>
            <a:lvl1pPr marL="0" indent="0">
              <a:spcAft>
                <a:spcPts val="600"/>
              </a:spcAft>
              <a:buFont typeface="Arial" panose="020B0604020202020204" pitchFamily="34" charset="0"/>
              <a:buNone/>
              <a:defRPr sz="1800" b="0"/>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pic>
        <p:nvPicPr>
          <p:cNvPr id="12" name="Picture 11">
            <a:extLst>
              <a:ext uri="{FF2B5EF4-FFF2-40B4-BE49-F238E27FC236}">
                <a16:creationId xmlns:a16="http://schemas.microsoft.com/office/drawing/2014/main" id="{5561F2F8-4380-804D-A63D-00366DEB78B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 name="Title 1">
            <a:extLst>
              <a:ext uri="{FF2B5EF4-FFF2-40B4-BE49-F238E27FC236}">
                <a16:creationId xmlns:a16="http://schemas.microsoft.com/office/drawing/2014/main" id="{19B65D4A-BF3A-A341-A4C7-F2728FB08180}"/>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99445317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2 Section Column Tex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72C3C05-D7C0-7549-9F26-56AB1BAF677D}"/>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dirty="0"/>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pic>
        <p:nvPicPr>
          <p:cNvPr id="22" name="Picture 21">
            <a:extLst>
              <a:ext uri="{FF2B5EF4-FFF2-40B4-BE49-F238E27FC236}">
                <a16:creationId xmlns:a16="http://schemas.microsoft.com/office/drawing/2014/main" id="{D1F7E558-8018-2F42-A849-0828E25CB3C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3" name="Text Placeholder 2">
            <a:extLst>
              <a:ext uri="{FF2B5EF4-FFF2-40B4-BE49-F238E27FC236}">
                <a16:creationId xmlns:a16="http://schemas.microsoft.com/office/drawing/2014/main" id="{E2FD446F-FDC5-8442-A9D2-F9C96A13DDED}"/>
              </a:ext>
            </a:extLst>
          </p:cNvPr>
          <p:cNvSpPr>
            <a:spLocks noGrp="1"/>
          </p:cNvSpPr>
          <p:nvPr>
            <p:ph type="body" sz="quarter" idx="15"/>
          </p:nvPr>
        </p:nvSpPr>
        <p:spPr>
          <a:xfrm>
            <a:off x="6799772" y="958482"/>
            <a:ext cx="4209032" cy="594786"/>
          </a:xfrm>
          <a:prstGeom prst="rect">
            <a:avLst/>
          </a:prstGeom>
        </p:spPr>
        <p:txBody>
          <a:bodyPr anchor="b"/>
          <a:lstStyle>
            <a:lvl1pPr marL="0" indent="0">
              <a:spcBef>
                <a:spcPts val="0"/>
              </a:spcBef>
              <a:spcAft>
                <a:spcPts val="600"/>
              </a:spcAft>
              <a:buFont typeface="Arial" panose="020B0604020202020204" pitchFamily="34" charset="0"/>
              <a:buNone/>
              <a:defRPr sz="2000" b="1" i="0">
                <a:solidFill>
                  <a:schemeClr val="accent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24" name="Text Placeholder 2">
            <a:extLst>
              <a:ext uri="{FF2B5EF4-FFF2-40B4-BE49-F238E27FC236}">
                <a16:creationId xmlns:a16="http://schemas.microsoft.com/office/drawing/2014/main" id="{C2BE388A-E630-D348-9DE0-22909EAF9EBF}"/>
              </a:ext>
            </a:extLst>
          </p:cNvPr>
          <p:cNvSpPr>
            <a:spLocks noGrp="1"/>
          </p:cNvSpPr>
          <p:nvPr>
            <p:ph type="body" sz="quarter" idx="16"/>
          </p:nvPr>
        </p:nvSpPr>
        <p:spPr>
          <a:xfrm>
            <a:off x="6799772" y="1755528"/>
            <a:ext cx="4209032" cy="395469"/>
          </a:xfrm>
          <a:prstGeom prst="rect">
            <a:avLst/>
          </a:prstGeom>
        </p:spPr>
        <p:txBody>
          <a:bodyPr/>
          <a:lstStyle>
            <a:lvl1pPr marL="0" indent="0" algn="l">
              <a:lnSpc>
                <a:spcPct val="100000"/>
              </a:lnSpc>
              <a:spcBef>
                <a:spcPts val="0"/>
              </a:spcBef>
              <a:spcAft>
                <a:spcPts val="600"/>
              </a:spcAft>
              <a:buFont typeface="Arial" panose="020B0604020202020204" pitchFamily="34" charset="0"/>
              <a:buNone/>
              <a:defRPr sz="1800" b="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25" name="Text Placeholder 2">
            <a:extLst>
              <a:ext uri="{FF2B5EF4-FFF2-40B4-BE49-F238E27FC236}">
                <a16:creationId xmlns:a16="http://schemas.microsoft.com/office/drawing/2014/main" id="{D3B2EAB8-5277-8349-99D6-E164D3E44E4B}"/>
              </a:ext>
            </a:extLst>
          </p:cNvPr>
          <p:cNvSpPr>
            <a:spLocks noGrp="1"/>
          </p:cNvSpPr>
          <p:nvPr>
            <p:ph type="body" sz="quarter" idx="17"/>
          </p:nvPr>
        </p:nvSpPr>
        <p:spPr>
          <a:xfrm>
            <a:off x="6799772" y="2150997"/>
            <a:ext cx="4209032" cy="1321200"/>
          </a:xfrm>
          <a:prstGeom prst="rect">
            <a:avLst/>
          </a:prstGeom>
        </p:spPr>
        <p:txBody>
          <a:bodyPr/>
          <a:lstStyle>
            <a:lvl1pPr marL="171450" indent="-171450">
              <a:spcBef>
                <a:spcPts val="0"/>
              </a:spcBef>
              <a:spcAft>
                <a:spcPts val="600"/>
              </a:spcAft>
              <a:buFont typeface="Arial" panose="020B0604020202020204" pitchFamily="34" charset="0"/>
              <a:buChar char="•"/>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29" name="Text Placeholder 2">
            <a:extLst>
              <a:ext uri="{FF2B5EF4-FFF2-40B4-BE49-F238E27FC236}">
                <a16:creationId xmlns:a16="http://schemas.microsoft.com/office/drawing/2014/main" id="{1FEB50FC-8833-C941-B8B6-7278F84D599D}"/>
              </a:ext>
            </a:extLst>
          </p:cNvPr>
          <p:cNvSpPr>
            <a:spLocks noGrp="1"/>
          </p:cNvSpPr>
          <p:nvPr>
            <p:ph type="body" sz="quarter" idx="18"/>
          </p:nvPr>
        </p:nvSpPr>
        <p:spPr>
          <a:xfrm>
            <a:off x="6799772" y="3473932"/>
            <a:ext cx="4209032" cy="594786"/>
          </a:xfrm>
          <a:prstGeom prst="rect">
            <a:avLst/>
          </a:prstGeom>
        </p:spPr>
        <p:txBody>
          <a:bodyPr anchor="b"/>
          <a:lstStyle>
            <a:lvl1pPr marL="0" indent="0">
              <a:spcBef>
                <a:spcPts val="0"/>
              </a:spcBef>
              <a:spcAft>
                <a:spcPts val="600"/>
              </a:spcAft>
              <a:buFont typeface="Arial" panose="020B0604020202020204" pitchFamily="34" charset="0"/>
              <a:buNone/>
              <a:defRPr sz="2000" b="1" i="0">
                <a:solidFill>
                  <a:schemeClr val="accent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30" name="Text Placeholder 2">
            <a:extLst>
              <a:ext uri="{FF2B5EF4-FFF2-40B4-BE49-F238E27FC236}">
                <a16:creationId xmlns:a16="http://schemas.microsoft.com/office/drawing/2014/main" id="{C07F5A53-5F59-BC4F-9FD0-8EB856C8862A}"/>
              </a:ext>
            </a:extLst>
          </p:cNvPr>
          <p:cNvSpPr>
            <a:spLocks noGrp="1"/>
          </p:cNvSpPr>
          <p:nvPr>
            <p:ph type="body" sz="quarter" idx="19"/>
          </p:nvPr>
        </p:nvSpPr>
        <p:spPr>
          <a:xfrm>
            <a:off x="6799772" y="4270978"/>
            <a:ext cx="4209032" cy="395469"/>
          </a:xfrm>
          <a:prstGeom prst="rect">
            <a:avLst/>
          </a:prstGeom>
        </p:spPr>
        <p:txBody>
          <a:bodyPr/>
          <a:lstStyle>
            <a:lvl1pPr marL="0" indent="0" algn="l">
              <a:lnSpc>
                <a:spcPct val="100000"/>
              </a:lnSpc>
              <a:spcBef>
                <a:spcPts val="0"/>
              </a:spcBef>
              <a:spcAft>
                <a:spcPts val="600"/>
              </a:spcAft>
              <a:buFont typeface="Arial" panose="020B0604020202020204" pitchFamily="34" charset="0"/>
              <a:buNone/>
              <a:defRPr sz="1800" b="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31" name="Text Placeholder 2">
            <a:extLst>
              <a:ext uri="{FF2B5EF4-FFF2-40B4-BE49-F238E27FC236}">
                <a16:creationId xmlns:a16="http://schemas.microsoft.com/office/drawing/2014/main" id="{539C4477-32F3-2B42-A7F2-652BF7B524CF}"/>
              </a:ext>
            </a:extLst>
          </p:cNvPr>
          <p:cNvSpPr>
            <a:spLocks noGrp="1"/>
          </p:cNvSpPr>
          <p:nvPr>
            <p:ph type="body" sz="quarter" idx="20"/>
          </p:nvPr>
        </p:nvSpPr>
        <p:spPr>
          <a:xfrm>
            <a:off x="6799772" y="4666447"/>
            <a:ext cx="4209032" cy="1321200"/>
          </a:xfrm>
          <a:prstGeom prst="rect">
            <a:avLst/>
          </a:prstGeom>
        </p:spPr>
        <p:txBody>
          <a:bodyPr/>
          <a:lstStyle>
            <a:lvl1pPr marL="171450" indent="-171450">
              <a:spcBef>
                <a:spcPts val="0"/>
              </a:spcBef>
              <a:spcAft>
                <a:spcPts val="600"/>
              </a:spcAft>
              <a:buFont typeface="Arial" panose="020B0604020202020204" pitchFamily="34" charset="0"/>
              <a:buChar char="•"/>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32" name="Title 2">
            <a:extLst>
              <a:ext uri="{FF2B5EF4-FFF2-40B4-BE49-F238E27FC236}">
                <a16:creationId xmlns:a16="http://schemas.microsoft.com/office/drawing/2014/main" id="{7A61E81C-5892-E04A-8CFF-6C3DB9FDE9BC}"/>
              </a:ext>
            </a:extLst>
          </p:cNvPr>
          <p:cNvSpPr>
            <a:spLocks noGrp="1"/>
          </p:cNvSpPr>
          <p:nvPr>
            <p:ph type="title"/>
          </p:nvPr>
        </p:nvSpPr>
        <p:spPr>
          <a:xfrm>
            <a:off x="480061" y="1115706"/>
            <a:ext cx="4211002" cy="1276349"/>
          </a:xfrm>
        </p:spPr>
        <p:txBody>
          <a:bodyPr/>
          <a:lstStyle>
            <a:lvl1pPr>
              <a:defRPr>
                <a:solidFill>
                  <a:schemeClr val="tx2"/>
                </a:solidFill>
              </a:defRPr>
            </a:lvl1pPr>
          </a:lstStyle>
          <a:p>
            <a:r>
              <a:rPr lang="en-US" dirty="0"/>
              <a:t>Click to edit Master title style</a:t>
            </a:r>
            <a:endParaRPr lang="en-GB" dirty="0"/>
          </a:p>
        </p:txBody>
      </p:sp>
    </p:spTree>
    <p:extLst>
      <p:ext uri="{BB962C8B-B14F-4D97-AF65-F5344CB8AC3E}">
        <p14:creationId xmlns:p14="http://schemas.microsoft.com/office/powerpoint/2010/main" val="4951906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 2 Section Column Text + Graphic_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7128C-9254-3646-A9BC-0FFCCAAFA82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2">
                    <a:lumMod val="90000"/>
                  </a:schemeClr>
                </a:solidFill>
              </a:defRPr>
            </a:lvl1pPr>
          </a:lstStyle>
          <a:p>
            <a:fld id="{71A6133F-7122-9743-BB3D-D2181A8BA09B}" type="slidenum">
              <a:rPr lang="en-GB" smtClean="0"/>
              <a:pPr/>
              <a:t>‹#›</a:t>
            </a:fld>
            <a:endParaRPr lang="en-GB" dirty="0"/>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lvl1pPr>
              <a:defRPr>
                <a:solidFill>
                  <a:schemeClr val="bg2">
                    <a:lumMod val="90000"/>
                  </a:schemeClr>
                </a:solidFill>
              </a:defRPr>
            </a:lvl1pPr>
          </a:lstStyle>
          <a:p>
            <a:r>
              <a:rPr lang="en-US"/>
              <a:t>This is the footer</a:t>
            </a:r>
            <a:endParaRPr lang="en-US" dirty="0"/>
          </a:p>
        </p:txBody>
      </p:sp>
      <p:sp>
        <p:nvSpPr>
          <p:cNvPr id="17" name="Title 16">
            <a:extLst>
              <a:ext uri="{FF2B5EF4-FFF2-40B4-BE49-F238E27FC236}">
                <a16:creationId xmlns:a16="http://schemas.microsoft.com/office/drawing/2014/main" id="{A8BB2C48-2943-DC46-8564-43E55E033B16}"/>
              </a:ext>
            </a:extLst>
          </p:cNvPr>
          <p:cNvSpPr>
            <a:spLocks noGrp="1"/>
          </p:cNvSpPr>
          <p:nvPr>
            <p:ph type="title" hasCustomPrompt="1"/>
          </p:nvPr>
        </p:nvSpPr>
        <p:spPr>
          <a:xfrm>
            <a:off x="480060" y="365126"/>
            <a:ext cx="4519687" cy="349854"/>
          </a:xfrm>
        </p:spPr>
        <p:txBody>
          <a:bodyPr/>
          <a:lstStyle>
            <a:lvl1pPr>
              <a:defRPr sz="1400">
                <a:solidFill>
                  <a:schemeClr val="tx2"/>
                </a:solidFill>
              </a:defRPr>
            </a:lvl1pPr>
          </a:lstStyle>
          <a:p>
            <a:r>
              <a:rPr lang="en-US" dirty="0"/>
              <a:t>Click to create a title header line of text</a:t>
            </a:r>
          </a:p>
        </p:txBody>
      </p:sp>
      <p:sp>
        <p:nvSpPr>
          <p:cNvPr id="9" name="Oval 8">
            <a:extLst>
              <a:ext uri="{FF2B5EF4-FFF2-40B4-BE49-F238E27FC236}">
                <a16:creationId xmlns:a16="http://schemas.microsoft.com/office/drawing/2014/main" id="{A9424BC0-6A62-B848-815B-D681C0E2C69B}"/>
              </a:ext>
            </a:extLst>
          </p:cNvPr>
          <p:cNvSpPr/>
          <p:nvPr userDrawn="1"/>
        </p:nvSpPr>
        <p:spPr>
          <a:xfrm>
            <a:off x="1093922" y="1532569"/>
            <a:ext cx="1432560" cy="14325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9E1A7C6B-1316-984B-9FE2-2AC8B6506AD5}"/>
              </a:ext>
            </a:extLst>
          </p:cNvPr>
          <p:cNvSpPr/>
          <p:nvPr userDrawn="1"/>
        </p:nvSpPr>
        <p:spPr>
          <a:xfrm>
            <a:off x="3766002" y="2375076"/>
            <a:ext cx="1432560" cy="14325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0A436EA4-D425-E64F-B1E5-C8EFDD6004C5}"/>
              </a:ext>
            </a:extLst>
          </p:cNvPr>
          <p:cNvSpPr/>
          <p:nvPr userDrawn="1"/>
        </p:nvSpPr>
        <p:spPr>
          <a:xfrm>
            <a:off x="1810202" y="4417457"/>
            <a:ext cx="1432560" cy="14325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2C1BD2F1-05CF-C04D-8ADB-45B8508369C3}"/>
              </a:ext>
            </a:extLst>
          </p:cNvPr>
          <p:cNvSpPr/>
          <p:nvPr userDrawn="1"/>
        </p:nvSpPr>
        <p:spPr>
          <a:xfrm>
            <a:off x="2581706" y="2142825"/>
            <a:ext cx="468762" cy="4687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05578775-8C2D-7140-8C2E-103179DEC143}"/>
              </a:ext>
            </a:extLst>
          </p:cNvPr>
          <p:cNvSpPr/>
          <p:nvPr userDrawn="1"/>
        </p:nvSpPr>
        <p:spPr>
          <a:xfrm>
            <a:off x="3317560" y="2372666"/>
            <a:ext cx="468762" cy="4687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B3AD0ADF-DACE-2144-AF74-DA9260208742}"/>
              </a:ext>
            </a:extLst>
          </p:cNvPr>
          <p:cNvSpPr/>
          <p:nvPr userDrawn="1"/>
        </p:nvSpPr>
        <p:spPr>
          <a:xfrm>
            <a:off x="3663353" y="1630525"/>
            <a:ext cx="753506" cy="7535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EE5C17EA-B0BA-EC43-94BC-57F579C94F24}"/>
              </a:ext>
            </a:extLst>
          </p:cNvPr>
          <p:cNvSpPr/>
          <p:nvPr userDrawn="1"/>
        </p:nvSpPr>
        <p:spPr>
          <a:xfrm>
            <a:off x="3317560" y="4802840"/>
            <a:ext cx="753506" cy="753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DFC66A13-3E71-204C-8E83-C0F7C2582339}"/>
              </a:ext>
            </a:extLst>
          </p:cNvPr>
          <p:cNvSpPr/>
          <p:nvPr userDrawn="1"/>
        </p:nvSpPr>
        <p:spPr>
          <a:xfrm>
            <a:off x="3717289" y="3791093"/>
            <a:ext cx="709730" cy="70973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F0640A3A-6B7B-A94D-9CF2-C71E49349AEC}"/>
              </a:ext>
            </a:extLst>
          </p:cNvPr>
          <p:cNvSpPr/>
          <p:nvPr userDrawn="1"/>
        </p:nvSpPr>
        <p:spPr>
          <a:xfrm>
            <a:off x="4488832" y="3843276"/>
            <a:ext cx="657547" cy="65754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C9A35044-13D4-DA4D-8F4C-8CFCB3E5297E}"/>
              </a:ext>
            </a:extLst>
          </p:cNvPr>
          <p:cNvSpPr/>
          <p:nvPr userDrawn="1"/>
        </p:nvSpPr>
        <p:spPr>
          <a:xfrm>
            <a:off x="4160059" y="4474067"/>
            <a:ext cx="526086" cy="526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8D78BDF7-ABE3-504B-9FEF-15FA82041139}"/>
              </a:ext>
            </a:extLst>
          </p:cNvPr>
          <p:cNvSpPr/>
          <p:nvPr userDrawn="1"/>
        </p:nvSpPr>
        <p:spPr>
          <a:xfrm>
            <a:off x="3128334" y="4352439"/>
            <a:ext cx="450401" cy="4504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FFBD1CA6-E25A-7A43-96CE-54C998DABA3A}"/>
              </a:ext>
            </a:extLst>
          </p:cNvPr>
          <p:cNvSpPr/>
          <p:nvPr userDrawn="1"/>
        </p:nvSpPr>
        <p:spPr>
          <a:xfrm>
            <a:off x="4145864" y="5081198"/>
            <a:ext cx="350534" cy="350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8E322FCB-CBA1-2648-9775-60F3A4797FDB}"/>
              </a:ext>
            </a:extLst>
          </p:cNvPr>
          <p:cNvSpPr/>
          <p:nvPr userDrawn="1"/>
        </p:nvSpPr>
        <p:spPr>
          <a:xfrm>
            <a:off x="1586448" y="3807636"/>
            <a:ext cx="447507" cy="44750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44F1720B-4676-5042-B092-C5D05BD1DC3E}"/>
              </a:ext>
            </a:extLst>
          </p:cNvPr>
          <p:cNvSpPr/>
          <p:nvPr userDrawn="1"/>
        </p:nvSpPr>
        <p:spPr>
          <a:xfrm>
            <a:off x="837800" y="4279264"/>
            <a:ext cx="927906" cy="9279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14A5F26F-AABA-4241-8EF0-9FBB1972A4F3}"/>
              </a:ext>
            </a:extLst>
          </p:cNvPr>
          <p:cNvSpPr/>
          <p:nvPr userDrawn="1"/>
        </p:nvSpPr>
        <p:spPr>
          <a:xfrm>
            <a:off x="1474229" y="5231291"/>
            <a:ext cx="250295" cy="2502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D8D9A73B-76FA-A144-84CB-6B706656BF67}"/>
              </a:ext>
            </a:extLst>
          </p:cNvPr>
          <p:cNvSpPr/>
          <p:nvPr userDrawn="1"/>
        </p:nvSpPr>
        <p:spPr>
          <a:xfrm>
            <a:off x="1911225" y="4263245"/>
            <a:ext cx="250295" cy="2502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BF81FAE4-E983-FD4B-B019-9C73A5B1833E}"/>
              </a:ext>
            </a:extLst>
          </p:cNvPr>
          <p:cNvSpPr/>
          <p:nvPr userDrawn="1"/>
        </p:nvSpPr>
        <p:spPr>
          <a:xfrm>
            <a:off x="1181952" y="3921754"/>
            <a:ext cx="250295" cy="2502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0F2FAF9F-8F32-6141-8193-83FD3485D90F}"/>
              </a:ext>
            </a:extLst>
          </p:cNvPr>
          <p:cNvSpPr/>
          <p:nvPr userDrawn="1"/>
        </p:nvSpPr>
        <p:spPr>
          <a:xfrm>
            <a:off x="863947" y="3831745"/>
            <a:ext cx="229975" cy="229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3805024C-6A72-5248-A730-8B2DBD3CFC1B}"/>
              </a:ext>
            </a:extLst>
          </p:cNvPr>
          <p:cNvSpPr/>
          <p:nvPr userDrawn="1"/>
        </p:nvSpPr>
        <p:spPr>
          <a:xfrm>
            <a:off x="479425" y="3627051"/>
            <a:ext cx="229975" cy="229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D34B34A7-8102-2D48-83DB-C548EF2EF53A}"/>
              </a:ext>
            </a:extLst>
          </p:cNvPr>
          <p:cNvSpPr/>
          <p:nvPr userDrawn="1"/>
        </p:nvSpPr>
        <p:spPr>
          <a:xfrm>
            <a:off x="564780" y="4065326"/>
            <a:ext cx="352131" cy="3521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E56AC990-D2F2-9048-BA3E-178B2ECDB91C}"/>
              </a:ext>
            </a:extLst>
          </p:cNvPr>
          <p:cNvSpPr/>
          <p:nvPr userDrawn="1"/>
        </p:nvSpPr>
        <p:spPr>
          <a:xfrm>
            <a:off x="1586448" y="3292012"/>
            <a:ext cx="434579" cy="4345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3035F6B-23FE-344E-84B7-7F56261E9248}"/>
              </a:ext>
            </a:extLst>
          </p:cNvPr>
          <p:cNvSpPr/>
          <p:nvPr userDrawn="1"/>
        </p:nvSpPr>
        <p:spPr>
          <a:xfrm>
            <a:off x="585567" y="2744980"/>
            <a:ext cx="1000881" cy="100088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C31CADE2-F7E9-D340-A54C-64E7BADB35C0}"/>
              </a:ext>
            </a:extLst>
          </p:cNvPr>
          <p:cNvSpPr/>
          <p:nvPr userDrawn="1"/>
        </p:nvSpPr>
        <p:spPr>
          <a:xfrm>
            <a:off x="583483" y="2291799"/>
            <a:ext cx="461514" cy="461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795397CC-A603-7A49-86B8-0EA0677750AC}"/>
              </a:ext>
            </a:extLst>
          </p:cNvPr>
          <p:cNvSpPr/>
          <p:nvPr userDrawn="1"/>
        </p:nvSpPr>
        <p:spPr>
          <a:xfrm>
            <a:off x="3158629" y="1695061"/>
            <a:ext cx="413231" cy="4132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E7E1653E-C909-994A-BC65-54FAD8FD7904}"/>
              </a:ext>
            </a:extLst>
          </p:cNvPr>
          <p:cNvSpPr/>
          <p:nvPr userDrawn="1"/>
        </p:nvSpPr>
        <p:spPr>
          <a:xfrm>
            <a:off x="4433160" y="2064490"/>
            <a:ext cx="232706" cy="2327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2DAEC365-0AF1-8B43-97C2-90DC6FFC10B1}"/>
              </a:ext>
            </a:extLst>
          </p:cNvPr>
          <p:cNvSpPr/>
          <p:nvPr userDrawn="1"/>
        </p:nvSpPr>
        <p:spPr>
          <a:xfrm>
            <a:off x="4758375" y="2182515"/>
            <a:ext cx="232706" cy="2327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2D3598B5-1EB6-A647-86B4-E25DC2DD61E7}"/>
              </a:ext>
            </a:extLst>
          </p:cNvPr>
          <p:cNvSpPr/>
          <p:nvPr userDrawn="1"/>
        </p:nvSpPr>
        <p:spPr>
          <a:xfrm>
            <a:off x="3442301" y="1353887"/>
            <a:ext cx="357364" cy="357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C9C15AF9-7FA6-7C4E-BF77-EEB57DCA1A36}"/>
              </a:ext>
            </a:extLst>
          </p:cNvPr>
          <p:cNvSpPr/>
          <p:nvPr userDrawn="1"/>
        </p:nvSpPr>
        <p:spPr>
          <a:xfrm>
            <a:off x="2782003" y="1773919"/>
            <a:ext cx="284117" cy="284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3DD1A704-9F80-E64D-96B6-4AC5A6C59ECA}"/>
              </a:ext>
            </a:extLst>
          </p:cNvPr>
          <p:cNvSpPr/>
          <p:nvPr userDrawn="1"/>
        </p:nvSpPr>
        <p:spPr>
          <a:xfrm>
            <a:off x="3123902" y="2182462"/>
            <a:ext cx="236999" cy="2369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41944B98-851C-6647-864D-73D8B09BE9DE}"/>
              </a:ext>
            </a:extLst>
          </p:cNvPr>
          <p:cNvSpPr/>
          <p:nvPr userDrawn="1"/>
        </p:nvSpPr>
        <p:spPr>
          <a:xfrm>
            <a:off x="1859299" y="3030884"/>
            <a:ext cx="236999" cy="2369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79DA54D3-5395-1244-8787-721C006C15FD}"/>
              </a:ext>
            </a:extLst>
          </p:cNvPr>
          <p:cNvSpPr/>
          <p:nvPr userDrawn="1"/>
        </p:nvSpPr>
        <p:spPr>
          <a:xfrm>
            <a:off x="1674226" y="3019678"/>
            <a:ext cx="135809" cy="1358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CC655737-0593-2B4D-B30B-846C7E7872AD}"/>
              </a:ext>
            </a:extLst>
          </p:cNvPr>
          <p:cNvSpPr/>
          <p:nvPr userDrawn="1"/>
        </p:nvSpPr>
        <p:spPr>
          <a:xfrm>
            <a:off x="3841185" y="3626908"/>
            <a:ext cx="135809" cy="13580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9AE0DE89-03EE-2245-9BEF-23BD161F234E}"/>
              </a:ext>
            </a:extLst>
          </p:cNvPr>
          <p:cNvSpPr/>
          <p:nvPr userDrawn="1"/>
        </p:nvSpPr>
        <p:spPr>
          <a:xfrm>
            <a:off x="2085332" y="1140031"/>
            <a:ext cx="468762" cy="4687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C53803ED-ACA7-1446-8F8D-872332592CE0}"/>
              </a:ext>
            </a:extLst>
          </p:cNvPr>
          <p:cNvSpPr/>
          <p:nvPr userDrawn="1"/>
        </p:nvSpPr>
        <p:spPr>
          <a:xfrm>
            <a:off x="2692786" y="1080106"/>
            <a:ext cx="618425" cy="6184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83E4229B-E2B9-5047-A93D-DBE5EA87DA52}"/>
              </a:ext>
            </a:extLst>
          </p:cNvPr>
          <p:cNvSpPr/>
          <p:nvPr userDrawn="1"/>
        </p:nvSpPr>
        <p:spPr>
          <a:xfrm>
            <a:off x="2446997" y="1630524"/>
            <a:ext cx="254251" cy="2542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4097120-2204-704F-A7EC-A826D39779A6}"/>
              </a:ext>
            </a:extLst>
          </p:cNvPr>
          <p:cNvSpPr/>
          <p:nvPr userDrawn="1"/>
        </p:nvSpPr>
        <p:spPr>
          <a:xfrm>
            <a:off x="2242038" y="4232811"/>
            <a:ext cx="124114" cy="1241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9744E37C-7C74-8142-839B-933B0A9C3E0F}"/>
              </a:ext>
            </a:extLst>
          </p:cNvPr>
          <p:cNvSpPr/>
          <p:nvPr userDrawn="1"/>
        </p:nvSpPr>
        <p:spPr>
          <a:xfrm>
            <a:off x="3721309" y="4541640"/>
            <a:ext cx="196808" cy="196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23EB13BB-87B8-494A-93F5-9B084F29411F}"/>
              </a:ext>
            </a:extLst>
          </p:cNvPr>
          <p:cNvSpPr/>
          <p:nvPr userDrawn="1"/>
        </p:nvSpPr>
        <p:spPr>
          <a:xfrm>
            <a:off x="3090449" y="5629292"/>
            <a:ext cx="220761" cy="22076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C029C67C-53EB-C948-A88D-4D17C5A992B9}"/>
              </a:ext>
            </a:extLst>
          </p:cNvPr>
          <p:cNvSpPr/>
          <p:nvPr userDrawn="1"/>
        </p:nvSpPr>
        <p:spPr>
          <a:xfrm>
            <a:off x="3980548" y="5481586"/>
            <a:ext cx="155769" cy="1557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1" name="Picture 60">
            <a:extLst>
              <a:ext uri="{FF2B5EF4-FFF2-40B4-BE49-F238E27FC236}">
                <a16:creationId xmlns:a16="http://schemas.microsoft.com/office/drawing/2014/main" id="{38939670-CF32-6D44-99E3-1A91F066282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63" name="Text Placeholder 2">
            <a:extLst>
              <a:ext uri="{FF2B5EF4-FFF2-40B4-BE49-F238E27FC236}">
                <a16:creationId xmlns:a16="http://schemas.microsoft.com/office/drawing/2014/main" id="{2EAA834D-5A20-344F-B3D9-65D1D5E32456}"/>
              </a:ext>
            </a:extLst>
          </p:cNvPr>
          <p:cNvSpPr>
            <a:spLocks noGrp="1"/>
          </p:cNvSpPr>
          <p:nvPr>
            <p:ph type="body" sz="quarter" idx="15"/>
          </p:nvPr>
        </p:nvSpPr>
        <p:spPr>
          <a:xfrm>
            <a:off x="6799772" y="958482"/>
            <a:ext cx="4209032" cy="594786"/>
          </a:xfrm>
          <a:prstGeom prst="rect">
            <a:avLst/>
          </a:prstGeom>
        </p:spPr>
        <p:txBody>
          <a:bodyPr anchor="b"/>
          <a:lstStyle>
            <a:lvl1pPr marL="0" indent="0">
              <a:spcBef>
                <a:spcPts val="0"/>
              </a:spcBef>
              <a:spcAft>
                <a:spcPts val="600"/>
              </a:spcAft>
              <a:buFont typeface="Arial" panose="020B0604020202020204" pitchFamily="34" charset="0"/>
              <a:buNone/>
              <a:defRPr sz="2000" b="1" i="0">
                <a:solidFill>
                  <a:schemeClr val="accent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64" name="Text Placeholder 2">
            <a:extLst>
              <a:ext uri="{FF2B5EF4-FFF2-40B4-BE49-F238E27FC236}">
                <a16:creationId xmlns:a16="http://schemas.microsoft.com/office/drawing/2014/main" id="{ECE90336-4F8F-8C49-8B87-8377D429CD79}"/>
              </a:ext>
            </a:extLst>
          </p:cNvPr>
          <p:cNvSpPr>
            <a:spLocks noGrp="1"/>
          </p:cNvSpPr>
          <p:nvPr>
            <p:ph type="body" sz="quarter" idx="16"/>
          </p:nvPr>
        </p:nvSpPr>
        <p:spPr>
          <a:xfrm>
            <a:off x="6799772" y="1755528"/>
            <a:ext cx="4209032" cy="395469"/>
          </a:xfrm>
          <a:prstGeom prst="rect">
            <a:avLst/>
          </a:prstGeom>
        </p:spPr>
        <p:txBody>
          <a:bodyPr/>
          <a:lstStyle>
            <a:lvl1pPr marL="0" indent="0" algn="l">
              <a:lnSpc>
                <a:spcPct val="100000"/>
              </a:lnSpc>
              <a:spcBef>
                <a:spcPts val="0"/>
              </a:spcBef>
              <a:spcAft>
                <a:spcPts val="600"/>
              </a:spcAft>
              <a:buFont typeface="Arial" panose="020B0604020202020204" pitchFamily="34" charset="0"/>
              <a:buNone/>
              <a:defRPr sz="1800" b="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65" name="Text Placeholder 2">
            <a:extLst>
              <a:ext uri="{FF2B5EF4-FFF2-40B4-BE49-F238E27FC236}">
                <a16:creationId xmlns:a16="http://schemas.microsoft.com/office/drawing/2014/main" id="{7420D1E9-F672-EA44-ACD8-7E065F1D5BFE}"/>
              </a:ext>
            </a:extLst>
          </p:cNvPr>
          <p:cNvSpPr>
            <a:spLocks noGrp="1"/>
          </p:cNvSpPr>
          <p:nvPr>
            <p:ph type="body" sz="quarter" idx="17"/>
          </p:nvPr>
        </p:nvSpPr>
        <p:spPr>
          <a:xfrm>
            <a:off x="6799772" y="2150997"/>
            <a:ext cx="4209032" cy="1321200"/>
          </a:xfrm>
          <a:prstGeom prst="rect">
            <a:avLst/>
          </a:prstGeom>
        </p:spPr>
        <p:txBody>
          <a:bodyPr/>
          <a:lstStyle>
            <a:lvl1pPr marL="171450" indent="-171450">
              <a:spcBef>
                <a:spcPts val="0"/>
              </a:spcBef>
              <a:spcAft>
                <a:spcPts val="600"/>
              </a:spcAft>
              <a:buFont typeface="Arial" panose="020B0604020202020204" pitchFamily="34" charset="0"/>
              <a:buChar char="•"/>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66" name="Text Placeholder 2">
            <a:extLst>
              <a:ext uri="{FF2B5EF4-FFF2-40B4-BE49-F238E27FC236}">
                <a16:creationId xmlns:a16="http://schemas.microsoft.com/office/drawing/2014/main" id="{6CABFACA-2C9F-B44C-8F8F-1BD314557B53}"/>
              </a:ext>
            </a:extLst>
          </p:cNvPr>
          <p:cNvSpPr>
            <a:spLocks noGrp="1"/>
          </p:cNvSpPr>
          <p:nvPr>
            <p:ph type="body" sz="quarter" idx="18"/>
          </p:nvPr>
        </p:nvSpPr>
        <p:spPr>
          <a:xfrm>
            <a:off x="6799772" y="3473932"/>
            <a:ext cx="4209032" cy="594786"/>
          </a:xfrm>
          <a:prstGeom prst="rect">
            <a:avLst/>
          </a:prstGeom>
        </p:spPr>
        <p:txBody>
          <a:bodyPr anchor="b"/>
          <a:lstStyle>
            <a:lvl1pPr marL="0" indent="0">
              <a:spcBef>
                <a:spcPts val="0"/>
              </a:spcBef>
              <a:spcAft>
                <a:spcPts val="600"/>
              </a:spcAft>
              <a:buFont typeface="Arial" panose="020B0604020202020204" pitchFamily="34" charset="0"/>
              <a:buNone/>
              <a:defRPr sz="2000" b="1" i="0">
                <a:solidFill>
                  <a:schemeClr val="accent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67" name="Text Placeholder 2">
            <a:extLst>
              <a:ext uri="{FF2B5EF4-FFF2-40B4-BE49-F238E27FC236}">
                <a16:creationId xmlns:a16="http://schemas.microsoft.com/office/drawing/2014/main" id="{6D951F71-6634-8A43-A2F9-EE4E4684D77B}"/>
              </a:ext>
            </a:extLst>
          </p:cNvPr>
          <p:cNvSpPr>
            <a:spLocks noGrp="1"/>
          </p:cNvSpPr>
          <p:nvPr>
            <p:ph type="body" sz="quarter" idx="19"/>
          </p:nvPr>
        </p:nvSpPr>
        <p:spPr>
          <a:xfrm>
            <a:off x="6799772" y="4270978"/>
            <a:ext cx="4209032" cy="395469"/>
          </a:xfrm>
          <a:prstGeom prst="rect">
            <a:avLst/>
          </a:prstGeom>
        </p:spPr>
        <p:txBody>
          <a:bodyPr/>
          <a:lstStyle>
            <a:lvl1pPr marL="0" indent="0" algn="l">
              <a:lnSpc>
                <a:spcPct val="100000"/>
              </a:lnSpc>
              <a:spcBef>
                <a:spcPts val="0"/>
              </a:spcBef>
              <a:spcAft>
                <a:spcPts val="600"/>
              </a:spcAft>
              <a:buFont typeface="Arial" panose="020B0604020202020204" pitchFamily="34" charset="0"/>
              <a:buNone/>
              <a:defRPr sz="1800" b="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68" name="Text Placeholder 2">
            <a:extLst>
              <a:ext uri="{FF2B5EF4-FFF2-40B4-BE49-F238E27FC236}">
                <a16:creationId xmlns:a16="http://schemas.microsoft.com/office/drawing/2014/main" id="{CDF635A7-01A8-CB49-9E3E-F56DF33BA1B6}"/>
              </a:ext>
            </a:extLst>
          </p:cNvPr>
          <p:cNvSpPr>
            <a:spLocks noGrp="1"/>
          </p:cNvSpPr>
          <p:nvPr>
            <p:ph type="body" sz="quarter" idx="20"/>
          </p:nvPr>
        </p:nvSpPr>
        <p:spPr>
          <a:xfrm>
            <a:off x="6799772" y="4666447"/>
            <a:ext cx="4209032" cy="1321200"/>
          </a:xfrm>
          <a:prstGeom prst="rect">
            <a:avLst/>
          </a:prstGeom>
        </p:spPr>
        <p:txBody>
          <a:bodyPr/>
          <a:lstStyle>
            <a:lvl1pPr marL="171450" indent="-171450">
              <a:spcBef>
                <a:spcPts val="0"/>
              </a:spcBef>
              <a:spcAft>
                <a:spcPts val="600"/>
              </a:spcAft>
              <a:buFont typeface="Arial" panose="020B0604020202020204" pitchFamily="34" charset="0"/>
              <a:buChar char="•"/>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Tree>
    <p:extLst>
      <p:ext uri="{BB962C8B-B14F-4D97-AF65-F5344CB8AC3E}">
        <p14:creationId xmlns:p14="http://schemas.microsoft.com/office/powerpoint/2010/main" val="28957928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 2 Section Column Text + Graphic_Navy">
    <p:bg>
      <p:bgPr>
        <a:solidFill>
          <a:schemeClr val="tx2"/>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29EAC7D-873A-3D46-8D06-8C3CD725DB7C}"/>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2" name="Picture 61">
            <a:extLst>
              <a:ext uri="{FF2B5EF4-FFF2-40B4-BE49-F238E27FC236}">
                <a16:creationId xmlns:a16="http://schemas.microsoft.com/office/drawing/2014/main" id="{28CDEEB4-C554-6C49-888C-6EBCA05F82F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66" name="Slide Number Placeholder 6">
            <a:extLst>
              <a:ext uri="{FF2B5EF4-FFF2-40B4-BE49-F238E27FC236}">
                <a16:creationId xmlns:a16="http://schemas.microsoft.com/office/drawing/2014/main" id="{D246296A-5D37-944B-A934-196353B46EDC}"/>
              </a:ext>
            </a:extLst>
          </p:cNvPr>
          <p:cNvSpPr>
            <a:spLocks noGrp="1"/>
          </p:cNvSpPr>
          <p:nvPr>
            <p:ph type="sldNum" sz="quarter" idx="10"/>
          </p:nvPr>
        </p:nvSpPr>
        <p:spPr>
          <a:xfrm>
            <a:off x="480060" y="6356350"/>
            <a:ext cx="875554" cy="365125"/>
          </a:xfrm>
        </p:spPr>
        <p:txBody>
          <a:bodyPr/>
          <a:lstStyle>
            <a:lvl1pPr>
              <a:defRPr>
                <a:solidFill>
                  <a:schemeClr val="bg2">
                    <a:lumMod val="90000"/>
                  </a:schemeClr>
                </a:solidFill>
              </a:defRPr>
            </a:lvl1pPr>
          </a:lstStyle>
          <a:p>
            <a:fld id="{71A6133F-7122-9743-BB3D-D2181A8BA09B}" type="slidenum">
              <a:rPr lang="en-GB" smtClean="0"/>
              <a:pPr/>
              <a:t>‹#›</a:t>
            </a:fld>
            <a:endParaRPr lang="en-GB" dirty="0"/>
          </a:p>
        </p:txBody>
      </p:sp>
      <p:sp>
        <p:nvSpPr>
          <p:cNvPr id="67" name="Footer Placeholder 3">
            <a:extLst>
              <a:ext uri="{FF2B5EF4-FFF2-40B4-BE49-F238E27FC236}">
                <a16:creationId xmlns:a16="http://schemas.microsoft.com/office/drawing/2014/main" id="{B0B4D4A5-4403-D34E-B197-3AAF45227586}"/>
              </a:ext>
            </a:extLst>
          </p:cNvPr>
          <p:cNvSpPr>
            <a:spLocks noGrp="1"/>
          </p:cNvSpPr>
          <p:nvPr>
            <p:ph type="ftr" sz="quarter" idx="11"/>
          </p:nvPr>
        </p:nvSpPr>
        <p:spPr>
          <a:xfrm>
            <a:off x="1433623" y="6356350"/>
            <a:ext cx="4114800" cy="365125"/>
          </a:xfrm>
        </p:spPr>
        <p:txBody>
          <a:bodyPr/>
          <a:lstStyle>
            <a:lvl1pPr>
              <a:defRPr>
                <a:solidFill>
                  <a:schemeClr val="bg2">
                    <a:lumMod val="90000"/>
                  </a:schemeClr>
                </a:solidFill>
              </a:defRPr>
            </a:lvl1pPr>
          </a:lstStyle>
          <a:p>
            <a:r>
              <a:rPr lang="en-US"/>
              <a:t>This is the footer</a:t>
            </a:r>
            <a:endParaRPr lang="en-US" dirty="0"/>
          </a:p>
        </p:txBody>
      </p:sp>
      <p:sp>
        <p:nvSpPr>
          <p:cNvPr id="68" name="Title 16">
            <a:extLst>
              <a:ext uri="{FF2B5EF4-FFF2-40B4-BE49-F238E27FC236}">
                <a16:creationId xmlns:a16="http://schemas.microsoft.com/office/drawing/2014/main" id="{35782344-C816-BE4D-8CAA-50D33AE1FB53}"/>
              </a:ext>
            </a:extLst>
          </p:cNvPr>
          <p:cNvSpPr>
            <a:spLocks noGrp="1"/>
          </p:cNvSpPr>
          <p:nvPr>
            <p:ph type="title" hasCustomPrompt="1"/>
          </p:nvPr>
        </p:nvSpPr>
        <p:spPr>
          <a:xfrm>
            <a:off x="480060" y="365126"/>
            <a:ext cx="4519687" cy="349854"/>
          </a:xfrm>
        </p:spPr>
        <p:txBody>
          <a:bodyPr/>
          <a:lstStyle>
            <a:lvl1pPr>
              <a:defRPr sz="1400">
                <a:solidFill>
                  <a:schemeClr val="bg1"/>
                </a:solidFill>
              </a:defRPr>
            </a:lvl1pPr>
          </a:lstStyle>
          <a:p>
            <a:r>
              <a:rPr lang="en-US" dirty="0"/>
              <a:t>Click to create a title header line of text</a:t>
            </a:r>
          </a:p>
        </p:txBody>
      </p:sp>
      <p:sp>
        <p:nvSpPr>
          <p:cNvPr id="69" name="Oval 68">
            <a:extLst>
              <a:ext uri="{FF2B5EF4-FFF2-40B4-BE49-F238E27FC236}">
                <a16:creationId xmlns:a16="http://schemas.microsoft.com/office/drawing/2014/main" id="{6F5BE745-87EA-7644-B95A-C6C0CEA483D2}"/>
              </a:ext>
            </a:extLst>
          </p:cNvPr>
          <p:cNvSpPr/>
          <p:nvPr userDrawn="1"/>
        </p:nvSpPr>
        <p:spPr>
          <a:xfrm>
            <a:off x="1093922" y="1532569"/>
            <a:ext cx="1432560" cy="14325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Oval 69">
            <a:extLst>
              <a:ext uri="{FF2B5EF4-FFF2-40B4-BE49-F238E27FC236}">
                <a16:creationId xmlns:a16="http://schemas.microsoft.com/office/drawing/2014/main" id="{4A02240F-A24E-124F-990B-88D402A547F2}"/>
              </a:ext>
            </a:extLst>
          </p:cNvPr>
          <p:cNvSpPr/>
          <p:nvPr userDrawn="1"/>
        </p:nvSpPr>
        <p:spPr>
          <a:xfrm>
            <a:off x="3766002" y="2375076"/>
            <a:ext cx="1432560" cy="14325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Oval 70">
            <a:extLst>
              <a:ext uri="{FF2B5EF4-FFF2-40B4-BE49-F238E27FC236}">
                <a16:creationId xmlns:a16="http://schemas.microsoft.com/office/drawing/2014/main" id="{12D74C89-BF70-9E41-8838-CE11B07F4D1E}"/>
              </a:ext>
            </a:extLst>
          </p:cNvPr>
          <p:cNvSpPr/>
          <p:nvPr userDrawn="1"/>
        </p:nvSpPr>
        <p:spPr>
          <a:xfrm>
            <a:off x="1810202" y="4417457"/>
            <a:ext cx="1432560" cy="14325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B1A710DE-74CD-F74A-B8B5-55A32E8E9B36}"/>
              </a:ext>
            </a:extLst>
          </p:cNvPr>
          <p:cNvSpPr/>
          <p:nvPr userDrawn="1"/>
        </p:nvSpPr>
        <p:spPr>
          <a:xfrm>
            <a:off x="2581706" y="2142825"/>
            <a:ext cx="468762" cy="4687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71A850E1-189B-4448-9AD5-C6D5EAF152E1}"/>
              </a:ext>
            </a:extLst>
          </p:cNvPr>
          <p:cNvSpPr/>
          <p:nvPr userDrawn="1"/>
        </p:nvSpPr>
        <p:spPr>
          <a:xfrm>
            <a:off x="3317560" y="2372666"/>
            <a:ext cx="468762" cy="4687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279E1766-7367-5C4F-BF8A-9F4814C39EEA}"/>
              </a:ext>
            </a:extLst>
          </p:cNvPr>
          <p:cNvSpPr/>
          <p:nvPr userDrawn="1"/>
        </p:nvSpPr>
        <p:spPr>
          <a:xfrm>
            <a:off x="3663353" y="1630525"/>
            <a:ext cx="753506" cy="7535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D8C3BE82-14F2-1B4D-91C3-79C6D4D047B8}"/>
              </a:ext>
            </a:extLst>
          </p:cNvPr>
          <p:cNvSpPr/>
          <p:nvPr userDrawn="1"/>
        </p:nvSpPr>
        <p:spPr>
          <a:xfrm>
            <a:off x="3317560" y="4802840"/>
            <a:ext cx="753506" cy="753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54082C00-3FC4-8045-870B-3B9E3480ED6B}"/>
              </a:ext>
            </a:extLst>
          </p:cNvPr>
          <p:cNvSpPr/>
          <p:nvPr userDrawn="1"/>
        </p:nvSpPr>
        <p:spPr>
          <a:xfrm>
            <a:off x="3717289" y="3791093"/>
            <a:ext cx="709730" cy="70973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1E52B55E-BEAD-0540-8A84-B873BA508A4B}"/>
              </a:ext>
            </a:extLst>
          </p:cNvPr>
          <p:cNvSpPr/>
          <p:nvPr userDrawn="1"/>
        </p:nvSpPr>
        <p:spPr>
          <a:xfrm>
            <a:off x="4488832" y="3843276"/>
            <a:ext cx="657547" cy="65754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A111F401-D233-B748-81E3-5D8D93B95AF6}"/>
              </a:ext>
            </a:extLst>
          </p:cNvPr>
          <p:cNvSpPr/>
          <p:nvPr userDrawn="1"/>
        </p:nvSpPr>
        <p:spPr>
          <a:xfrm>
            <a:off x="4160059" y="4474067"/>
            <a:ext cx="526086" cy="526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805A081B-D24C-074D-9E90-FD20347ED480}"/>
              </a:ext>
            </a:extLst>
          </p:cNvPr>
          <p:cNvSpPr/>
          <p:nvPr userDrawn="1"/>
        </p:nvSpPr>
        <p:spPr>
          <a:xfrm>
            <a:off x="3128334" y="4352439"/>
            <a:ext cx="450401" cy="4504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142CD3F6-5283-5C48-855E-144504E7F622}"/>
              </a:ext>
            </a:extLst>
          </p:cNvPr>
          <p:cNvSpPr/>
          <p:nvPr userDrawn="1"/>
        </p:nvSpPr>
        <p:spPr>
          <a:xfrm>
            <a:off x="4145864" y="5081198"/>
            <a:ext cx="350534" cy="350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EA6D94CF-23CE-F641-8653-CBD75EF2501A}"/>
              </a:ext>
            </a:extLst>
          </p:cNvPr>
          <p:cNvSpPr/>
          <p:nvPr userDrawn="1"/>
        </p:nvSpPr>
        <p:spPr>
          <a:xfrm>
            <a:off x="1586448" y="3807636"/>
            <a:ext cx="447507" cy="44750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BB31CD42-7720-DD4D-9F93-4240C68C8E3C}"/>
              </a:ext>
            </a:extLst>
          </p:cNvPr>
          <p:cNvSpPr/>
          <p:nvPr userDrawn="1"/>
        </p:nvSpPr>
        <p:spPr>
          <a:xfrm>
            <a:off x="837800" y="4279264"/>
            <a:ext cx="927906" cy="9279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62DE4108-C990-104C-832E-ABB8FE05D175}"/>
              </a:ext>
            </a:extLst>
          </p:cNvPr>
          <p:cNvSpPr/>
          <p:nvPr userDrawn="1"/>
        </p:nvSpPr>
        <p:spPr>
          <a:xfrm>
            <a:off x="1474229" y="5231291"/>
            <a:ext cx="250295" cy="2502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508E1C81-B08C-C34F-951C-D0C54BA363CB}"/>
              </a:ext>
            </a:extLst>
          </p:cNvPr>
          <p:cNvSpPr/>
          <p:nvPr userDrawn="1"/>
        </p:nvSpPr>
        <p:spPr>
          <a:xfrm>
            <a:off x="1911225" y="4263245"/>
            <a:ext cx="250295" cy="2502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865AC42E-D3D7-234E-BC23-EEFDB316CB6A}"/>
              </a:ext>
            </a:extLst>
          </p:cNvPr>
          <p:cNvSpPr/>
          <p:nvPr userDrawn="1"/>
        </p:nvSpPr>
        <p:spPr>
          <a:xfrm>
            <a:off x="1181952" y="3921754"/>
            <a:ext cx="250295" cy="2502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1A56F60C-E705-6640-B037-55CFAC03164B}"/>
              </a:ext>
            </a:extLst>
          </p:cNvPr>
          <p:cNvSpPr/>
          <p:nvPr userDrawn="1"/>
        </p:nvSpPr>
        <p:spPr>
          <a:xfrm>
            <a:off x="863947" y="3831745"/>
            <a:ext cx="229975" cy="229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a:extLst>
              <a:ext uri="{FF2B5EF4-FFF2-40B4-BE49-F238E27FC236}">
                <a16:creationId xmlns:a16="http://schemas.microsoft.com/office/drawing/2014/main" id="{D11045D2-104B-8047-87DC-326D8C696859}"/>
              </a:ext>
            </a:extLst>
          </p:cNvPr>
          <p:cNvSpPr/>
          <p:nvPr userDrawn="1"/>
        </p:nvSpPr>
        <p:spPr>
          <a:xfrm>
            <a:off x="479425" y="3627051"/>
            <a:ext cx="229975" cy="229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096F0699-7456-E34D-82C4-AF3C144B1013}"/>
              </a:ext>
            </a:extLst>
          </p:cNvPr>
          <p:cNvSpPr/>
          <p:nvPr userDrawn="1"/>
        </p:nvSpPr>
        <p:spPr>
          <a:xfrm>
            <a:off x="564780" y="4065326"/>
            <a:ext cx="352131" cy="3521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092F809C-E8DB-D74E-A6DE-776708EBFCB7}"/>
              </a:ext>
            </a:extLst>
          </p:cNvPr>
          <p:cNvSpPr/>
          <p:nvPr userDrawn="1"/>
        </p:nvSpPr>
        <p:spPr>
          <a:xfrm>
            <a:off x="1586448" y="3292012"/>
            <a:ext cx="434579" cy="4345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69CF4C5C-E99F-3249-AA51-5EB2272CF75B}"/>
              </a:ext>
            </a:extLst>
          </p:cNvPr>
          <p:cNvSpPr/>
          <p:nvPr userDrawn="1"/>
        </p:nvSpPr>
        <p:spPr>
          <a:xfrm>
            <a:off x="585567" y="2744980"/>
            <a:ext cx="1000881" cy="100088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42B79DE5-3D6D-FE4E-AE9F-8B62ADE79979}"/>
              </a:ext>
            </a:extLst>
          </p:cNvPr>
          <p:cNvSpPr/>
          <p:nvPr userDrawn="1"/>
        </p:nvSpPr>
        <p:spPr>
          <a:xfrm>
            <a:off x="583483" y="2291799"/>
            <a:ext cx="461514" cy="461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3EA0C45F-8E32-F546-AFC7-DB8154ED9CCB}"/>
              </a:ext>
            </a:extLst>
          </p:cNvPr>
          <p:cNvSpPr/>
          <p:nvPr userDrawn="1"/>
        </p:nvSpPr>
        <p:spPr>
          <a:xfrm>
            <a:off x="3158629" y="1695061"/>
            <a:ext cx="413231" cy="4132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ABA88D18-A68A-3346-81F3-41127C1737CA}"/>
              </a:ext>
            </a:extLst>
          </p:cNvPr>
          <p:cNvSpPr/>
          <p:nvPr userDrawn="1"/>
        </p:nvSpPr>
        <p:spPr>
          <a:xfrm>
            <a:off x="4433160" y="2064490"/>
            <a:ext cx="232706" cy="2327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19DAC2A7-39FA-0349-B395-E0C64B3AD7F5}"/>
              </a:ext>
            </a:extLst>
          </p:cNvPr>
          <p:cNvSpPr/>
          <p:nvPr userDrawn="1"/>
        </p:nvSpPr>
        <p:spPr>
          <a:xfrm>
            <a:off x="4758375" y="2182515"/>
            <a:ext cx="232706" cy="2327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D3A8AA4A-087F-0C4D-92E4-2E46CE332024}"/>
              </a:ext>
            </a:extLst>
          </p:cNvPr>
          <p:cNvSpPr/>
          <p:nvPr userDrawn="1"/>
        </p:nvSpPr>
        <p:spPr>
          <a:xfrm>
            <a:off x="3442301" y="1353887"/>
            <a:ext cx="357364" cy="357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E12C8DDC-30EC-9644-B9B0-AB5005D2A43C}"/>
              </a:ext>
            </a:extLst>
          </p:cNvPr>
          <p:cNvSpPr/>
          <p:nvPr userDrawn="1"/>
        </p:nvSpPr>
        <p:spPr>
          <a:xfrm>
            <a:off x="2782003" y="1773919"/>
            <a:ext cx="284117" cy="284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8C8E8E46-EFEB-7045-B5B2-A4743594CDFD}"/>
              </a:ext>
            </a:extLst>
          </p:cNvPr>
          <p:cNvSpPr/>
          <p:nvPr userDrawn="1"/>
        </p:nvSpPr>
        <p:spPr>
          <a:xfrm>
            <a:off x="3123902" y="2182462"/>
            <a:ext cx="236999" cy="2369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27E6F338-A361-634E-84E2-EC03432DF841}"/>
              </a:ext>
            </a:extLst>
          </p:cNvPr>
          <p:cNvSpPr/>
          <p:nvPr userDrawn="1"/>
        </p:nvSpPr>
        <p:spPr>
          <a:xfrm>
            <a:off x="1859299" y="3030884"/>
            <a:ext cx="236999" cy="2369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46ADB1BA-028E-5346-AA32-A72852A2C420}"/>
              </a:ext>
            </a:extLst>
          </p:cNvPr>
          <p:cNvSpPr/>
          <p:nvPr userDrawn="1"/>
        </p:nvSpPr>
        <p:spPr>
          <a:xfrm>
            <a:off x="1674226" y="3019678"/>
            <a:ext cx="135809" cy="1358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99CBD03E-8468-164E-B23D-71FD0A380BF3}"/>
              </a:ext>
            </a:extLst>
          </p:cNvPr>
          <p:cNvSpPr/>
          <p:nvPr userDrawn="1"/>
        </p:nvSpPr>
        <p:spPr>
          <a:xfrm>
            <a:off x="3841185" y="3626908"/>
            <a:ext cx="135809" cy="13580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96438FA2-9D67-D941-8608-4ED76579ABE8}"/>
              </a:ext>
            </a:extLst>
          </p:cNvPr>
          <p:cNvSpPr/>
          <p:nvPr userDrawn="1"/>
        </p:nvSpPr>
        <p:spPr>
          <a:xfrm>
            <a:off x="2085332" y="1140031"/>
            <a:ext cx="468762" cy="4687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B24A4014-9E9B-B64A-BA5B-97572D826472}"/>
              </a:ext>
            </a:extLst>
          </p:cNvPr>
          <p:cNvSpPr/>
          <p:nvPr userDrawn="1"/>
        </p:nvSpPr>
        <p:spPr>
          <a:xfrm>
            <a:off x="2692786" y="1080106"/>
            <a:ext cx="618425" cy="6184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Oval 111">
            <a:extLst>
              <a:ext uri="{FF2B5EF4-FFF2-40B4-BE49-F238E27FC236}">
                <a16:creationId xmlns:a16="http://schemas.microsoft.com/office/drawing/2014/main" id="{4DE2881B-C17D-9045-9608-F17523DE1170}"/>
              </a:ext>
            </a:extLst>
          </p:cNvPr>
          <p:cNvSpPr/>
          <p:nvPr userDrawn="1"/>
        </p:nvSpPr>
        <p:spPr>
          <a:xfrm>
            <a:off x="2446997" y="1630524"/>
            <a:ext cx="254251" cy="2542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645955B4-4DAD-1D4E-B25A-8186D472902C}"/>
              </a:ext>
            </a:extLst>
          </p:cNvPr>
          <p:cNvSpPr/>
          <p:nvPr userDrawn="1"/>
        </p:nvSpPr>
        <p:spPr>
          <a:xfrm>
            <a:off x="2242038" y="4232811"/>
            <a:ext cx="124114" cy="1241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04761376-E12C-F242-9B2D-02E289E1527A}"/>
              </a:ext>
            </a:extLst>
          </p:cNvPr>
          <p:cNvSpPr/>
          <p:nvPr userDrawn="1"/>
        </p:nvSpPr>
        <p:spPr>
          <a:xfrm>
            <a:off x="3721309" y="4541640"/>
            <a:ext cx="196808" cy="196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E78D4000-21DD-3F4E-9FCA-870FE3F3842F}"/>
              </a:ext>
            </a:extLst>
          </p:cNvPr>
          <p:cNvSpPr/>
          <p:nvPr userDrawn="1"/>
        </p:nvSpPr>
        <p:spPr>
          <a:xfrm>
            <a:off x="3090449" y="5629292"/>
            <a:ext cx="220761" cy="22076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3D207688-F7CF-304A-A500-DB2C3C14F52E}"/>
              </a:ext>
            </a:extLst>
          </p:cNvPr>
          <p:cNvSpPr/>
          <p:nvPr userDrawn="1"/>
        </p:nvSpPr>
        <p:spPr>
          <a:xfrm>
            <a:off x="3980548" y="5481586"/>
            <a:ext cx="155769" cy="1557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 Placeholder 2">
            <a:extLst>
              <a:ext uri="{FF2B5EF4-FFF2-40B4-BE49-F238E27FC236}">
                <a16:creationId xmlns:a16="http://schemas.microsoft.com/office/drawing/2014/main" id="{9FD37114-4F44-A84C-8CF0-B45E5AB27C91}"/>
              </a:ext>
            </a:extLst>
          </p:cNvPr>
          <p:cNvSpPr>
            <a:spLocks noGrp="1"/>
          </p:cNvSpPr>
          <p:nvPr>
            <p:ph type="body" sz="quarter" idx="15"/>
          </p:nvPr>
        </p:nvSpPr>
        <p:spPr>
          <a:xfrm>
            <a:off x="6799772" y="958482"/>
            <a:ext cx="4209032" cy="594786"/>
          </a:xfrm>
          <a:prstGeom prst="rect">
            <a:avLst/>
          </a:prstGeom>
        </p:spPr>
        <p:txBody>
          <a:bodyPr anchor="b"/>
          <a:lstStyle>
            <a:lvl1pPr marL="0" indent="0">
              <a:spcBef>
                <a:spcPts val="0"/>
              </a:spcBef>
              <a:spcAft>
                <a:spcPts val="600"/>
              </a:spcAft>
              <a:buFont typeface="Arial" panose="020B0604020202020204" pitchFamily="34" charset="0"/>
              <a:buNone/>
              <a:defRPr sz="2000" b="1" i="0">
                <a:solidFill>
                  <a:schemeClr val="accent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63" name="Text Placeholder 2">
            <a:extLst>
              <a:ext uri="{FF2B5EF4-FFF2-40B4-BE49-F238E27FC236}">
                <a16:creationId xmlns:a16="http://schemas.microsoft.com/office/drawing/2014/main" id="{5ED1AD4D-5B1C-8643-892D-BF8307288E25}"/>
              </a:ext>
            </a:extLst>
          </p:cNvPr>
          <p:cNvSpPr>
            <a:spLocks noGrp="1"/>
          </p:cNvSpPr>
          <p:nvPr>
            <p:ph type="body" sz="quarter" idx="16"/>
          </p:nvPr>
        </p:nvSpPr>
        <p:spPr>
          <a:xfrm>
            <a:off x="6799772" y="1755528"/>
            <a:ext cx="4209032" cy="395469"/>
          </a:xfrm>
          <a:prstGeom prst="rect">
            <a:avLst/>
          </a:prstGeom>
        </p:spPr>
        <p:txBody>
          <a:bodyPr/>
          <a:lstStyle>
            <a:lvl1pPr marL="0" indent="0" algn="l">
              <a:lnSpc>
                <a:spcPct val="100000"/>
              </a:lnSpc>
              <a:spcBef>
                <a:spcPts val="0"/>
              </a:spcBef>
              <a:spcAft>
                <a:spcPts val="600"/>
              </a:spcAft>
              <a:buFont typeface="Arial" panose="020B0604020202020204" pitchFamily="34" charset="0"/>
              <a:buNone/>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64" name="Text Placeholder 2">
            <a:extLst>
              <a:ext uri="{FF2B5EF4-FFF2-40B4-BE49-F238E27FC236}">
                <a16:creationId xmlns:a16="http://schemas.microsoft.com/office/drawing/2014/main" id="{3D55DE99-1533-8545-832E-1AA9AECB5383}"/>
              </a:ext>
            </a:extLst>
          </p:cNvPr>
          <p:cNvSpPr>
            <a:spLocks noGrp="1"/>
          </p:cNvSpPr>
          <p:nvPr>
            <p:ph type="body" sz="quarter" idx="17"/>
          </p:nvPr>
        </p:nvSpPr>
        <p:spPr>
          <a:xfrm>
            <a:off x="6799772" y="2150997"/>
            <a:ext cx="4209032" cy="1321200"/>
          </a:xfrm>
          <a:prstGeom prst="rect">
            <a:avLst/>
          </a:prstGeom>
        </p:spPr>
        <p:txBody>
          <a:bodyPr/>
          <a:lstStyle>
            <a:lvl1pPr marL="171450" indent="-171450">
              <a:spcBef>
                <a:spcPts val="0"/>
              </a:spcBef>
              <a:spcAft>
                <a:spcPts val="600"/>
              </a:spcAft>
              <a:buFont typeface="Arial" panose="020B0604020202020204" pitchFamily="34" charset="0"/>
              <a:buChar char="•"/>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65" name="Text Placeholder 2">
            <a:extLst>
              <a:ext uri="{FF2B5EF4-FFF2-40B4-BE49-F238E27FC236}">
                <a16:creationId xmlns:a16="http://schemas.microsoft.com/office/drawing/2014/main" id="{74A63A03-168A-D24A-AF03-C29FA0396FEA}"/>
              </a:ext>
            </a:extLst>
          </p:cNvPr>
          <p:cNvSpPr>
            <a:spLocks noGrp="1"/>
          </p:cNvSpPr>
          <p:nvPr>
            <p:ph type="body" sz="quarter" idx="18"/>
          </p:nvPr>
        </p:nvSpPr>
        <p:spPr>
          <a:xfrm>
            <a:off x="6799772" y="3473932"/>
            <a:ext cx="4209032" cy="594786"/>
          </a:xfrm>
          <a:prstGeom prst="rect">
            <a:avLst/>
          </a:prstGeom>
        </p:spPr>
        <p:txBody>
          <a:bodyPr anchor="b"/>
          <a:lstStyle>
            <a:lvl1pPr marL="0" indent="0">
              <a:spcBef>
                <a:spcPts val="0"/>
              </a:spcBef>
              <a:spcAft>
                <a:spcPts val="600"/>
              </a:spcAft>
              <a:buFont typeface="Arial" panose="020B0604020202020204" pitchFamily="34" charset="0"/>
              <a:buNone/>
              <a:defRPr sz="2000" b="1" i="0">
                <a:solidFill>
                  <a:schemeClr val="accent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72" name="Text Placeholder 2">
            <a:extLst>
              <a:ext uri="{FF2B5EF4-FFF2-40B4-BE49-F238E27FC236}">
                <a16:creationId xmlns:a16="http://schemas.microsoft.com/office/drawing/2014/main" id="{B569DDBF-7F44-0648-B9DF-AA6242A77C45}"/>
              </a:ext>
            </a:extLst>
          </p:cNvPr>
          <p:cNvSpPr>
            <a:spLocks noGrp="1"/>
          </p:cNvSpPr>
          <p:nvPr>
            <p:ph type="body" sz="quarter" idx="19"/>
          </p:nvPr>
        </p:nvSpPr>
        <p:spPr>
          <a:xfrm>
            <a:off x="6799772" y="4270978"/>
            <a:ext cx="4209032" cy="395469"/>
          </a:xfrm>
          <a:prstGeom prst="rect">
            <a:avLst/>
          </a:prstGeom>
        </p:spPr>
        <p:txBody>
          <a:bodyPr/>
          <a:lstStyle>
            <a:lvl1pPr marL="0" indent="0" algn="l">
              <a:lnSpc>
                <a:spcPct val="100000"/>
              </a:lnSpc>
              <a:spcBef>
                <a:spcPts val="0"/>
              </a:spcBef>
              <a:spcAft>
                <a:spcPts val="600"/>
              </a:spcAft>
              <a:buFont typeface="Arial" panose="020B0604020202020204" pitchFamily="34" charset="0"/>
              <a:buNone/>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73" name="Text Placeholder 2">
            <a:extLst>
              <a:ext uri="{FF2B5EF4-FFF2-40B4-BE49-F238E27FC236}">
                <a16:creationId xmlns:a16="http://schemas.microsoft.com/office/drawing/2014/main" id="{951681BF-D14E-9F41-90AC-98BE3018DA0A}"/>
              </a:ext>
            </a:extLst>
          </p:cNvPr>
          <p:cNvSpPr>
            <a:spLocks noGrp="1"/>
          </p:cNvSpPr>
          <p:nvPr>
            <p:ph type="body" sz="quarter" idx="20"/>
          </p:nvPr>
        </p:nvSpPr>
        <p:spPr>
          <a:xfrm>
            <a:off x="6799772" y="4666447"/>
            <a:ext cx="4209032" cy="1321200"/>
          </a:xfrm>
          <a:prstGeom prst="rect">
            <a:avLst/>
          </a:prstGeom>
        </p:spPr>
        <p:txBody>
          <a:bodyPr/>
          <a:lstStyle>
            <a:lvl1pPr marL="171450" indent="-171450">
              <a:spcBef>
                <a:spcPts val="0"/>
              </a:spcBef>
              <a:spcAft>
                <a:spcPts val="600"/>
              </a:spcAft>
              <a:buFont typeface="Arial" panose="020B0604020202020204" pitchFamily="34" charset="0"/>
              <a:buChar char="•"/>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Tree>
    <p:extLst>
      <p:ext uri="{BB962C8B-B14F-4D97-AF65-F5344CB8AC3E}">
        <p14:creationId xmlns:p14="http://schemas.microsoft.com/office/powerpoint/2010/main" val="19671241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Monogram + 2 Column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5DB054-2D0A-824A-B5B9-7AEA9A34E97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p:txBody>
          <a:bodyPr/>
          <a:lstStyle/>
          <a:p>
            <a:r>
              <a:rPr lang="en-US" dirty="0"/>
              <a:t>This is the footer</a:t>
            </a:r>
          </a:p>
        </p:txBody>
      </p:sp>
      <p:pic>
        <p:nvPicPr>
          <p:cNvPr id="6" name="Picture 5">
            <a:extLst>
              <a:ext uri="{FF2B5EF4-FFF2-40B4-BE49-F238E27FC236}">
                <a16:creationId xmlns:a16="http://schemas.microsoft.com/office/drawing/2014/main" id="{9B0CE1A1-08E4-F04F-89CA-9BF80131B636}"/>
              </a:ext>
            </a:extLst>
          </p:cNvPr>
          <p:cNvPicPr>
            <a:picLocks noChangeAspect="1"/>
          </p:cNvPicPr>
          <p:nvPr userDrawn="1"/>
        </p:nvPicPr>
        <p:blipFill>
          <a:blip r:embed="rId2"/>
          <a:stretch>
            <a:fillRect/>
          </a:stretch>
        </p:blipFill>
        <p:spPr>
          <a:xfrm>
            <a:off x="480060" y="908245"/>
            <a:ext cx="2833605" cy="2457462"/>
          </a:xfrm>
          <a:prstGeom prst="rect">
            <a:avLst/>
          </a:prstGeom>
        </p:spPr>
      </p:pic>
      <p:pic>
        <p:nvPicPr>
          <p:cNvPr id="10" name="Picture 9">
            <a:extLst>
              <a:ext uri="{FF2B5EF4-FFF2-40B4-BE49-F238E27FC236}">
                <a16:creationId xmlns:a16="http://schemas.microsoft.com/office/drawing/2014/main" id="{E0A78A27-06D6-4D42-A3F1-4B3F9842BD8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14" name="Text Placeholder 2">
            <a:extLst>
              <a:ext uri="{FF2B5EF4-FFF2-40B4-BE49-F238E27FC236}">
                <a16:creationId xmlns:a16="http://schemas.microsoft.com/office/drawing/2014/main" id="{BE060B54-A659-0A4B-9C6B-AFE62E6963BB}"/>
              </a:ext>
            </a:extLst>
          </p:cNvPr>
          <p:cNvSpPr>
            <a:spLocks noGrp="1"/>
          </p:cNvSpPr>
          <p:nvPr>
            <p:ph type="body" sz="quarter" idx="15"/>
          </p:nvPr>
        </p:nvSpPr>
        <p:spPr>
          <a:xfrm>
            <a:off x="7500938" y="535056"/>
            <a:ext cx="4211637" cy="591762"/>
          </a:xfrm>
          <a:prstGeom prst="rect">
            <a:avLst/>
          </a:prstGeom>
        </p:spPr>
        <p:txBody>
          <a:bodyPr anchor="b"/>
          <a:lstStyle>
            <a:lvl1pPr marL="0" indent="0">
              <a:spcBef>
                <a:spcPts val="0"/>
              </a:spcBef>
              <a:buFont typeface="Arial" panose="020B0604020202020204" pitchFamily="34" charset="0"/>
              <a:buNone/>
              <a:defRPr sz="1800" b="1" i="0">
                <a:solidFill>
                  <a:schemeClr val="tx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15" name="Text Placeholder 2">
            <a:extLst>
              <a:ext uri="{FF2B5EF4-FFF2-40B4-BE49-F238E27FC236}">
                <a16:creationId xmlns:a16="http://schemas.microsoft.com/office/drawing/2014/main" id="{C08F12A1-78CC-4E4A-82D9-5DC400F5D6BB}"/>
              </a:ext>
            </a:extLst>
          </p:cNvPr>
          <p:cNvSpPr>
            <a:spLocks noGrp="1"/>
          </p:cNvSpPr>
          <p:nvPr>
            <p:ph type="body" sz="quarter" idx="16"/>
          </p:nvPr>
        </p:nvSpPr>
        <p:spPr>
          <a:xfrm>
            <a:off x="7500938" y="1437774"/>
            <a:ext cx="4211637" cy="2508800"/>
          </a:xfrm>
          <a:prstGeom prst="rect">
            <a:avLst/>
          </a:prstGeom>
        </p:spPr>
        <p:txBody>
          <a:bodyPr/>
          <a:lstStyle>
            <a:lvl1pPr marL="0" indent="0">
              <a:buFont typeface="Arial" panose="020B0604020202020204" pitchFamily="34" charset="0"/>
              <a:buNone/>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Tree>
    <p:extLst>
      <p:ext uri="{BB962C8B-B14F-4D97-AF65-F5344CB8AC3E}">
        <p14:creationId xmlns:p14="http://schemas.microsoft.com/office/powerpoint/2010/main" val="392117763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 Column Text + Large Circle Line">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07B7561-BC29-AC42-B289-CCC5C6B1C89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a:xfrm>
            <a:off x="1433623" y="6356350"/>
            <a:ext cx="3258074" cy="365125"/>
          </a:xfrm>
        </p:spPr>
        <p:txBody>
          <a:bodyPr/>
          <a:lstStyle/>
          <a:p>
            <a:r>
              <a:rPr lang="en-US" dirty="0"/>
              <a:t>This is the footer</a:t>
            </a:r>
          </a:p>
        </p:txBody>
      </p:sp>
      <p:pic>
        <p:nvPicPr>
          <p:cNvPr id="16" name="Picture 15">
            <a:extLst>
              <a:ext uri="{FF2B5EF4-FFF2-40B4-BE49-F238E27FC236}">
                <a16:creationId xmlns:a16="http://schemas.microsoft.com/office/drawing/2014/main" id="{8CFDEB8B-6F38-7A40-87C4-DE03F0016D9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7" name="Text Placeholder 2">
            <a:extLst>
              <a:ext uri="{FF2B5EF4-FFF2-40B4-BE49-F238E27FC236}">
                <a16:creationId xmlns:a16="http://schemas.microsoft.com/office/drawing/2014/main" id="{2AF92A81-F0A3-A248-AC14-262A89F8C162}"/>
              </a:ext>
            </a:extLst>
          </p:cNvPr>
          <p:cNvSpPr>
            <a:spLocks noGrp="1"/>
          </p:cNvSpPr>
          <p:nvPr userDrawn="1">
            <p:ph type="body" sz="quarter" idx="15"/>
          </p:nvPr>
        </p:nvSpPr>
        <p:spPr>
          <a:xfrm>
            <a:off x="480060" y="535056"/>
            <a:ext cx="4211637" cy="591762"/>
          </a:xfrm>
          <a:prstGeom prst="rect">
            <a:avLst/>
          </a:prstGeom>
        </p:spPr>
        <p:txBody>
          <a:bodyPr anchor="b"/>
          <a:lstStyle>
            <a:lvl1pPr marL="0" indent="0">
              <a:spcBef>
                <a:spcPts val="0"/>
              </a:spcBef>
              <a:buFont typeface="Arial" panose="020B0604020202020204" pitchFamily="34" charset="0"/>
              <a:buNone/>
              <a:defRPr sz="1800" b="1" i="0">
                <a:solidFill>
                  <a:schemeClr val="tx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29" name="Text Placeholder 2">
            <a:extLst>
              <a:ext uri="{FF2B5EF4-FFF2-40B4-BE49-F238E27FC236}">
                <a16:creationId xmlns:a16="http://schemas.microsoft.com/office/drawing/2014/main" id="{92C69D90-C75B-DE49-9208-D359AA58A09F}"/>
              </a:ext>
            </a:extLst>
          </p:cNvPr>
          <p:cNvSpPr>
            <a:spLocks noGrp="1"/>
          </p:cNvSpPr>
          <p:nvPr userDrawn="1">
            <p:ph type="body" sz="quarter" idx="16"/>
          </p:nvPr>
        </p:nvSpPr>
        <p:spPr>
          <a:xfrm>
            <a:off x="480060" y="1437774"/>
            <a:ext cx="4211637" cy="2051576"/>
          </a:xfrm>
          <a:prstGeom prst="rect">
            <a:avLst/>
          </a:prstGeom>
        </p:spPr>
        <p:txBody>
          <a:bodyPr/>
          <a:lstStyle>
            <a:lvl1pPr marL="0" indent="0">
              <a:buFont typeface="Arial" panose="020B0604020202020204" pitchFamily="34" charset="0"/>
              <a:buNone/>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grpSp>
        <p:nvGrpSpPr>
          <p:cNvPr id="6" name="Group 5">
            <a:extLst>
              <a:ext uri="{FF2B5EF4-FFF2-40B4-BE49-F238E27FC236}">
                <a16:creationId xmlns:a16="http://schemas.microsoft.com/office/drawing/2014/main" id="{3298B7A7-2F14-F644-BC42-053ED71EA4EB}"/>
              </a:ext>
            </a:extLst>
          </p:cNvPr>
          <p:cNvGrpSpPr/>
          <p:nvPr userDrawn="1"/>
        </p:nvGrpSpPr>
        <p:grpSpPr>
          <a:xfrm>
            <a:off x="0" y="3936907"/>
            <a:ext cx="12191999" cy="2224800"/>
            <a:chOff x="0" y="3936907"/>
            <a:chExt cx="12191999" cy="2224800"/>
          </a:xfrm>
        </p:grpSpPr>
        <p:sp>
          <p:nvSpPr>
            <p:cNvPr id="20" name="Oval 19">
              <a:extLst>
                <a:ext uri="{FF2B5EF4-FFF2-40B4-BE49-F238E27FC236}">
                  <a16:creationId xmlns:a16="http://schemas.microsoft.com/office/drawing/2014/main" id="{6F4A1BBE-6133-244F-BA63-EB29845F4A8B}"/>
                </a:ext>
              </a:extLst>
            </p:cNvPr>
            <p:cNvSpPr/>
            <p:nvPr userDrawn="1"/>
          </p:nvSpPr>
          <p:spPr>
            <a:xfrm>
              <a:off x="1655891" y="3936907"/>
              <a:ext cx="2223157" cy="222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98811C22-3662-614A-BE82-7742C01ED99D}"/>
                </a:ext>
              </a:extLst>
            </p:cNvPr>
            <p:cNvSpPr/>
            <p:nvPr userDrawn="1"/>
          </p:nvSpPr>
          <p:spPr>
            <a:xfrm>
              <a:off x="3879061" y="3936907"/>
              <a:ext cx="2223157" cy="2224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0ED07E9B-D25A-B54E-A4C5-9C7756275F16}"/>
                </a:ext>
              </a:extLst>
            </p:cNvPr>
            <p:cNvSpPr/>
            <p:nvPr userDrawn="1"/>
          </p:nvSpPr>
          <p:spPr>
            <a:xfrm>
              <a:off x="6102231" y="3936907"/>
              <a:ext cx="2223157" cy="2224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A4B0EB3E-97FF-5D4D-B14A-1975A557CD73}"/>
                </a:ext>
              </a:extLst>
            </p:cNvPr>
            <p:cNvSpPr/>
            <p:nvPr userDrawn="1"/>
          </p:nvSpPr>
          <p:spPr>
            <a:xfrm>
              <a:off x="8325401" y="3936907"/>
              <a:ext cx="2223157" cy="2224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reeform 16">
              <a:extLst>
                <a:ext uri="{FF2B5EF4-FFF2-40B4-BE49-F238E27FC236}">
                  <a16:creationId xmlns:a16="http://schemas.microsoft.com/office/drawing/2014/main" id="{1C170C39-ACFB-2B49-BDCE-8E606FEA837E}"/>
                </a:ext>
              </a:extLst>
            </p:cNvPr>
            <p:cNvSpPr/>
            <p:nvPr userDrawn="1"/>
          </p:nvSpPr>
          <p:spPr>
            <a:xfrm>
              <a:off x="0" y="3936907"/>
              <a:ext cx="1655879" cy="2224800"/>
            </a:xfrm>
            <a:custGeom>
              <a:avLst/>
              <a:gdLst>
                <a:gd name="connsiteX0" fmla="*/ 544300 w 1655879"/>
                <a:gd name="connsiteY0" fmla="*/ 0 h 2224800"/>
                <a:gd name="connsiteX1" fmla="*/ 1655879 w 1655879"/>
                <a:gd name="connsiteY1" fmla="*/ 1112400 h 2224800"/>
                <a:gd name="connsiteX2" fmla="*/ 544300 w 1655879"/>
                <a:gd name="connsiteY2" fmla="*/ 2224800 h 2224800"/>
                <a:gd name="connsiteX3" fmla="*/ 14456 w 1655879"/>
                <a:gd name="connsiteY3" fmla="*/ 2090539 h 2224800"/>
                <a:gd name="connsiteX4" fmla="*/ 0 w 1655879"/>
                <a:gd name="connsiteY4" fmla="*/ 2081751 h 2224800"/>
                <a:gd name="connsiteX5" fmla="*/ 0 w 1655879"/>
                <a:gd name="connsiteY5" fmla="*/ 143050 h 2224800"/>
                <a:gd name="connsiteX6" fmla="*/ 14456 w 1655879"/>
                <a:gd name="connsiteY6" fmla="*/ 134261 h 2224800"/>
                <a:gd name="connsiteX7" fmla="*/ 544300 w 1655879"/>
                <a:gd name="connsiteY7" fmla="*/ 0 h 222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5879" h="2224800">
                  <a:moveTo>
                    <a:pt x="544300" y="0"/>
                  </a:moveTo>
                  <a:cubicBezTo>
                    <a:pt x="1158208" y="0"/>
                    <a:pt x="1655879" y="498038"/>
                    <a:pt x="1655879" y="1112400"/>
                  </a:cubicBezTo>
                  <a:cubicBezTo>
                    <a:pt x="1655879" y="1726762"/>
                    <a:pt x="1158208" y="2224800"/>
                    <a:pt x="544300" y="2224800"/>
                  </a:cubicBezTo>
                  <a:cubicBezTo>
                    <a:pt x="352454" y="2224800"/>
                    <a:pt x="171959" y="2176164"/>
                    <a:pt x="14456" y="2090539"/>
                  </a:cubicBezTo>
                  <a:lnTo>
                    <a:pt x="0" y="2081751"/>
                  </a:lnTo>
                  <a:lnTo>
                    <a:pt x="0" y="143050"/>
                  </a:lnTo>
                  <a:lnTo>
                    <a:pt x="14456" y="134261"/>
                  </a:lnTo>
                  <a:cubicBezTo>
                    <a:pt x="171959" y="48637"/>
                    <a:pt x="352454" y="0"/>
                    <a:pt x="54430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reeform 27">
              <a:extLst>
                <a:ext uri="{FF2B5EF4-FFF2-40B4-BE49-F238E27FC236}">
                  <a16:creationId xmlns:a16="http://schemas.microsoft.com/office/drawing/2014/main" id="{7CB8D7B9-59DF-9B44-8B33-BDBA1B331CB2}"/>
                </a:ext>
              </a:extLst>
            </p:cNvPr>
            <p:cNvSpPr/>
            <p:nvPr userDrawn="1"/>
          </p:nvSpPr>
          <p:spPr>
            <a:xfrm>
              <a:off x="10548569" y="3936907"/>
              <a:ext cx="1643430" cy="2224800"/>
            </a:xfrm>
            <a:custGeom>
              <a:avLst/>
              <a:gdLst>
                <a:gd name="connsiteX0" fmla="*/ 1111579 w 1643430"/>
                <a:gd name="connsiteY0" fmla="*/ 0 h 2224800"/>
                <a:gd name="connsiteX1" fmla="*/ 1641423 w 1643430"/>
                <a:gd name="connsiteY1" fmla="*/ 134261 h 2224800"/>
                <a:gd name="connsiteX2" fmla="*/ 1643430 w 1643430"/>
                <a:gd name="connsiteY2" fmla="*/ 135481 h 2224800"/>
                <a:gd name="connsiteX3" fmla="*/ 1643430 w 1643430"/>
                <a:gd name="connsiteY3" fmla="*/ 2089319 h 2224800"/>
                <a:gd name="connsiteX4" fmla="*/ 1641423 w 1643430"/>
                <a:gd name="connsiteY4" fmla="*/ 2090539 h 2224800"/>
                <a:gd name="connsiteX5" fmla="*/ 1111579 w 1643430"/>
                <a:gd name="connsiteY5" fmla="*/ 2224800 h 2224800"/>
                <a:gd name="connsiteX6" fmla="*/ 0 w 1643430"/>
                <a:gd name="connsiteY6" fmla="*/ 1112400 h 2224800"/>
                <a:gd name="connsiteX7" fmla="*/ 1111579 w 1643430"/>
                <a:gd name="connsiteY7" fmla="*/ 0 h 222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3430" h="2224800">
                  <a:moveTo>
                    <a:pt x="1111579" y="0"/>
                  </a:moveTo>
                  <a:cubicBezTo>
                    <a:pt x="1303425" y="0"/>
                    <a:pt x="1483920" y="48637"/>
                    <a:pt x="1641423" y="134261"/>
                  </a:cubicBezTo>
                  <a:lnTo>
                    <a:pt x="1643430" y="135481"/>
                  </a:lnTo>
                  <a:lnTo>
                    <a:pt x="1643430" y="2089319"/>
                  </a:lnTo>
                  <a:lnTo>
                    <a:pt x="1641423" y="2090539"/>
                  </a:lnTo>
                  <a:cubicBezTo>
                    <a:pt x="1483920" y="2176164"/>
                    <a:pt x="1303425" y="2224800"/>
                    <a:pt x="1111579" y="2224800"/>
                  </a:cubicBezTo>
                  <a:cubicBezTo>
                    <a:pt x="497671" y="2224800"/>
                    <a:pt x="0" y="1726762"/>
                    <a:pt x="0" y="1112400"/>
                  </a:cubicBezTo>
                  <a:cubicBezTo>
                    <a:pt x="0" y="498038"/>
                    <a:pt x="497671" y="0"/>
                    <a:pt x="111157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99433679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 Column Text + Circles_Navy">
    <p:bg>
      <p:bgPr>
        <a:solidFill>
          <a:schemeClr val="tx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BA82302-C2F3-224D-9776-12CAEDECAF7A}"/>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a:xfrm>
            <a:off x="1433623" y="6356350"/>
            <a:ext cx="3257440" cy="365125"/>
          </a:xfrm>
        </p:spPr>
        <p:txBody>
          <a:bodyPr/>
          <a:lstStyle>
            <a:lvl1pPr>
              <a:defRPr>
                <a:solidFill>
                  <a:schemeClr val="bg1"/>
                </a:solidFill>
              </a:defRPr>
            </a:lvl1pPr>
          </a:lstStyle>
          <a:p>
            <a:r>
              <a:rPr lang="en-US"/>
              <a:t>This is the footer</a:t>
            </a:r>
            <a:endParaRPr lang="en-US" dirty="0"/>
          </a:p>
        </p:txBody>
      </p:sp>
      <p:sp>
        <p:nvSpPr>
          <p:cNvPr id="28" name="Freeform 27">
            <a:extLst>
              <a:ext uri="{FF2B5EF4-FFF2-40B4-BE49-F238E27FC236}">
                <a16:creationId xmlns:a16="http://schemas.microsoft.com/office/drawing/2014/main" id="{30B3DC06-59FB-EE4F-A730-911D0B7DA18C}"/>
              </a:ext>
            </a:extLst>
          </p:cNvPr>
          <p:cNvSpPr/>
          <p:nvPr userDrawn="1"/>
        </p:nvSpPr>
        <p:spPr>
          <a:xfrm>
            <a:off x="0" y="3723003"/>
            <a:ext cx="1144549" cy="2224800"/>
          </a:xfrm>
          <a:custGeom>
            <a:avLst/>
            <a:gdLst>
              <a:gd name="connsiteX0" fmla="*/ 32970 w 1144549"/>
              <a:gd name="connsiteY0" fmla="*/ 0 h 2224800"/>
              <a:gd name="connsiteX1" fmla="*/ 1144549 w 1144549"/>
              <a:gd name="connsiteY1" fmla="*/ 1112400 h 2224800"/>
              <a:gd name="connsiteX2" fmla="*/ 32970 w 1144549"/>
              <a:gd name="connsiteY2" fmla="*/ 2224800 h 2224800"/>
              <a:gd name="connsiteX3" fmla="*/ 0 w 1144549"/>
              <a:gd name="connsiteY3" fmla="*/ 2223134 h 2224800"/>
              <a:gd name="connsiteX4" fmla="*/ 0 w 1144549"/>
              <a:gd name="connsiteY4" fmla="*/ 1666 h 2224800"/>
              <a:gd name="connsiteX5" fmla="*/ 32970 w 1144549"/>
              <a:gd name="connsiteY5" fmla="*/ 0 h 222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4549" h="2224800">
                <a:moveTo>
                  <a:pt x="32970" y="0"/>
                </a:moveTo>
                <a:cubicBezTo>
                  <a:pt x="646878" y="0"/>
                  <a:pt x="1144549" y="498038"/>
                  <a:pt x="1144549" y="1112400"/>
                </a:cubicBezTo>
                <a:cubicBezTo>
                  <a:pt x="1144549" y="1726762"/>
                  <a:pt x="646878" y="2224800"/>
                  <a:pt x="32970" y="2224800"/>
                </a:cubicBezTo>
                <a:lnTo>
                  <a:pt x="0" y="2223134"/>
                </a:lnTo>
                <a:lnTo>
                  <a:pt x="0" y="1666"/>
                </a:lnTo>
                <a:lnTo>
                  <a:pt x="3297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FDDF5F8C-5779-324B-9896-2777291E7075}"/>
              </a:ext>
            </a:extLst>
          </p:cNvPr>
          <p:cNvSpPr/>
          <p:nvPr userDrawn="1"/>
        </p:nvSpPr>
        <p:spPr>
          <a:xfrm>
            <a:off x="4686122" y="3565607"/>
            <a:ext cx="1432560" cy="14325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5612C877-5DBF-3B44-BC50-196C86F0B01E}"/>
              </a:ext>
            </a:extLst>
          </p:cNvPr>
          <p:cNvSpPr/>
          <p:nvPr userDrawn="1"/>
        </p:nvSpPr>
        <p:spPr>
          <a:xfrm>
            <a:off x="4462812" y="1664303"/>
            <a:ext cx="753506" cy="753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927B426D-DF64-FA4F-BA26-CF11F8040BE5}"/>
              </a:ext>
            </a:extLst>
          </p:cNvPr>
          <p:cNvSpPr/>
          <p:nvPr userDrawn="1"/>
        </p:nvSpPr>
        <p:spPr>
          <a:xfrm>
            <a:off x="5225600" y="1543718"/>
            <a:ext cx="927906" cy="9279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9A7C707D-2115-3E48-A310-D15D1304197C}"/>
              </a:ext>
            </a:extLst>
          </p:cNvPr>
          <p:cNvSpPr/>
          <p:nvPr userDrawn="1"/>
        </p:nvSpPr>
        <p:spPr>
          <a:xfrm>
            <a:off x="2346261" y="4785899"/>
            <a:ext cx="1432560" cy="14325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E5A050C0-A12B-E04A-8CA8-464A257D2C40}"/>
              </a:ext>
            </a:extLst>
          </p:cNvPr>
          <p:cNvSpPr/>
          <p:nvPr userDrawn="1"/>
        </p:nvSpPr>
        <p:spPr>
          <a:xfrm>
            <a:off x="4398998" y="230806"/>
            <a:ext cx="1206968" cy="12069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EEF8C3D3-7704-DA4E-9A23-40B935D8A5E9}"/>
              </a:ext>
            </a:extLst>
          </p:cNvPr>
          <p:cNvSpPr/>
          <p:nvPr userDrawn="1"/>
        </p:nvSpPr>
        <p:spPr>
          <a:xfrm>
            <a:off x="5604783" y="135560"/>
            <a:ext cx="548723" cy="548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E084D9F6-6EDB-2244-A636-E5F6A5266186}"/>
              </a:ext>
            </a:extLst>
          </p:cNvPr>
          <p:cNvSpPr/>
          <p:nvPr userDrawn="1"/>
        </p:nvSpPr>
        <p:spPr>
          <a:xfrm>
            <a:off x="3232163" y="1277902"/>
            <a:ext cx="258860" cy="2588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Oval 67">
            <a:extLst>
              <a:ext uri="{FF2B5EF4-FFF2-40B4-BE49-F238E27FC236}">
                <a16:creationId xmlns:a16="http://schemas.microsoft.com/office/drawing/2014/main" id="{93E0E38A-EF8A-B34D-9A18-0BC329FEED94}"/>
              </a:ext>
            </a:extLst>
          </p:cNvPr>
          <p:cNvSpPr/>
          <p:nvPr userDrawn="1"/>
        </p:nvSpPr>
        <p:spPr>
          <a:xfrm>
            <a:off x="1656977" y="2030984"/>
            <a:ext cx="689284" cy="6892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reeform 73">
            <a:extLst>
              <a:ext uri="{FF2B5EF4-FFF2-40B4-BE49-F238E27FC236}">
                <a16:creationId xmlns:a16="http://schemas.microsoft.com/office/drawing/2014/main" id="{B6E4CACF-9208-094A-B345-40F0F52839D3}"/>
              </a:ext>
            </a:extLst>
          </p:cNvPr>
          <p:cNvSpPr/>
          <p:nvPr userDrawn="1"/>
        </p:nvSpPr>
        <p:spPr>
          <a:xfrm>
            <a:off x="2467253" y="0"/>
            <a:ext cx="1106016" cy="786000"/>
          </a:xfrm>
          <a:custGeom>
            <a:avLst/>
            <a:gdLst>
              <a:gd name="connsiteX0" fmla="*/ 53085 w 1106016"/>
              <a:gd name="connsiteY0" fmla="*/ 0 h 786000"/>
              <a:gd name="connsiteX1" fmla="*/ 1052931 w 1106016"/>
              <a:gd name="connsiteY1" fmla="*/ 0 h 786000"/>
              <a:gd name="connsiteX2" fmla="*/ 1062558 w 1106016"/>
              <a:gd name="connsiteY2" fmla="*/ 17736 h 786000"/>
              <a:gd name="connsiteX3" fmla="*/ 1106016 w 1106016"/>
              <a:gd name="connsiteY3" fmla="*/ 232992 h 786000"/>
              <a:gd name="connsiteX4" fmla="*/ 553008 w 1106016"/>
              <a:gd name="connsiteY4" fmla="*/ 786000 h 786000"/>
              <a:gd name="connsiteX5" fmla="*/ 0 w 1106016"/>
              <a:gd name="connsiteY5" fmla="*/ 232992 h 786000"/>
              <a:gd name="connsiteX6" fmla="*/ 43458 w 1106016"/>
              <a:gd name="connsiteY6" fmla="*/ 17736 h 786000"/>
              <a:gd name="connsiteX7" fmla="*/ 53085 w 1106016"/>
              <a:gd name="connsiteY7" fmla="*/ 0 h 7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6016" h="786000">
                <a:moveTo>
                  <a:pt x="53085" y="0"/>
                </a:moveTo>
                <a:lnTo>
                  <a:pt x="1052931" y="0"/>
                </a:lnTo>
                <a:lnTo>
                  <a:pt x="1062558" y="17736"/>
                </a:lnTo>
                <a:cubicBezTo>
                  <a:pt x="1090542" y="83897"/>
                  <a:pt x="1106016" y="156637"/>
                  <a:pt x="1106016" y="232992"/>
                </a:cubicBezTo>
                <a:cubicBezTo>
                  <a:pt x="1106016" y="538410"/>
                  <a:pt x="858426" y="786000"/>
                  <a:pt x="553008" y="786000"/>
                </a:cubicBezTo>
                <a:cubicBezTo>
                  <a:pt x="247590" y="786000"/>
                  <a:pt x="0" y="538410"/>
                  <a:pt x="0" y="232992"/>
                </a:cubicBezTo>
                <a:cubicBezTo>
                  <a:pt x="0" y="156637"/>
                  <a:pt x="15475" y="83897"/>
                  <a:pt x="43458" y="17736"/>
                </a:cubicBezTo>
                <a:lnTo>
                  <a:pt x="5308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Freeform 72">
            <a:extLst>
              <a:ext uri="{FF2B5EF4-FFF2-40B4-BE49-F238E27FC236}">
                <a16:creationId xmlns:a16="http://schemas.microsoft.com/office/drawing/2014/main" id="{0139B44F-504A-3643-9E14-BAD85EF673C8}"/>
              </a:ext>
            </a:extLst>
          </p:cNvPr>
          <p:cNvSpPr/>
          <p:nvPr userDrawn="1"/>
        </p:nvSpPr>
        <p:spPr>
          <a:xfrm>
            <a:off x="5032731" y="-1353"/>
            <a:ext cx="824746" cy="531027"/>
          </a:xfrm>
          <a:custGeom>
            <a:avLst/>
            <a:gdLst>
              <a:gd name="connsiteX0" fmla="*/ 19412 w 824746"/>
              <a:gd name="connsiteY0" fmla="*/ 0 h 531027"/>
              <a:gd name="connsiteX1" fmla="*/ 805334 w 824746"/>
              <a:gd name="connsiteY1" fmla="*/ 0 h 531027"/>
              <a:gd name="connsiteX2" fmla="*/ 816368 w 824746"/>
              <a:gd name="connsiteY2" fmla="*/ 35547 h 531027"/>
              <a:gd name="connsiteX3" fmla="*/ 824746 w 824746"/>
              <a:gd name="connsiteY3" fmla="*/ 118654 h 531027"/>
              <a:gd name="connsiteX4" fmla="*/ 412373 w 824746"/>
              <a:gd name="connsiteY4" fmla="*/ 531027 h 531027"/>
              <a:gd name="connsiteX5" fmla="*/ 0 w 824746"/>
              <a:gd name="connsiteY5" fmla="*/ 118654 h 531027"/>
              <a:gd name="connsiteX6" fmla="*/ 8378 w 824746"/>
              <a:gd name="connsiteY6" fmla="*/ 35547 h 531027"/>
              <a:gd name="connsiteX7" fmla="*/ 19412 w 824746"/>
              <a:gd name="connsiteY7" fmla="*/ 0 h 53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4746" h="531027">
                <a:moveTo>
                  <a:pt x="19412" y="0"/>
                </a:moveTo>
                <a:lnTo>
                  <a:pt x="805334" y="0"/>
                </a:lnTo>
                <a:lnTo>
                  <a:pt x="816368" y="35547"/>
                </a:lnTo>
                <a:cubicBezTo>
                  <a:pt x="821861" y="62391"/>
                  <a:pt x="824746" y="90186"/>
                  <a:pt x="824746" y="118654"/>
                </a:cubicBezTo>
                <a:cubicBezTo>
                  <a:pt x="824746" y="346401"/>
                  <a:pt x="640120" y="531027"/>
                  <a:pt x="412373" y="531027"/>
                </a:cubicBezTo>
                <a:cubicBezTo>
                  <a:pt x="184626" y="531027"/>
                  <a:pt x="0" y="346401"/>
                  <a:pt x="0" y="118654"/>
                </a:cubicBezTo>
                <a:cubicBezTo>
                  <a:pt x="0" y="90186"/>
                  <a:pt x="2885" y="62391"/>
                  <a:pt x="8378" y="35547"/>
                </a:cubicBezTo>
                <a:lnTo>
                  <a:pt x="19412"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Freeform 70">
            <a:extLst>
              <a:ext uri="{FF2B5EF4-FFF2-40B4-BE49-F238E27FC236}">
                <a16:creationId xmlns:a16="http://schemas.microsoft.com/office/drawing/2014/main" id="{BEC0AD81-72D6-9645-9E23-31041CDD931B}"/>
              </a:ext>
            </a:extLst>
          </p:cNvPr>
          <p:cNvSpPr/>
          <p:nvPr userDrawn="1"/>
        </p:nvSpPr>
        <p:spPr>
          <a:xfrm>
            <a:off x="0" y="3804845"/>
            <a:ext cx="863575" cy="1193322"/>
          </a:xfrm>
          <a:custGeom>
            <a:avLst/>
            <a:gdLst>
              <a:gd name="connsiteX0" fmla="*/ 266914 w 863575"/>
              <a:gd name="connsiteY0" fmla="*/ 0 h 1193322"/>
              <a:gd name="connsiteX1" fmla="*/ 863575 w 863575"/>
              <a:gd name="connsiteY1" fmla="*/ 596661 h 1193322"/>
              <a:gd name="connsiteX2" fmla="*/ 266914 w 863575"/>
              <a:gd name="connsiteY2" fmla="*/ 1193322 h 1193322"/>
              <a:gd name="connsiteX3" fmla="*/ 34667 w 863575"/>
              <a:gd name="connsiteY3" fmla="*/ 1146433 h 1193322"/>
              <a:gd name="connsiteX4" fmla="*/ 0 w 863575"/>
              <a:gd name="connsiteY4" fmla="*/ 1127617 h 1193322"/>
              <a:gd name="connsiteX5" fmla="*/ 0 w 863575"/>
              <a:gd name="connsiteY5" fmla="*/ 65705 h 1193322"/>
              <a:gd name="connsiteX6" fmla="*/ 34667 w 863575"/>
              <a:gd name="connsiteY6" fmla="*/ 46889 h 1193322"/>
              <a:gd name="connsiteX7" fmla="*/ 266914 w 863575"/>
              <a:gd name="connsiteY7" fmla="*/ 0 h 119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575" h="1193322">
                <a:moveTo>
                  <a:pt x="266914" y="0"/>
                </a:moveTo>
                <a:cubicBezTo>
                  <a:pt x="596441" y="0"/>
                  <a:pt x="863575" y="267134"/>
                  <a:pt x="863575" y="596661"/>
                </a:cubicBezTo>
                <a:cubicBezTo>
                  <a:pt x="863575" y="926188"/>
                  <a:pt x="596441" y="1193322"/>
                  <a:pt x="266914" y="1193322"/>
                </a:cubicBezTo>
                <a:cubicBezTo>
                  <a:pt x="184532" y="1193322"/>
                  <a:pt x="106050" y="1176626"/>
                  <a:pt x="34667" y="1146433"/>
                </a:cubicBezTo>
                <a:lnTo>
                  <a:pt x="0" y="1127617"/>
                </a:lnTo>
                <a:lnTo>
                  <a:pt x="0" y="65705"/>
                </a:lnTo>
                <a:lnTo>
                  <a:pt x="34667" y="46889"/>
                </a:lnTo>
                <a:cubicBezTo>
                  <a:pt x="106050" y="16696"/>
                  <a:pt x="184532" y="0"/>
                  <a:pt x="26691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Freeform 69">
            <a:extLst>
              <a:ext uri="{FF2B5EF4-FFF2-40B4-BE49-F238E27FC236}">
                <a16:creationId xmlns:a16="http://schemas.microsoft.com/office/drawing/2014/main" id="{CAF7B0BD-A0FB-4140-9BE6-8B9CD5E17013}"/>
              </a:ext>
            </a:extLst>
          </p:cNvPr>
          <p:cNvSpPr/>
          <p:nvPr userDrawn="1"/>
        </p:nvSpPr>
        <p:spPr>
          <a:xfrm>
            <a:off x="7235915" y="5695602"/>
            <a:ext cx="1432560" cy="1162398"/>
          </a:xfrm>
          <a:custGeom>
            <a:avLst/>
            <a:gdLst>
              <a:gd name="connsiteX0" fmla="*/ 716280 w 1432560"/>
              <a:gd name="connsiteY0" fmla="*/ 0 h 1162398"/>
              <a:gd name="connsiteX1" fmla="*/ 1432560 w 1432560"/>
              <a:gd name="connsiteY1" fmla="*/ 716280 h 1162398"/>
              <a:gd name="connsiteX2" fmla="*/ 1310231 w 1432560"/>
              <a:gd name="connsiteY2" fmla="*/ 1116759 h 1162398"/>
              <a:gd name="connsiteX3" fmla="*/ 1272576 w 1432560"/>
              <a:gd name="connsiteY3" fmla="*/ 1162398 h 1162398"/>
              <a:gd name="connsiteX4" fmla="*/ 159985 w 1432560"/>
              <a:gd name="connsiteY4" fmla="*/ 1162398 h 1162398"/>
              <a:gd name="connsiteX5" fmla="*/ 122329 w 1432560"/>
              <a:gd name="connsiteY5" fmla="*/ 1116759 h 1162398"/>
              <a:gd name="connsiteX6" fmla="*/ 0 w 1432560"/>
              <a:gd name="connsiteY6" fmla="*/ 716280 h 1162398"/>
              <a:gd name="connsiteX7" fmla="*/ 716280 w 1432560"/>
              <a:gd name="connsiteY7" fmla="*/ 0 h 1162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60" h="1162398">
                <a:moveTo>
                  <a:pt x="716280" y="0"/>
                </a:moveTo>
                <a:cubicBezTo>
                  <a:pt x="1111871" y="0"/>
                  <a:pt x="1432560" y="320689"/>
                  <a:pt x="1432560" y="716280"/>
                </a:cubicBezTo>
                <a:cubicBezTo>
                  <a:pt x="1432560" y="864627"/>
                  <a:pt x="1387463" y="1002440"/>
                  <a:pt x="1310231" y="1116759"/>
                </a:cubicBezTo>
                <a:lnTo>
                  <a:pt x="1272576" y="1162398"/>
                </a:lnTo>
                <a:lnTo>
                  <a:pt x="159985" y="1162398"/>
                </a:lnTo>
                <a:lnTo>
                  <a:pt x="122329" y="1116759"/>
                </a:lnTo>
                <a:cubicBezTo>
                  <a:pt x="45097" y="1002440"/>
                  <a:pt x="0" y="864627"/>
                  <a:pt x="0" y="716280"/>
                </a:cubicBezTo>
                <a:cubicBezTo>
                  <a:pt x="0" y="320689"/>
                  <a:pt x="320689" y="0"/>
                  <a:pt x="71628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CB42D3D1-8FA9-CC47-BC04-41214F90B475}"/>
              </a:ext>
            </a:extLst>
          </p:cNvPr>
          <p:cNvSpPr/>
          <p:nvPr userDrawn="1"/>
        </p:nvSpPr>
        <p:spPr>
          <a:xfrm>
            <a:off x="6746894" y="5559914"/>
            <a:ext cx="829636" cy="8296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Picture 30">
            <a:extLst>
              <a:ext uri="{FF2B5EF4-FFF2-40B4-BE49-F238E27FC236}">
                <a16:creationId xmlns:a16="http://schemas.microsoft.com/office/drawing/2014/main" id="{6181460B-D32B-7F4A-9DC2-C60183C4E06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32" name="Text Placeholder 2">
            <a:extLst>
              <a:ext uri="{FF2B5EF4-FFF2-40B4-BE49-F238E27FC236}">
                <a16:creationId xmlns:a16="http://schemas.microsoft.com/office/drawing/2014/main" id="{CF761C15-8FC1-6E4C-B034-94E0974F768F}"/>
              </a:ext>
            </a:extLst>
          </p:cNvPr>
          <p:cNvSpPr>
            <a:spLocks noGrp="1"/>
          </p:cNvSpPr>
          <p:nvPr>
            <p:ph type="body" sz="quarter" idx="15"/>
          </p:nvPr>
        </p:nvSpPr>
        <p:spPr>
          <a:xfrm>
            <a:off x="7500938" y="535056"/>
            <a:ext cx="4211637" cy="591762"/>
          </a:xfrm>
          <a:prstGeom prst="rect">
            <a:avLst/>
          </a:prstGeom>
        </p:spPr>
        <p:txBody>
          <a:bodyPr anchor="b"/>
          <a:lstStyle>
            <a:lvl1pPr marL="0" indent="0">
              <a:spcBef>
                <a:spcPts val="0"/>
              </a:spcBef>
              <a:buFont typeface="Arial" panose="020B0604020202020204" pitchFamily="34" charset="0"/>
              <a:buNone/>
              <a:defRPr sz="1800" b="1" i="0">
                <a:solidFill>
                  <a:schemeClr val="bg1"/>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34" name="Text Placeholder 2">
            <a:extLst>
              <a:ext uri="{FF2B5EF4-FFF2-40B4-BE49-F238E27FC236}">
                <a16:creationId xmlns:a16="http://schemas.microsoft.com/office/drawing/2014/main" id="{9D9CD1FB-6EC5-D440-9991-E43C7B11EB48}"/>
              </a:ext>
            </a:extLst>
          </p:cNvPr>
          <p:cNvSpPr>
            <a:spLocks noGrp="1"/>
          </p:cNvSpPr>
          <p:nvPr>
            <p:ph type="body" sz="quarter" idx="16"/>
          </p:nvPr>
        </p:nvSpPr>
        <p:spPr>
          <a:xfrm>
            <a:off x="7500938" y="1437774"/>
            <a:ext cx="4211637" cy="2508800"/>
          </a:xfrm>
          <a:prstGeom prst="rect">
            <a:avLst/>
          </a:prstGeom>
        </p:spPr>
        <p:txBody>
          <a:bodyPr/>
          <a:lstStyle>
            <a:lvl1pPr marL="0" indent="0">
              <a:buFont typeface="Arial" panose="020B0604020202020204" pitchFamily="34" charset="0"/>
              <a:buNone/>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Tree>
    <p:extLst>
      <p:ext uri="{BB962C8B-B14F-4D97-AF65-F5344CB8AC3E}">
        <p14:creationId xmlns:p14="http://schemas.microsoft.com/office/powerpoint/2010/main" val="368608473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 Column Text + Circles_Whit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AECBAF9-5884-DF47-95C3-55525432EB44}"/>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2">
                    <a:lumMod val="90000"/>
                  </a:schemeClr>
                </a:solidFill>
              </a:defRPr>
            </a:lvl1pPr>
          </a:lstStyle>
          <a:p>
            <a:fld id="{71A6133F-7122-9743-BB3D-D2181A8BA09B}" type="slidenum">
              <a:rPr lang="en-GB" smtClean="0"/>
              <a:pPr/>
              <a:t>‹#›</a:t>
            </a:fld>
            <a:endParaRPr lang="en-GB"/>
          </a:p>
        </p:txBody>
      </p:sp>
      <p:sp>
        <p:nvSpPr>
          <p:cNvPr id="4" name="Footer Placeholder 3">
            <a:extLst>
              <a:ext uri="{FF2B5EF4-FFF2-40B4-BE49-F238E27FC236}">
                <a16:creationId xmlns:a16="http://schemas.microsoft.com/office/drawing/2014/main" id="{2C59AF2C-CE9F-2246-8BC5-06A7BF8DEFCE}"/>
              </a:ext>
            </a:extLst>
          </p:cNvPr>
          <p:cNvSpPr>
            <a:spLocks noGrp="1"/>
          </p:cNvSpPr>
          <p:nvPr>
            <p:ph type="ftr" sz="quarter" idx="11"/>
          </p:nvPr>
        </p:nvSpPr>
        <p:spPr>
          <a:xfrm>
            <a:off x="1433623" y="6356350"/>
            <a:ext cx="3257440" cy="365125"/>
          </a:xfrm>
        </p:spPr>
        <p:txBody>
          <a:bodyPr/>
          <a:lstStyle>
            <a:lvl1pPr>
              <a:defRPr>
                <a:solidFill>
                  <a:schemeClr val="bg2">
                    <a:lumMod val="90000"/>
                  </a:schemeClr>
                </a:solidFill>
              </a:defRPr>
            </a:lvl1pPr>
          </a:lstStyle>
          <a:p>
            <a:r>
              <a:rPr lang="en-US"/>
              <a:t>This is the footer</a:t>
            </a:r>
            <a:endParaRPr lang="en-US" dirty="0"/>
          </a:p>
        </p:txBody>
      </p:sp>
      <p:sp>
        <p:nvSpPr>
          <p:cNvPr id="24" name="Oval 23">
            <a:extLst>
              <a:ext uri="{FF2B5EF4-FFF2-40B4-BE49-F238E27FC236}">
                <a16:creationId xmlns:a16="http://schemas.microsoft.com/office/drawing/2014/main" id="{FDDF5F8C-5779-324B-9896-2777291E7075}"/>
              </a:ext>
            </a:extLst>
          </p:cNvPr>
          <p:cNvSpPr/>
          <p:nvPr userDrawn="1"/>
        </p:nvSpPr>
        <p:spPr>
          <a:xfrm>
            <a:off x="4686122" y="3565607"/>
            <a:ext cx="1432560" cy="14325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5612C877-5DBF-3B44-BC50-196C86F0B01E}"/>
              </a:ext>
            </a:extLst>
          </p:cNvPr>
          <p:cNvSpPr/>
          <p:nvPr userDrawn="1"/>
        </p:nvSpPr>
        <p:spPr>
          <a:xfrm>
            <a:off x="4462812" y="1664303"/>
            <a:ext cx="753506" cy="753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927B426D-DF64-FA4F-BA26-CF11F8040BE5}"/>
              </a:ext>
            </a:extLst>
          </p:cNvPr>
          <p:cNvSpPr/>
          <p:nvPr userDrawn="1"/>
        </p:nvSpPr>
        <p:spPr>
          <a:xfrm>
            <a:off x="5225600" y="1543718"/>
            <a:ext cx="927906" cy="9279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9A7C707D-2115-3E48-A310-D15D1304197C}"/>
              </a:ext>
            </a:extLst>
          </p:cNvPr>
          <p:cNvSpPr/>
          <p:nvPr userDrawn="1"/>
        </p:nvSpPr>
        <p:spPr>
          <a:xfrm>
            <a:off x="2346261" y="4785899"/>
            <a:ext cx="1432560" cy="14325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E5A050C0-A12B-E04A-8CA8-464A257D2C40}"/>
              </a:ext>
            </a:extLst>
          </p:cNvPr>
          <p:cNvSpPr/>
          <p:nvPr userDrawn="1"/>
        </p:nvSpPr>
        <p:spPr>
          <a:xfrm>
            <a:off x="4398998" y="230806"/>
            <a:ext cx="1206968" cy="12069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EEF8C3D3-7704-DA4E-9A23-40B935D8A5E9}"/>
              </a:ext>
            </a:extLst>
          </p:cNvPr>
          <p:cNvSpPr/>
          <p:nvPr userDrawn="1"/>
        </p:nvSpPr>
        <p:spPr>
          <a:xfrm>
            <a:off x="5604783" y="135560"/>
            <a:ext cx="548723" cy="548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E084D9F6-6EDB-2244-A636-E5F6A5266186}"/>
              </a:ext>
            </a:extLst>
          </p:cNvPr>
          <p:cNvSpPr/>
          <p:nvPr userDrawn="1"/>
        </p:nvSpPr>
        <p:spPr>
          <a:xfrm>
            <a:off x="3232163" y="1277902"/>
            <a:ext cx="258860" cy="2588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Oval 67">
            <a:extLst>
              <a:ext uri="{FF2B5EF4-FFF2-40B4-BE49-F238E27FC236}">
                <a16:creationId xmlns:a16="http://schemas.microsoft.com/office/drawing/2014/main" id="{93E0E38A-EF8A-B34D-9A18-0BC329FEED94}"/>
              </a:ext>
            </a:extLst>
          </p:cNvPr>
          <p:cNvSpPr/>
          <p:nvPr userDrawn="1"/>
        </p:nvSpPr>
        <p:spPr>
          <a:xfrm>
            <a:off x="1656977" y="2030984"/>
            <a:ext cx="689284" cy="6892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reeform 73">
            <a:extLst>
              <a:ext uri="{FF2B5EF4-FFF2-40B4-BE49-F238E27FC236}">
                <a16:creationId xmlns:a16="http://schemas.microsoft.com/office/drawing/2014/main" id="{B6E4CACF-9208-094A-B345-40F0F52839D3}"/>
              </a:ext>
            </a:extLst>
          </p:cNvPr>
          <p:cNvSpPr/>
          <p:nvPr userDrawn="1"/>
        </p:nvSpPr>
        <p:spPr>
          <a:xfrm>
            <a:off x="2467253" y="0"/>
            <a:ext cx="1106016" cy="786000"/>
          </a:xfrm>
          <a:custGeom>
            <a:avLst/>
            <a:gdLst>
              <a:gd name="connsiteX0" fmla="*/ 53085 w 1106016"/>
              <a:gd name="connsiteY0" fmla="*/ 0 h 786000"/>
              <a:gd name="connsiteX1" fmla="*/ 1052931 w 1106016"/>
              <a:gd name="connsiteY1" fmla="*/ 0 h 786000"/>
              <a:gd name="connsiteX2" fmla="*/ 1062558 w 1106016"/>
              <a:gd name="connsiteY2" fmla="*/ 17736 h 786000"/>
              <a:gd name="connsiteX3" fmla="*/ 1106016 w 1106016"/>
              <a:gd name="connsiteY3" fmla="*/ 232992 h 786000"/>
              <a:gd name="connsiteX4" fmla="*/ 553008 w 1106016"/>
              <a:gd name="connsiteY4" fmla="*/ 786000 h 786000"/>
              <a:gd name="connsiteX5" fmla="*/ 0 w 1106016"/>
              <a:gd name="connsiteY5" fmla="*/ 232992 h 786000"/>
              <a:gd name="connsiteX6" fmla="*/ 43458 w 1106016"/>
              <a:gd name="connsiteY6" fmla="*/ 17736 h 786000"/>
              <a:gd name="connsiteX7" fmla="*/ 53085 w 1106016"/>
              <a:gd name="connsiteY7" fmla="*/ 0 h 7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6016" h="786000">
                <a:moveTo>
                  <a:pt x="53085" y="0"/>
                </a:moveTo>
                <a:lnTo>
                  <a:pt x="1052931" y="0"/>
                </a:lnTo>
                <a:lnTo>
                  <a:pt x="1062558" y="17736"/>
                </a:lnTo>
                <a:cubicBezTo>
                  <a:pt x="1090542" y="83897"/>
                  <a:pt x="1106016" y="156637"/>
                  <a:pt x="1106016" y="232992"/>
                </a:cubicBezTo>
                <a:cubicBezTo>
                  <a:pt x="1106016" y="538410"/>
                  <a:pt x="858426" y="786000"/>
                  <a:pt x="553008" y="786000"/>
                </a:cubicBezTo>
                <a:cubicBezTo>
                  <a:pt x="247590" y="786000"/>
                  <a:pt x="0" y="538410"/>
                  <a:pt x="0" y="232992"/>
                </a:cubicBezTo>
                <a:cubicBezTo>
                  <a:pt x="0" y="156637"/>
                  <a:pt x="15475" y="83897"/>
                  <a:pt x="43458" y="17736"/>
                </a:cubicBezTo>
                <a:lnTo>
                  <a:pt x="5308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Freeform 72">
            <a:extLst>
              <a:ext uri="{FF2B5EF4-FFF2-40B4-BE49-F238E27FC236}">
                <a16:creationId xmlns:a16="http://schemas.microsoft.com/office/drawing/2014/main" id="{0139B44F-504A-3643-9E14-BAD85EF673C8}"/>
              </a:ext>
            </a:extLst>
          </p:cNvPr>
          <p:cNvSpPr/>
          <p:nvPr userDrawn="1"/>
        </p:nvSpPr>
        <p:spPr>
          <a:xfrm>
            <a:off x="5032731" y="-1353"/>
            <a:ext cx="824746" cy="531027"/>
          </a:xfrm>
          <a:custGeom>
            <a:avLst/>
            <a:gdLst>
              <a:gd name="connsiteX0" fmla="*/ 19412 w 824746"/>
              <a:gd name="connsiteY0" fmla="*/ 0 h 531027"/>
              <a:gd name="connsiteX1" fmla="*/ 805334 w 824746"/>
              <a:gd name="connsiteY1" fmla="*/ 0 h 531027"/>
              <a:gd name="connsiteX2" fmla="*/ 816368 w 824746"/>
              <a:gd name="connsiteY2" fmla="*/ 35547 h 531027"/>
              <a:gd name="connsiteX3" fmla="*/ 824746 w 824746"/>
              <a:gd name="connsiteY3" fmla="*/ 118654 h 531027"/>
              <a:gd name="connsiteX4" fmla="*/ 412373 w 824746"/>
              <a:gd name="connsiteY4" fmla="*/ 531027 h 531027"/>
              <a:gd name="connsiteX5" fmla="*/ 0 w 824746"/>
              <a:gd name="connsiteY5" fmla="*/ 118654 h 531027"/>
              <a:gd name="connsiteX6" fmla="*/ 8378 w 824746"/>
              <a:gd name="connsiteY6" fmla="*/ 35547 h 531027"/>
              <a:gd name="connsiteX7" fmla="*/ 19412 w 824746"/>
              <a:gd name="connsiteY7" fmla="*/ 0 h 53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4746" h="531027">
                <a:moveTo>
                  <a:pt x="19412" y="0"/>
                </a:moveTo>
                <a:lnTo>
                  <a:pt x="805334" y="0"/>
                </a:lnTo>
                <a:lnTo>
                  <a:pt x="816368" y="35547"/>
                </a:lnTo>
                <a:cubicBezTo>
                  <a:pt x="821861" y="62391"/>
                  <a:pt x="824746" y="90186"/>
                  <a:pt x="824746" y="118654"/>
                </a:cubicBezTo>
                <a:cubicBezTo>
                  <a:pt x="824746" y="346401"/>
                  <a:pt x="640120" y="531027"/>
                  <a:pt x="412373" y="531027"/>
                </a:cubicBezTo>
                <a:cubicBezTo>
                  <a:pt x="184626" y="531027"/>
                  <a:pt x="0" y="346401"/>
                  <a:pt x="0" y="118654"/>
                </a:cubicBezTo>
                <a:cubicBezTo>
                  <a:pt x="0" y="90186"/>
                  <a:pt x="2885" y="62391"/>
                  <a:pt x="8378" y="35547"/>
                </a:cubicBezTo>
                <a:lnTo>
                  <a:pt x="19412"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Freeform 70">
            <a:extLst>
              <a:ext uri="{FF2B5EF4-FFF2-40B4-BE49-F238E27FC236}">
                <a16:creationId xmlns:a16="http://schemas.microsoft.com/office/drawing/2014/main" id="{BEC0AD81-72D6-9645-9E23-31041CDD931B}"/>
              </a:ext>
            </a:extLst>
          </p:cNvPr>
          <p:cNvSpPr/>
          <p:nvPr userDrawn="1"/>
        </p:nvSpPr>
        <p:spPr>
          <a:xfrm>
            <a:off x="0" y="3804845"/>
            <a:ext cx="863575" cy="1193322"/>
          </a:xfrm>
          <a:custGeom>
            <a:avLst/>
            <a:gdLst>
              <a:gd name="connsiteX0" fmla="*/ 266914 w 863575"/>
              <a:gd name="connsiteY0" fmla="*/ 0 h 1193322"/>
              <a:gd name="connsiteX1" fmla="*/ 863575 w 863575"/>
              <a:gd name="connsiteY1" fmla="*/ 596661 h 1193322"/>
              <a:gd name="connsiteX2" fmla="*/ 266914 w 863575"/>
              <a:gd name="connsiteY2" fmla="*/ 1193322 h 1193322"/>
              <a:gd name="connsiteX3" fmla="*/ 34667 w 863575"/>
              <a:gd name="connsiteY3" fmla="*/ 1146433 h 1193322"/>
              <a:gd name="connsiteX4" fmla="*/ 0 w 863575"/>
              <a:gd name="connsiteY4" fmla="*/ 1127617 h 1193322"/>
              <a:gd name="connsiteX5" fmla="*/ 0 w 863575"/>
              <a:gd name="connsiteY5" fmla="*/ 65705 h 1193322"/>
              <a:gd name="connsiteX6" fmla="*/ 34667 w 863575"/>
              <a:gd name="connsiteY6" fmla="*/ 46889 h 1193322"/>
              <a:gd name="connsiteX7" fmla="*/ 266914 w 863575"/>
              <a:gd name="connsiteY7" fmla="*/ 0 h 119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575" h="1193322">
                <a:moveTo>
                  <a:pt x="266914" y="0"/>
                </a:moveTo>
                <a:cubicBezTo>
                  <a:pt x="596441" y="0"/>
                  <a:pt x="863575" y="267134"/>
                  <a:pt x="863575" y="596661"/>
                </a:cubicBezTo>
                <a:cubicBezTo>
                  <a:pt x="863575" y="926188"/>
                  <a:pt x="596441" y="1193322"/>
                  <a:pt x="266914" y="1193322"/>
                </a:cubicBezTo>
                <a:cubicBezTo>
                  <a:pt x="184532" y="1193322"/>
                  <a:pt x="106050" y="1176626"/>
                  <a:pt x="34667" y="1146433"/>
                </a:cubicBezTo>
                <a:lnTo>
                  <a:pt x="0" y="1127617"/>
                </a:lnTo>
                <a:lnTo>
                  <a:pt x="0" y="65705"/>
                </a:lnTo>
                <a:lnTo>
                  <a:pt x="34667" y="46889"/>
                </a:lnTo>
                <a:cubicBezTo>
                  <a:pt x="106050" y="16696"/>
                  <a:pt x="184532" y="0"/>
                  <a:pt x="26691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Freeform 69">
            <a:extLst>
              <a:ext uri="{FF2B5EF4-FFF2-40B4-BE49-F238E27FC236}">
                <a16:creationId xmlns:a16="http://schemas.microsoft.com/office/drawing/2014/main" id="{CAF7B0BD-A0FB-4140-9BE6-8B9CD5E17013}"/>
              </a:ext>
            </a:extLst>
          </p:cNvPr>
          <p:cNvSpPr/>
          <p:nvPr userDrawn="1"/>
        </p:nvSpPr>
        <p:spPr>
          <a:xfrm>
            <a:off x="7235915" y="5695602"/>
            <a:ext cx="1432560" cy="1162398"/>
          </a:xfrm>
          <a:custGeom>
            <a:avLst/>
            <a:gdLst>
              <a:gd name="connsiteX0" fmla="*/ 716280 w 1432560"/>
              <a:gd name="connsiteY0" fmla="*/ 0 h 1162398"/>
              <a:gd name="connsiteX1" fmla="*/ 1432560 w 1432560"/>
              <a:gd name="connsiteY1" fmla="*/ 716280 h 1162398"/>
              <a:gd name="connsiteX2" fmla="*/ 1310231 w 1432560"/>
              <a:gd name="connsiteY2" fmla="*/ 1116759 h 1162398"/>
              <a:gd name="connsiteX3" fmla="*/ 1272576 w 1432560"/>
              <a:gd name="connsiteY3" fmla="*/ 1162398 h 1162398"/>
              <a:gd name="connsiteX4" fmla="*/ 159985 w 1432560"/>
              <a:gd name="connsiteY4" fmla="*/ 1162398 h 1162398"/>
              <a:gd name="connsiteX5" fmla="*/ 122329 w 1432560"/>
              <a:gd name="connsiteY5" fmla="*/ 1116759 h 1162398"/>
              <a:gd name="connsiteX6" fmla="*/ 0 w 1432560"/>
              <a:gd name="connsiteY6" fmla="*/ 716280 h 1162398"/>
              <a:gd name="connsiteX7" fmla="*/ 716280 w 1432560"/>
              <a:gd name="connsiteY7" fmla="*/ 0 h 1162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2560" h="1162398">
                <a:moveTo>
                  <a:pt x="716280" y="0"/>
                </a:moveTo>
                <a:cubicBezTo>
                  <a:pt x="1111871" y="0"/>
                  <a:pt x="1432560" y="320689"/>
                  <a:pt x="1432560" y="716280"/>
                </a:cubicBezTo>
                <a:cubicBezTo>
                  <a:pt x="1432560" y="864627"/>
                  <a:pt x="1387463" y="1002440"/>
                  <a:pt x="1310231" y="1116759"/>
                </a:cubicBezTo>
                <a:lnTo>
                  <a:pt x="1272576" y="1162398"/>
                </a:lnTo>
                <a:lnTo>
                  <a:pt x="159985" y="1162398"/>
                </a:lnTo>
                <a:lnTo>
                  <a:pt x="122329" y="1116759"/>
                </a:lnTo>
                <a:cubicBezTo>
                  <a:pt x="45097" y="1002440"/>
                  <a:pt x="0" y="864627"/>
                  <a:pt x="0" y="716280"/>
                </a:cubicBezTo>
                <a:cubicBezTo>
                  <a:pt x="0" y="320689"/>
                  <a:pt x="320689" y="0"/>
                  <a:pt x="71628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CB42D3D1-8FA9-CC47-BC04-41214F90B475}"/>
              </a:ext>
            </a:extLst>
          </p:cNvPr>
          <p:cNvSpPr/>
          <p:nvPr userDrawn="1"/>
        </p:nvSpPr>
        <p:spPr>
          <a:xfrm>
            <a:off x="6746894" y="5559914"/>
            <a:ext cx="829636" cy="8296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 Placeholder 2">
            <a:extLst>
              <a:ext uri="{FF2B5EF4-FFF2-40B4-BE49-F238E27FC236}">
                <a16:creationId xmlns:a16="http://schemas.microsoft.com/office/drawing/2014/main" id="{CF761C15-8FC1-6E4C-B034-94E0974F768F}"/>
              </a:ext>
            </a:extLst>
          </p:cNvPr>
          <p:cNvSpPr>
            <a:spLocks noGrp="1"/>
          </p:cNvSpPr>
          <p:nvPr>
            <p:ph type="body" sz="quarter" idx="15"/>
          </p:nvPr>
        </p:nvSpPr>
        <p:spPr>
          <a:xfrm>
            <a:off x="7500938" y="535056"/>
            <a:ext cx="4211637" cy="591762"/>
          </a:xfrm>
          <a:prstGeom prst="rect">
            <a:avLst/>
          </a:prstGeom>
        </p:spPr>
        <p:txBody>
          <a:bodyPr anchor="b"/>
          <a:lstStyle>
            <a:lvl1pPr marL="0" indent="0">
              <a:spcBef>
                <a:spcPts val="0"/>
              </a:spcBef>
              <a:buFont typeface="Arial" panose="020B0604020202020204" pitchFamily="34" charset="0"/>
              <a:buNone/>
              <a:defRPr sz="1800" b="1" i="0">
                <a:solidFill>
                  <a:schemeClr val="tx2"/>
                </a:solidFill>
                <a:latin typeface="Berlingske Sans Extrabold" panose="0200070305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sp>
        <p:nvSpPr>
          <p:cNvPr id="34" name="Text Placeholder 2">
            <a:extLst>
              <a:ext uri="{FF2B5EF4-FFF2-40B4-BE49-F238E27FC236}">
                <a16:creationId xmlns:a16="http://schemas.microsoft.com/office/drawing/2014/main" id="{9D9CD1FB-6EC5-D440-9991-E43C7B11EB48}"/>
              </a:ext>
            </a:extLst>
          </p:cNvPr>
          <p:cNvSpPr>
            <a:spLocks noGrp="1"/>
          </p:cNvSpPr>
          <p:nvPr>
            <p:ph type="body" sz="quarter" idx="16"/>
          </p:nvPr>
        </p:nvSpPr>
        <p:spPr>
          <a:xfrm>
            <a:off x="7500938" y="1437774"/>
            <a:ext cx="4211637" cy="2508800"/>
          </a:xfrm>
          <a:prstGeom prst="rect">
            <a:avLst/>
          </a:prstGeom>
        </p:spPr>
        <p:txBody>
          <a:bodyPr/>
          <a:lstStyle>
            <a:lvl1pPr marL="0" indent="0">
              <a:buFont typeface="Arial" panose="020B0604020202020204" pitchFamily="34" charset="0"/>
              <a:buNone/>
              <a:defRPr sz="18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GB" dirty="0"/>
          </a:p>
        </p:txBody>
      </p:sp>
      <p:pic>
        <p:nvPicPr>
          <p:cNvPr id="22" name="Picture 21">
            <a:extLst>
              <a:ext uri="{FF2B5EF4-FFF2-40B4-BE49-F238E27FC236}">
                <a16:creationId xmlns:a16="http://schemas.microsoft.com/office/drawing/2014/main" id="{E5F72912-A427-9D40-B45B-43A5D081FD0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Tree>
    <p:extLst>
      <p:ext uri="{BB962C8B-B14F-4D97-AF65-F5344CB8AC3E}">
        <p14:creationId xmlns:p14="http://schemas.microsoft.com/office/powerpoint/2010/main" val="128042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s + Number_Whi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35108-3828-0E4E-9EFE-E1EB6E62012C}"/>
              </a:ext>
            </a:extLst>
          </p:cNvPr>
          <p:cNvSpPr>
            <a:spLocks noGrp="1"/>
          </p:cNvSpPr>
          <p:nvPr>
            <p:ph type="ctrTitle" hasCustomPrompt="1"/>
          </p:nvPr>
        </p:nvSpPr>
        <p:spPr>
          <a:xfrm>
            <a:off x="479424" y="385658"/>
            <a:ext cx="11233149" cy="631796"/>
          </a:xfrm>
          <a:prstGeom prst="rect">
            <a:avLst/>
          </a:prstGeom>
        </p:spPr>
        <p:txBody>
          <a:bodyPr lIns="0" tIns="0" rIns="0" bIns="0" anchor="ctr">
            <a:noAutofit/>
          </a:bodyPr>
          <a:lstStyle>
            <a:lvl1pPr algn="l">
              <a:defRPr sz="3600">
                <a:solidFill>
                  <a:schemeClr val="tx2"/>
                </a:solidFill>
              </a:defRPr>
            </a:lvl1pPr>
          </a:lstStyle>
          <a:p>
            <a:r>
              <a:rPr lang="en-US" dirty="0"/>
              <a:t>Contents</a:t>
            </a:r>
            <a:endParaRPr lang="en-GB" dirty="0"/>
          </a:p>
        </p:txBody>
      </p:sp>
      <p:sp>
        <p:nvSpPr>
          <p:cNvPr id="5" name="Text Placeholder 4">
            <a:extLst>
              <a:ext uri="{FF2B5EF4-FFF2-40B4-BE49-F238E27FC236}">
                <a16:creationId xmlns:a16="http://schemas.microsoft.com/office/drawing/2014/main" id="{D2B7134F-D4AF-6D4A-931B-A397F1EF00FD}"/>
              </a:ext>
            </a:extLst>
          </p:cNvPr>
          <p:cNvSpPr>
            <a:spLocks noGrp="1"/>
          </p:cNvSpPr>
          <p:nvPr>
            <p:ph type="body" sz="quarter" idx="10"/>
          </p:nvPr>
        </p:nvSpPr>
        <p:spPr>
          <a:xfrm>
            <a:off x="479575" y="1199078"/>
            <a:ext cx="11232997" cy="5020567"/>
          </a:xfrm>
          <a:prstGeom prst="rect">
            <a:avLst/>
          </a:prstGeom>
        </p:spPr>
        <p:txBody>
          <a:bodyPr numCol="2" spcCol="360000"/>
          <a:lstStyle>
            <a:lvl1pPr marL="514350" indent="-514350">
              <a:buFont typeface="+mj-lt"/>
              <a:buAutoNum type="arabicPeriod"/>
              <a:defRPr sz="2400" b="1" i="0">
                <a:solidFill>
                  <a:schemeClr val="tx2"/>
                </a:solidFill>
                <a:latin typeface="Berlingske Sans Extrabold" panose="02000703050000020004" pitchFamily="2"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en-US" dirty="0"/>
          </a:p>
        </p:txBody>
      </p:sp>
      <p:cxnSp>
        <p:nvCxnSpPr>
          <p:cNvPr id="7" name="Straight Connector 6">
            <a:extLst>
              <a:ext uri="{FF2B5EF4-FFF2-40B4-BE49-F238E27FC236}">
                <a16:creationId xmlns:a16="http://schemas.microsoft.com/office/drawing/2014/main" id="{8E178BA0-74D9-FD48-AB42-E6EB5A84C812}"/>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13900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 1 Column Text + Circle Graphic ">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E5D2CCE-BCA0-2D4C-8C20-7E02953B2E8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8F5FC54B-79EC-934B-8981-5D2F5D0B4326}"/>
              </a:ext>
            </a:extLst>
          </p:cNvPr>
          <p:cNvSpPr/>
          <p:nvPr userDrawn="1"/>
        </p:nvSpPr>
        <p:spPr>
          <a:xfrm>
            <a:off x="5229546" y="1"/>
            <a:ext cx="696245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14">
            <a:extLst>
              <a:ext uri="{FF2B5EF4-FFF2-40B4-BE49-F238E27FC236}">
                <a16:creationId xmlns:a16="http://schemas.microsoft.com/office/drawing/2014/main" id="{DDF52559-D841-984A-B464-2231D9B53078}"/>
              </a:ext>
            </a:extLst>
          </p:cNvPr>
          <p:cNvSpPr>
            <a:spLocks noGrp="1"/>
          </p:cNvSpPr>
          <p:nvPr>
            <p:ph type="body" sz="quarter" idx="19" hasCustomPrompt="1"/>
          </p:nvPr>
        </p:nvSpPr>
        <p:spPr>
          <a:xfrm>
            <a:off x="11312440" y="3087356"/>
            <a:ext cx="638826" cy="638826"/>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2" name="Text Placeholder 14">
            <a:extLst>
              <a:ext uri="{FF2B5EF4-FFF2-40B4-BE49-F238E27FC236}">
                <a16:creationId xmlns:a16="http://schemas.microsoft.com/office/drawing/2014/main" id="{53D7C12A-CC6D-AA4E-B383-96CB1D907CDB}"/>
              </a:ext>
            </a:extLst>
          </p:cNvPr>
          <p:cNvSpPr>
            <a:spLocks noGrp="1"/>
          </p:cNvSpPr>
          <p:nvPr>
            <p:ph type="body" sz="quarter" idx="15" hasCustomPrompt="1"/>
          </p:nvPr>
        </p:nvSpPr>
        <p:spPr>
          <a:xfrm>
            <a:off x="9803333" y="4434925"/>
            <a:ext cx="2410273" cy="2410273"/>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3" name="Text Placeholder 14">
            <a:extLst>
              <a:ext uri="{FF2B5EF4-FFF2-40B4-BE49-F238E27FC236}">
                <a16:creationId xmlns:a16="http://schemas.microsoft.com/office/drawing/2014/main" id="{C8EC72D7-78A1-5F45-8917-6EC8A973670F}"/>
              </a:ext>
            </a:extLst>
          </p:cNvPr>
          <p:cNvSpPr>
            <a:spLocks noGrp="1"/>
          </p:cNvSpPr>
          <p:nvPr>
            <p:ph type="body" sz="quarter" idx="20" hasCustomPrompt="1"/>
          </p:nvPr>
        </p:nvSpPr>
        <p:spPr>
          <a:xfrm>
            <a:off x="8233700" y="5051147"/>
            <a:ext cx="1272165" cy="1272165"/>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4" name="Text Placeholder 14">
            <a:extLst>
              <a:ext uri="{FF2B5EF4-FFF2-40B4-BE49-F238E27FC236}">
                <a16:creationId xmlns:a16="http://schemas.microsoft.com/office/drawing/2014/main" id="{7C0DCA3B-D44C-C24E-922E-0ED28F1C14E3}"/>
              </a:ext>
            </a:extLst>
          </p:cNvPr>
          <p:cNvSpPr>
            <a:spLocks noGrp="1"/>
          </p:cNvSpPr>
          <p:nvPr>
            <p:ph type="body" sz="quarter" idx="21" hasCustomPrompt="1"/>
          </p:nvPr>
        </p:nvSpPr>
        <p:spPr>
          <a:xfrm>
            <a:off x="7037887" y="5809334"/>
            <a:ext cx="1048666" cy="1048666"/>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5" name="Text Placeholder 14">
            <a:extLst>
              <a:ext uri="{FF2B5EF4-FFF2-40B4-BE49-F238E27FC236}">
                <a16:creationId xmlns:a16="http://schemas.microsoft.com/office/drawing/2014/main" id="{24EA5378-263A-364B-B742-A66ED8660733}"/>
              </a:ext>
            </a:extLst>
          </p:cNvPr>
          <p:cNvSpPr>
            <a:spLocks noGrp="1"/>
          </p:cNvSpPr>
          <p:nvPr>
            <p:ph type="body" sz="quarter" idx="16" hasCustomPrompt="1"/>
          </p:nvPr>
        </p:nvSpPr>
        <p:spPr>
          <a:xfrm>
            <a:off x="9249036" y="6076832"/>
            <a:ext cx="757372" cy="757372"/>
          </a:xfrm>
          <a:prstGeom prst="ellipse">
            <a:avLst/>
          </a:prstGeom>
          <a:solidFill>
            <a:schemeClr val="accent4"/>
          </a:solidFill>
        </p:spPr>
        <p:txBody>
          <a:bodyPr anchor="ctr"/>
          <a:lstStyle>
            <a:lvl1pPr marL="0" indent="0" algn="ctr">
              <a:buNone/>
              <a:defRPr sz="2400" b="1" i="0">
                <a:solidFill>
                  <a:schemeClr val="bg1"/>
                </a:solidFill>
                <a:latin typeface="Berlingske Sans Extrabold" panose="02000703050000020004" pitchFamily="2" charset="0"/>
              </a:defRPr>
            </a:lvl1pPr>
          </a:lstStyle>
          <a:p>
            <a:pPr lvl="0"/>
            <a:r>
              <a:rPr lang="en-GB" dirty="0"/>
              <a:t> </a:t>
            </a:r>
          </a:p>
        </p:txBody>
      </p:sp>
      <p:sp>
        <p:nvSpPr>
          <p:cNvPr id="16" name="Text Placeholder 14">
            <a:extLst>
              <a:ext uri="{FF2B5EF4-FFF2-40B4-BE49-F238E27FC236}">
                <a16:creationId xmlns:a16="http://schemas.microsoft.com/office/drawing/2014/main" id="{4FBBE8BF-202B-5046-A4D6-70440B95BC1B}"/>
              </a:ext>
            </a:extLst>
          </p:cNvPr>
          <p:cNvSpPr>
            <a:spLocks noGrp="1"/>
          </p:cNvSpPr>
          <p:nvPr>
            <p:ph type="body" sz="quarter" idx="22" hasCustomPrompt="1"/>
          </p:nvPr>
        </p:nvSpPr>
        <p:spPr>
          <a:xfrm>
            <a:off x="6687271" y="6452755"/>
            <a:ext cx="405245" cy="405245"/>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7" name="Text Placeholder 14">
            <a:extLst>
              <a:ext uri="{FF2B5EF4-FFF2-40B4-BE49-F238E27FC236}">
                <a16:creationId xmlns:a16="http://schemas.microsoft.com/office/drawing/2014/main" id="{E3D2F741-0277-4449-9398-B3AD3A0143DD}"/>
              </a:ext>
            </a:extLst>
          </p:cNvPr>
          <p:cNvSpPr>
            <a:spLocks noGrp="1"/>
          </p:cNvSpPr>
          <p:nvPr>
            <p:ph type="body" sz="quarter" idx="23" hasCustomPrompt="1"/>
          </p:nvPr>
        </p:nvSpPr>
        <p:spPr>
          <a:xfrm>
            <a:off x="8076561" y="6222815"/>
            <a:ext cx="622384" cy="622384"/>
          </a:xfrm>
          <a:prstGeom prst="ellipse">
            <a:avLst/>
          </a:prstGeom>
          <a:solidFill>
            <a:schemeClr val="accent2"/>
          </a:solidFill>
        </p:spPr>
        <p:txBody>
          <a:bodyPr anchor="ctr"/>
          <a:lstStyle>
            <a:lvl1pPr marL="0" indent="0" algn="ctr">
              <a:buNone/>
              <a:defRPr sz="1800" b="1" i="0">
                <a:solidFill>
                  <a:schemeClr val="bg1"/>
                </a:solidFill>
                <a:latin typeface="Berlingske Sans Extrabold" panose="02000703050000020004" pitchFamily="2" charset="0"/>
              </a:defRPr>
            </a:lvl1pPr>
          </a:lstStyle>
          <a:p>
            <a:pPr lvl="0"/>
            <a:r>
              <a:rPr lang="en-GB" dirty="0"/>
              <a:t> </a:t>
            </a:r>
          </a:p>
        </p:txBody>
      </p:sp>
      <p:sp>
        <p:nvSpPr>
          <p:cNvPr id="18" name="Text Placeholder 14">
            <a:extLst>
              <a:ext uri="{FF2B5EF4-FFF2-40B4-BE49-F238E27FC236}">
                <a16:creationId xmlns:a16="http://schemas.microsoft.com/office/drawing/2014/main" id="{86952430-C913-074E-91AE-98E54E54953D}"/>
              </a:ext>
            </a:extLst>
          </p:cNvPr>
          <p:cNvSpPr>
            <a:spLocks noGrp="1"/>
          </p:cNvSpPr>
          <p:nvPr>
            <p:ph type="body" sz="quarter" idx="25" hasCustomPrompt="1"/>
          </p:nvPr>
        </p:nvSpPr>
        <p:spPr>
          <a:xfrm>
            <a:off x="9486656" y="5731954"/>
            <a:ext cx="327592" cy="327592"/>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9" name="Text Placeholder 14">
            <a:extLst>
              <a:ext uri="{FF2B5EF4-FFF2-40B4-BE49-F238E27FC236}">
                <a16:creationId xmlns:a16="http://schemas.microsoft.com/office/drawing/2014/main" id="{CD919F07-2000-584A-B7BE-86F19DB898CC}"/>
              </a:ext>
            </a:extLst>
          </p:cNvPr>
          <p:cNvSpPr>
            <a:spLocks noGrp="1"/>
          </p:cNvSpPr>
          <p:nvPr>
            <p:ph type="body" sz="quarter" idx="26" hasCustomPrompt="1"/>
          </p:nvPr>
        </p:nvSpPr>
        <p:spPr>
          <a:xfrm>
            <a:off x="8679401" y="6506958"/>
            <a:ext cx="351042" cy="351042"/>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0" name="Text Placeholder 14">
            <a:extLst>
              <a:ext uri="{FF2B5EF4-FFF2-40B4-BE49-F238E27FC236}">
                <a16:creationId xmlns:a16="http://schemas.microsoft.com/office/drawing/2014/main" id="{5406625E-1771-4E45-B7F1-350C8B8A6C98}"/>
              </a:ext>
            </a:extLst>
          </p:cNvPr>
          <p:cNvSpPr>
            <a:spLocks noGrp="1"/>
          </p:cNvSpPr>
          <p:nvPr>
            <p:ph type="body" sz="quarter" idx="27" hasCustomPrompt="1"/>
          </p:nvPr>
        </p:nvSpPr>
        <p:spPr>
          <a:xfrm>
            <a:off x="11781402" y="6452755"/>
            <a:ext cx="402835" cy="402835"/>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9" name="Text Placeholder 8">
            <a:extLst>
              <a:ext uri="{FF2B5EF4-FFF2-40B4-BE49-F238E27FC236}">
                <a16:creationId xmlns:a16="http://schemas.microsoft.com/office/drawing/2014/main" id="{81FC0AF7-F992-F942-A706-9B2BBBFC23D6}"/>
              </a:ext>
            </a:extLst>
          </p:cNvPr>
          <p:cNvSpPr>
            <a:spLocks noGrp="1"/>
          </p:cNvSpPr>
          <p:nvPr>
            <p:ph type="body" sz="quarter" idx="12"/>
          </p:nvPr>
        </p:nvSpPr>
        <p:spPr>
          <a:xfrm>
            <a:off x="480060" y="2897227"/>
            <a:ext cx="4211003" cy="2269118"/>
          </a:xfrm>
          <a:prstGeom prst="rect">
            <a:avLst/>
          </a:prstGeom>
        </p:spPr>
        <p:txBody>
          <a:bodyPr/>
          <a:lstStyle>
            <a:lvl1pPr marL="0" indent="0">
              <a:buNone/>
              <a:defRPr sz="1800">
                <a:solidFill>
                  <a:schemeClr val="tx2"/>
                </a:solidFill>
              </a:defRPr>
            </a:lvl1pPr>
          </a:lstStyle>
          <a:p>
            <a:pPr lvl="0"/>
            <a:endParaRPr lang="en-GB" dirty="0"/>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2">
                    <a:lumMod val="90000"/>
                  </a:schemeClr>
                </a:solidFill>
              </a:defRPr>
            </a:lvl1pPr>
          </a:lstStyle>
          <a:p>
            <a:fld id="{71A6133F-7122-9743-BB3D-D2181A8BA09B}" type="slidenum">
              <a:rPr lang="en-GB" smtClean="0"/>
              <a:pPr/>
              <a:t>‹#›</a:t>
            </a:fld>
            <a:endParaRPr lang="en-GB" dirty="0"/>
          </a:p>
        </p:txBody>
      </p:sp>
      <p:sp>
        <p:nvSpPr>
          <p:cNvPr id="4" name="Footer Placeholder 3">
            <a:extLst>
              <a:ext uri="{FF2B5EF4-FFF2-40B4-BE49-F238E27FC236}">
                <a16:creationId xmlns:a16="http://schemas.microsoft.com/office/drawing/2014/main" id="{380BD227-1F36-BB4B-9700-2D9BD36D4EA2}"/>
              </a:ext>
            </a:extLst>
          </p:cNvPr>
          <p:cNvSpPr>
            <a:spLocks noGrp="1"/>
          </p:cNvSpPr>
          <p:nvPr>
            <p:ph type="ftr" sz="quarter" idx="29"/>
          </p:nvPr>
        </p:nvSpPr>
        <p:spPr>
          <a:xfrm>
            <a:off x="1433623" y="6356350"/>
            <a:ext cx="3257440" cy="365125"/>
          </a:xfrm>
        </p:spPr>
        <p:txBody>
          <a:bodyPr/>
          <a:lstStyle/>
          <a:p>
            <a:r>
              <a:rPr lang="en-US"/>
              <a:t>This is the footer</a:t>
            </a:r>
            <a:endParaRPr lang="en-US" dirty="0"/>
          </a:p>
        </p:txBody>
      </p:sp>
      <p:sp>
        <p:nvSpPr>
          <p:cNvPr id="5" name="Title 4">
            <a:extLst>
              <a:ext uri="{FF2B5EF4-FFF2-40B4-BE49-F238E27FC236}">
                <a16:creationId xmlns:a16="http://schemas.microsoft.com/office/drawing/2014/main" id="{423BF27C-1D09-3548-9B65-0C645C2418D1}"/>
              </a:ext>
            </a:extLst>
          </p:cNvPr>
          <p:cNvSpPr>
            <a:spLocks noGrp="1"/>
          </p:cNvSpPr>
          <p:nvPr>
            <p:ph type="title"/>
          </p:nvPr>
        </p:nvSpPr>
        <p:spPr>
          <a:xfrm>
            <a:off x="480061" y="1427806"/>
            <a:ext cx="4211002" cy="1274205"/>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17185551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Large Picture + Graphic">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844E8B5C-3777-1544-AA2F-7F4223287813}"/>
              </a:ext>
            </a:extLst>
          </p:cNvPr>
          <p:cNvSpPr>
            <a:spLocks noGrp="1"/>
          </p:cNvSpPr>
          <p:nvPr>
            <p:ph type="pic" sz="quarter" idx="13"/>
          </p:nvPr>
        </p:nvSpPr>
        <p:spPr>
          <a:xfrm>
            <a:off x="0" y="0"/>
            <a:ext cx="12192000" cy="6858000"/>
          </a:xfrm>
          <a:prstGeom prst="rect">
            <a:avLst/>
          </a:prstGeom>
          <a:solidFill>
            <a:schemeClr val="bg2"/>
          </a:solidFill>
          <a:ln>
            <a:noFill/>
          </a:ln>
        </p:spPr>
        <p:txBody>
          <a:bodyPr anchor="ctr"/>
          <a:lstStyle>
            <a:lvl1pPr marL="0" indent="0" algn="ctr">
              <a:buNone/>
              <a:defRPr/>
            </a:lvl1pPr>
          </a:lstStyle>
          <a:p>
            <a:endParaRPr lang="en-GB"/>
          </a:p>
        </p:txBody>
      </p:sp>
      <p:sp>
        <p:nvSpPr>
          <p:cNvPr id="36" name="Text Placeholder 14">
            <a:extLst>
              <a:ext uri="{FF2B5EF4-FFF2-40B4-BE49-F238E27FC236}">
                <a16:creationId xmlns:a16="http://schemas.microsoft.com/office/drawing/2014/main" id="{C0008FA5-52EB-8B4D-9F52-9505AE1ED5D2}"/>
              </a:ext>
            </a:extLst>
          </p:cNvPr>
          <p:cNvSpPr>
            <a:spLocks noGrp="1"/>
          </p:cNvSpPr>
          <p:nvPr>
            <p:ph type="body" sz="quarter" idx="19" hasCustomPrompt="1"/>
          </p:nvPr>
        </p:nvSpPr>
        <p:spPr>
          <a:xfrm>
            <a:off x="11312440" y="3087356"/>
            <a:ext cx="638826" cy="638826"/>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32" name="Text Placeholder 14">
            <a:extLst>
              <a:ext uri="{FF2B5EF4-FFF2-40B4-BE49-F238E27FC236}">
                <a16:creationId xmlns:a16="http://schemas.microsoft.com/office/drawing/2014/main" id="{A40E0290-6B61-DE4C-88F9-A6EFFA40DE18}"/>
              </a:ext>
            </a:extLst>
          </p:cNvPr>
          <p:cNvSpPr>
            <a:spLocks noGrp="1"/>
          </p:cNvSpPr>
          <p:nvPr>
            <p:ph type="body" sz="quarter" idx="15" hasCustomPrompt="1"/>
          </p:nvPr>
        </p:nvSpPr>
        <p:spPr>
          <a:xfrm>
            <a:off x="154997" y="1508845"/>
            <a:ext cx="2750763" cy="2750763"/>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38" name="Text Placeholder 14">
            <a:extLst>
              <a:ext uri="{FF2B5EF4-FFF2-40B4-BE49-F238E27FC236}">
                <a16:creationId xmlns:a16="http://schemas.microsoft.com/office/drawing/2014/main" id="{89AE4946-F189-B745-AAA7-736C898E3D66}"/>
              </a:ext>
            </a:extLst>
          </p:cNvPr>
          <p:cNvSpPr>
            <a:spLocks noGrp="1"/>
          </p:cNvSpPr>
          <p:nvPr>
            <p:ph type="body" sz="quarter" idx="21" hasCustomPrompt="1"/>
          </p:nvPr>
        </p:nvSpPr>
        <p:spPr>
          <a:xfrm>
            <a:off x="2443156" y="881161"/>
            <a:ext cx="702917" cy="702917"/>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dirty="0"/>
          </a:p>
        </p:txBody>
      </p:sp>
      <p:sp>
        <p:nvSpPr>
          <p:cNvPr id="3" name="Footer Placeholder 2">
            <a:extLst>
              <a:ext uri="{FF2B5EF4-FFF2-40B4-BE49-F238E27FC236}">
                <a16:creationId xmlns:a16="http://schemas.microsoft.com/office/drawing/2014/main" id="{07220298-CF6D-1246-98BC-4407753C86E8}"/>
              </a:ext>
            </a:extLst>
          </p:cNvPr>
          <p:cNvSpPr>
            <a:spLocks noGrp="1"/>
          </p:cNvSpPr>
          <p:nvPr>
            <p:ph type="ftr" sz="quarter" idx="29"/>
          </p:nvPr>
        </p:nvSpPr>
        <p:spPr>
          <a:xfrm>
            <a:off x="1433623" y="6356350"/>
            <a:ext cx="4114800" cy="365125"/>
          </a:xfrm>
        </p:spPr>
        <p:txBody>
          <a:bodyPr/>
          <a:lstStyle>
            <a:lvl1pPr>
              <a:defRPr>
                <a:solidFill>
                  <a:schemeClr val="bg1"/>
                </a:solidFill>
              </a:defRPr>
            </a:lvl1pPr>
          </a:lstStyle>
          <a:p>
            <a:r>
              <a:rPr lang="en-US"/>
              <a:t>This is the footer</a:t>
            </a:r>
            <a:endParaRPr lang="en-US" dirty="0"/>
          </a:p>
        </p:txBody>
      </p:sp>
      <p:sp>
        <p:nvSpPr>
          <p:cNvPr id="23" name="Text Placeholder 14">
            <a:extLst>
              <a:ext uri="{FF2B5EF4-FFF2-40B4-BE49-F238E27FC236}">
                <a16:creationId xmlns:a16="http://schemas.microsoft.com/office/drawing/2014/main" id="{113C47AD-A207-9144-BC0D-386823499FDE}"/>
              </a:ext>
            </a:extLst>
          </p:cNvPr>
          <p:cNvSpPr>
            <a:spLocks noGrp="1"/>
          </p:cNvSpPr>
          <p:nvPr>
            <p:ph type="body" sz="quarter" idx="30" hasCustomPrompt="1"/>
          </p:nvPr>
        </p:nvSpPr>
        <p:spPr>
          <a:xfrm>
            <a:off x="7809304" y="2367280"/>
            <a:ext cx="927222" cy="927222"/>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4" name="Text Placeholder 14">
            <a:extLst>
              <a:ext uri="{FF2B5EF4-FFF2-40B4-BE49-F238E27FC236}">
                <a16:creationId xmlns:a16="http://schemas.microsoft.com/office/drawing/2014/main" id="{1B42D1CC-329D-C249-84D4-9D1FD78A2FD8}"/>
              </a:ext>
            </a:extLst>
          </p:cNvPr>
          <p:cNvSpPr>
            <a:spLocks noGrp="1"/>
          </p:cNvSpPr>
          <p:nvPr>
            <p:ph type="body" sz="quarter" idx="31" hasCustomPrompt="1"/>
          </p:nvPr>
        </p:nvSpPr>
        <p:spPr>
          <a:xfrm>
            <a:off x="7809304" y="3954770"/>
            <a:ext cx="304838" cy="304838"/>
          </a:xfrm>
          <a:prstGeom prst="ellipse">
            <a:avLst/>
          </a:prstGeom>
          <a:solidFill>
            <a:schemeClr val="accent4"/>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5" name="Text Placeholder 14">
            <a:extLst>
              <a:ext uri="{FF2B5EF4-FFF2-40B4-BE49-F238E27FC236}">
                <a16:creationId xmlns:a16="http://schemas.microsoft.com/office/drawing/2014/main" id="{E5D6CBCA-7E87-D34F-9A01-02F94DC7ABF9}"/>
              </a:ext>
            </a:extLst>
          </p:cNvPr>
          <p:cNvSpPr>
            <a:spLocks noGrp="1"/>
          </p:cNvSpPr>
          <p:nvPr>
            <p:ph type="body" sz="quarter" idx="32" hasCustomPrompt="1"/>
          </p:nvPr>
        </p:nvSpPr>
        <p:spPr>
          <a:xfrm>
            <a:off x="11007602" y="1419153"/>
            <a:ext cx="463038" cy="463038"/>
          </a:xfrm>
          <a:prstGeom prst="ellipse">
            <a:avLst/>
          </a:prstGeom>
          <a:solidFill>
            <a:schemeClr val="accent4"/>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37" name="Text Placeholder 14">
            <a:extLst>
              <a:ext uri="{FF2B5EF4-FFF2-40B4-BE49-F238E27FC236}">
                <a16:creationId xmlns:a16="http://schemas.microsoft.com/office/drawing/2014/main" id="{D36935BB-98FA-2F4E-9C6F-557485AAB6F9}"/>
              </a:ext>
            </a:extLst>
          </p:cNvPr>
          <p:cNvSpPr>
            <a:spLocks noGrp="1"/>
          </p:cNvSpPr>
          <p:nvPr>
            <p:ph type="body" sz="quarter" idx="20" hasCustomPrompt="1"/>
          </p:nvPr>
        </p:nvSpPr>
        <p:spPr>
          <a:xfrm>
            <a:off x="9354313" y="1304734"/>
            <a:ext cx="2116327" cy="2116327"/>
          </a:xfrm>
          <a:prstGeom prst="ellipse">
            <a:avLst/>
          </a:prstGeom>
          <a:solidFill>
            <a:schemeClr val="accent3"/>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26" name="Text Placeholder 14">
            <a:extLst>
              <a:ext uri="{FF2B5EF4-FFF2-40B4-BE49-F238E27FC236}">
                <a16:creationId xmlns:a16="http://schemas.microsoft.com/office/drawing/2014/main" id="{E69A43C0-753A-704E-B26F-A9BD82CA95B7}"/>
              </a:ext>
            </a:extLst>
          </p:cNvPr>
          <p:cNvSpPr>
            <a:spLocks noGrp="1"/>
          </p:cNvSpPr>
          <p:nvPr>
            <p:ph type="body" sz="quarter" idx="33" hasCustomPrompt="1"/>
          </p:nvPr>
        </p:nvSpPr>
        <p:spPr>
          <a:xfrm>
            <a:off x="10040305" y="5562406"/>
            <a:ext cx="465135" cy="465135"/>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Tree>
    <p:extLst>
      <p:ext uri="{BB962C8B-B14F-4D97-AF65-F5344CB8AC3E}">
        <p14:creationId xmlns:p14="http://schemas.microsoft.com/office/powerpoint/2010/main" val="201584198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 Sub + 2 Column Text + Picture with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p>
            <a:fld id="{71A6133F-7122-9743-BB3D-D2181A8BA09B}" type="slidenum">
              <a:rPr lang="en-GB" smtClean="0"/>
              <a:pPr/>
              <a:t>‹#›</a:t>
            </a:fld>
            <a:endParaRPr lang="en-GB"/>
          </a:p>
        </p:txBody>
      </p:sp>
      <p:sp>
        <p:nvSpPr>
          <p:cNvPr id="13" name="Picture Placeholder 10">
            <a:extLst>
              <a:ext uri="{FF2B5EF4-FFF2-40B4-BE49-F238E27FC236}">
                <a16:creationId xmlns:a16="http://schemas.microsoft.com/office/drawing/2014/main" id="{E88FFC51-796A-5B43-A464-E87FA3C00B10}"/>
              </a:ext>
            </a:extLst>
          </p:cNvPr>
          <p:cNvSpPr>
            <a:spLocks noGrp="1"/>
          </p:cNvSpPr>
          <p:nvPr>
            <p:ph type="pic" sz="quarter" idx="14"/>
          </p:nvPr>
        </p:nvSpPr>
        <p:spPr>
          <a:xfrm>
            <a:off x="6622948" y="2127919"/>
            <a:ext cx="3414185" cy="3412122"/>
          </a:xfrm>
          <a:prstGeom prst="ellipse">
            <a:avLst/>
          </a:prstGeom>
          <a:solidFill>
            <a:schemeClr val="bg2"/>
          </a:solidFill>
        </p:spPr>
        <p:txBody>
          <a:bodyPr anchor="ctr"/>
          <a:lstStyle>
            <a:lvl1pPr marL="0" indent="0" algn="ctr">
              <a:buNone/>
              <a:defRPr/>
            </a:lvl1pPr>
          </a:lstStyle>
          <a:p>
            <a:endParaRPr lang="en-GB" dirty="0"/>
          </a:p>
        </p:txBody>
      </p:sp>
      <p:sp>
        <p:nvSpPr>
          <p:cNvPr id="16" name="Text Placeholder 14">
            <a:extLst>
              <a:ext uri="{FF2B5EF4-FFF2-40B4-BE49-F238E27FC236}">
                <a16:creationId xmlns:a16="http://schemas.microsoft.com/office/drawing/2014/main" id="{4E4ED037-2456-1E4B-BD6E-D1006B93AF2A}"/>
              </a:ext>
            </a:extLst>
          </p:cNvPr>
          <p:cNvSpPr>
            <a:spLocks noGrp="1"/>
          </p:cNvSpPr>
          <p:nvPr>
            <p:ph type="body" sz="quarter" idx="15" hasCustomPrompt="1"/>
          </p:nvPr>
        </p:nvSpPr>
        <p:spPr>
          <a:xfrm>
            <a:off x="9283936" y="4626844"/>
            <a:ext cx="1110280" cy="1110280"/>
          </a:xfrm>
          <a:prstGeom prst="ellipse">
            <a:avLst/>
          </a:prstGeom>
          <a:solidFill>
            <a:schemeClr val="accent2"/>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7" name="Text Placeholder 14">
            <a:extLst>
              <a:ext uri="{FF2B5EF4-FFF2-40B4-BE49-F238E27FC236}">
                <a16:creationId xmlns:a16="http://schemas.microsoft.com/office/drawing/2014/main" id="{F94E7580-A9C7-0E4A-B2D8-B0A526ACCF2B}"/>
              </a:ext>
            </a:extLst>
          </p:cNvPr>
          <p:cNvSpPr>
            <a:spLocks noGrp="1"/>
          </p:cNvSpPr>
          <p:nvPr>
            <p:ph type="body" sz="quarter" idx="20" hasCustomPrompt="1"/>
          </p:nvPr>
        </p:nvSpPr>
        <p:spPr>
          <a:xfrm>
            <a:off x="9722887" y="2270197"/>
            <a:ext cx="829630" cy="829630"/>
          </a:xfrm>
          <a:prstGeom prst="ellipse">
            <a:avLst/>
          </a:prstGeom>
          <a:solidFill>
            <a:schemeClr val="accent1"/>
          </a:solidFill>
        </p:spPr>
        <p:txBody>
          <a:bodyPr anchor="ctr"/>
          <a:lstStyle>
            <a:lvl1pPr marL="0" indent="0" algn="ctr">
              <a:buNone/>
              <a:defRPr sz="3200" b="1" i="0">
                <a:solidFill>
                  <a:schemeClr val="bg1"/>
                </a:solidFill>
                <a:latin typeface="Berlingske Sans Extrabold" panose="02000703050000020004" pitchFamily="2" charset="0"/>
              </a:defRPr>
            </a:lvl1pPr>
          </a:lstStyle>
          <a:p>
            <a:pPr lvl="0"/>
            <a:r>
              <a:rPr lang="en-GB" dirty="0"/>
              <a:t> </a:t>
            </a:r>
          </a:p>
        </p:txBody>
      </p:sp>
      <p:sp>
        <p:nvSpPr>
          <p:cNvPr id="18" name="Text Placeholder 14">
            <a:extLst>
              <a:ext uri="{FF2B5EF4-FFF2-40B4-BE49-F238E27FC236}">
                <a16:creationId xmlns:a16="http://schemas.microsoft.com/office/drawing/2014/main" id="{B22186BE-2730-D04E-B409-DBB414DFD1BE}"/>
              </a:ext>
            </a:extLst>
          </p:cNvPr>
          <p:cNvSpPr>
            <a:spLocks noGrp="1"/>
          </p:cNvSpPr>
          <p:nvPr>
            <p:ph type="body" sz="quarter" idx="16" hasCustomPrompt="1"/>
          </p:nvPr>
        </p:nvSpPr>
        <p:spPr>
          <a:xfrm>
            <a:off x="6265864" y="3985142"/>
            <a:ext cx="514891" cy="514891"/>
          </a:xfrm>
          <a:prstGeom prst="ellipse">
            <a:avLst/>
          </a:prstGeom>
          <a:solidFill>
            <a:schemeClr val="accent3"/>
          </a:solidFill>
        </p:spPr>
        <p:txBody>
          <a:bodyPr anchor="ctr"/>
          <a:lstStyle>
            <a:lvl1pPr marL="0" indent="0" algn="ctr">
              <a:buNone/>
              <a:defRPr sz="2400" b="1" i="0">
                <a:solidFill>
                  <a:schemeClr val="bg1"/>
                </a:solidFill>
                <a:latin typeface="Berlingske Sans Extrabold" panose="02000703050000020004" pitchFamily="2" charset="0"/>
              </a:defRPr>
            </a:lvl1pPr>
          </a:lstStyle>
          <a:p>
            <a:pPr lvl="0"/>
            <a:r>
              <a:rPr lang="en-GB" dirty="0"/>
              <a:t> </a:t>
            </a:r>
          </a:p>
        </p:txBody>
      </p:sp>
      <p:sp>
        <p:nvSpPr>
          <p:cNvPr id="4" name="Footer Placeholder 3">
            <a:extLst>
              <a:ext uri="{FF2B5EF4-FFF2-40B4-BE49-F238E27FC236}">
                <a16:creationId xmlns:a16="http://schemas.microsoft.com/office/drawing/2014/main" id="{9DCAA9D3-7DF8-264E-B853-BD50D6C61DE3}"/>
              </a:ext>
            </a:extLst>
          </p:cNvPr>
          <p:cNvSpPr>
            <a:spLocks noGrp="1"/>
          </p:cNvSpPr>
          <p:nvPr>
            <p:ph type="ftr" sz="quarter" idx="21"/>
          </p:nvPr>
        </p:nvSpPr>
        <p:spPr/>
        <p:txBody>
          <a:bodyPr/>
          <a:lstStyle/>
          <a:p>
            <a:r>
              <a:rPr lang="en-US"/>
              <a:t>This is the footer</a:t>
            </a:r>
            <a:endParaRPr lang="en-US" dirty="0"/>
          </a:p>
        </p:txBody>
      </p:sp>
      <p:pic>
        <p:nvPicPr>
          <p:cNvPr id="15" name="Picture 14">
            <a:extLst>
              <a:ext uri="{FF2B5EF4-FFF2-40B4-BE49-F238E27FC236}">
                <a16:creationId xmlns:a16="http://schemas.microsoft.com/office/drawing/2014/main" id="{359BA5CD-B5B9-D84A-ADAE-B0B3E427C03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sp>
        <p:nvSpPr>
          <p:cNvPr id="20" name="Text Placeholder 4">
            <a:extLst>
              <a:ext uri="{FF2B5EF4-FFF2-40B4-BE49-F238E27FC236}">
                <a16:creationId xmlns:a16="http://schemas.microsoft.com/office/drawing/2014/main" id="{83F7E159-BC96-3547-AFF1-F8468B01EF18}"/>
              </a:ext>
            </a:extLst>
          </p:cNvPr>
          <p:cNvSpPr>
            <a:spLocks noGrp="1"/>
          </p:cNvSpPr>
          <p:nvPr>
            <p:ph type="body" sz="quarter" idx="12" hasCustomPrompt="1"/>
          </p:nvPr>
        </p:nvSpPr>
        <p:spPr>
          <a:xfrm>
            <a:off x="479425" y="5943873"/>
            <a:ext cx="4339710" cy="276447"/>
          </a:xfrm>
          <a:prstGeom prst="rect">
            <a:avLst/>
          </a:prstGeom>
        </p:spPr>
        <p:txBody>
          <a:bodyPr anchor="ctr"/>
          <a:lstStyle>
            <a:lvl1pPr marL="0" indent="0">
              <a:buNone/>
              <a:defRPr sz="1600" b="0" i="0">
                <a:solidFill>
                  <a:schemeClr val="tx2"/>
                </a:solidFill>
                <a:latin typeface="Berlingske Sans Demibold" panose="02000703050000020004" pitchFamily="2" charset="0"/>
              </a:defRPr>
            </a:lvl1pPr>
          </a:lstStyle>
          <a:p>
            <a:pPr lvl="0"/>
            <a:r>
              <a:rPr lang="en-GB" dirty="0"/>
              <a:t>Click to create a bottom part of text</a:t>
            </a:r>
          </a:p>
        </p:txBody>
      </p:sp>
      <p:sp>
        <p:nvSpPr>
          <p:cNvPr id="21" name="Text Placeholder 4">
            <a:extLst>
              <a:ext uri="{FF2B5EF4-FFF2-40B4-BE49-F238E27FC236}">
                <a16:creationId xmlns:a16="http://schemas.microsoft.com/office/drawing/2014/main" id="{6628171E-12F2-4F4C-AFC5-632A994A0FA2}"/>
              </a:ext>
            </a:extLst>
          </p:cNvPr>
          <p:cNvSpPr>
            <a:spLocks noGrp="1"/>
          </p:cNvSpPr>
          <p:nvPr>
            <p:ph type="body" sz="quarter" idx="23" hasCustomPrompt="1"/>
          </p:nvPr>
        </p:nvSpPr>
        <p:spPr>
          <a:xfrm>
            <a:off x="479425" y="1374710"/>
            <a:ext cx="4339710" cy="503419"/>
          </a:xfrm>
          <a:prstGeom prst="rect">
            <a:avLst/>
          </a:prstGeom>
        </p:spPr>
        <p:txBody>
          <a:bodyPr anchor="b"/>
          <a:lstStyle>
            <a:lvl1pPr marL="0" indent="0">
              <a:buNone/>
              <a:defRPr sz="1800" b="1" i="0">
                <a:solidFill>
                  <a:schemeClr val="tx2"/>
                </a:solidFill>
                <a:latin typeface="Berlingske Sans Extrabold" panose="02000703050000020004" pitchFamily="2" charset="0"/>
              </a:defRPr>
            </a:lvl1pPr>
          </a:lstStyle>
          <a:p>
            <a:pPr lvl="0"/>
            <a:r>
              <a:rPr lang="en-GB" dirty="0"/>
              <a:t>Click to create a subtitle</a:t>
            </a:r>
          </a:p>
        </p:txBody>
      </p:sp>
      <p:sp>
        <p:nvSpPr>
          <p:cNvPr id="22" name="Text Placeholder 3">
            <a:extLst>
              <a:ext uri="{FF2B5EF4-FFF2-40B4-BE49-F238E27FC236}">
                <a16:creationId xmlns:a16="http://schemas.microsoft.com/office/drawing/2014/main" id="{D84B3316-0CE4-0F49-B6F4-A7BCAC18A01B}"/>
              </a:ext>
            </a:extLst>
          </p:cNvPr>
          <p:cNvSpPr>
            <a:spLocks noGrp="1"/>
          </p:cNvSpPr>
          <p:nvPr>
            <p:ph type="body" sz="quarter" idx="19"/>
          </p:nvPr>
        </p:nvSpPr>
        <p:spPr>
          <a:xfrm>
            <a:off x="479425" y="2009486"/>
            <a:ext cx="4339710" cy="3798357"/>
          </a:xfrm>
          <a:prstGeom prst="rect">
            <a:avLst/>
          </a:prstGeo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a:extLst>
              <a:ext uri="{FF2B5EF4-FFF2-40B4-BE49-F238E27FC236}">
                <a16:creationId xmlns:a16="http://schemas.microsoft.com/office/drawing/2014/main" id="{0B4A5BE1-D4DC-3B4C-8A99-EBBB639B152C}"/>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5848713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 Sub + Content">
    <p:bg>
      <p:bgPr>
        <a:solidFill>
          <a:schemeClr val="accent3"/>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7507896-C635-6D43-A2C5-BE64057C20FE}"/>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4" y="4201469"/>
            <a:ext cx="9829801" cy="276447"/>
          </a:xfrm>
          <a:prstGeom prst="rect">
            <a:avLst/>
          </a:prstGeom>
        </p:spPr>
        <p:txBody>
          <a:bodyPr anchor="ctr"/>
          <a:lstStyle>
            <a:lvl1pPr marL="0" indent="0">
              <a:buNone/>
              <a:defRPr sz="1800" b="1" i="0">
                <a:solidFill>
                  <a:schemeClr val="bg1"/>
                </a:solidFill>
                <a:latin typeface="Source Sans Pro" panose="020B0503030403020204" pitchFamily="34" charset="77"/>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14" name="Text Placeholder 4">
            <a:extLst>
              <a:ext uri="{FF2B5EF4-FFF2-40B4-BE49-F238E27FC236}">
                <a16:creationId xmlns:a16="http://schemas.microsoft.com/office/drawing/2014/main" id="{AF045BBF-7A50-DE49-9425-70410AE9B6AC}"/>
              </a:ext>
            </a:extLst>
          </p:cNvPr>
          <p:cNvSpPr>
            <a:spLocks noGrp="1"/>
          </p:cNvSpPr>
          <p:nvPr>
            <p:ph type="body" sz="quarter" idx="20"/>
          </p:nvPr>
        </p:nvSpPr>
        <p:spPr>
          <a:xfrm>
            <a:off x="479425" y="2153704"/>
            <a:ext cx="9829800" cy="492484"/>
          </a:xfrm>
          <a:prstGeom prst="rect">
            <a:avLst/>
          </a:prstGeom>
        </p:spPr>
        <p:txBody>
          <a:bodyPr/>
          <a:lstStyle>
            <a:lvl1pPr marL="0" indent="0">
              <a:buNone/>
              <a:defRPr sz="2400" b="0" i="0">
                <a:solidFill>
                  <a:schemeClr val="bg1"/>
                </a:solidFill>
                <a:latin typeface="Berlingske Sans Demibold" panose="02000703050000020004" pitchFamily="2" charset="0"/>
              </a:defRPr>
            </a:lvl1pPr>
          </a:lstStyle>
          <a:p>
            <a:pPr lvl="0"/>
            <a:endParaRPr lang="en-GB" dirty="0"/>
          </a:p>
        </p:txBody>
      </p:sp>
      <p:sp>
        <p:nvSpPr>
          <p:cNvPr id="20" name="Text Placeholder 4">
            <a:extLst>
              <a:ext uri="{FF2B5EF4-FFF2-40B4-BE49-F238E27FC236}">
                <a16:creationId xmlns:a16="http://schemas.microsoft.com/office/drawing/2014/main" id="{CF7AAE2C-5A7B-2D40-9EA3-D9D071D7E38D}"/>
              </a:ext>
            </a:extLst>
          </p:cNvPr>
          <p:cNvSpPr>
            <a:spLocks noGrp="1"/>
          </p:cNvSpPr>
          <p:nvPr>
            <p:ph type="body" sz="quarter" idx="21" hasCustomPrompt="1"/>
          </p:nvPr>
        </p:nvSpPr>
        <p:spPr>
          <a:xfrm>
            <a:off x="479424" y="4601450"/>
            <a:ext cx="9829801" cy="1347881"/>
          </a:xfrm>
          <a:prstGeom prst="rect">
            <a:avLst/>
          </a:prstGeom>
        </p:spPr>
        <p:txBody>
          <a:bodyPr/>
          <a:lstStyle>
            <a:lvl1pPr marL="342900" indent="-342900">
              <a:spcBef>
                <a:spcPts val="0"/>
              </a:spcBef>
              <a:spcAft>
                <a:spcPts val="600"/>
              </a:spcAft>
              <a:buClr>
                <a:schemeClr val="bg1"/>
              </a:buClr>
              <a:buFont typeface="Arial" panose="020B0604020202020204" pitchFamily="34" charset="0"/>
              <a:buChar char="•"/>
              <a:defRPr sz="1800" b="0" i="0">
                <a:solidFill>
                  <a:schemeClr val="bg1"/>
                </a:solidFill>
                <a:latin typeface="Source Sans Pro" panose="020B0503030403020204" pitchFamily="34" charset="77"/>
              </a:defRPr>
            </a:lvl1pPr>
          </a:lstStyle>
          <a:p>
            <a:pPr lvl="0"/>
            <a:r>
              <a:rPr lang="en-GB" dirty="0"/>
              <a:t>Click to create a subtitle</a:t>
            </a:r>
          </a:p>
        </p:txBody>
      </p:sp>
      <p:pic>
        <p:nvPicPr>
          <p:cNvPr id="11" name="Picture 10">
            <a:extLst>
              <a:ext uri="{FF2B5EF4-FFF2-40B4-BE49-F238E27FC236}">
                <a16:creationId xmlns:a16="http://schemas.microsoft.com/office/drawing/2014/main" id="{FD782C31-6F13-2C40-BBCC-AEF1878EC1B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
        <p:nvSpPr>
          <p:cNvPr id="2" name="Title 1">
            <a:extLst>
              <a:ext uri="{FF2B5EF4-FFF2-40B4-BE49-F238E27FC236}">
                <a16:creationId xmlns:a16="http://schemas.microsoft.com/office/drawing/2014/main" id="{1A16146E-7816-A746-832C-1C0233461E6C}"/>
              </a:ext>
            </a:extLst>
          </p:cNvPr>
          <p:cNvSpPr>
            <a:spLocks noGrp="1"/>
          </p:cNvSpPr>
          <p:nvPr>
            <p:ph type="title"/>
          </p:nvPr>
        </p:nvSpPr>
        <p:spPr>
          <a:xfrm>
            <a:off x="480060" y="3049915"/>
            <a:ext cx="9829165" cy="931771"/>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344205932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 Sub + 2 Column Text +_Left Curved Content_Lavender ">
    <p:bg>
      <p:bgPr>
        <a:solidFill>
          <a:schemeClr val="bg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3699833-04A4-814C-B0D2-D70A33875038}"/>
              </a:ext>
            </a:extLst>
          </p:cNvPr>
          <p:cNvSpPr>
            <a:spLocks noGrp="1"/>
          </p:cNvSpPr>
          <p:nvPr>
            <p:ph type="pic" sz="quarter" idx="14"/>
          </p:nvPr>
        </p:nvSpPr>
        <p:spPr>
          <a:xfrm>
            <a:off x="7017489" y="0"/>
            <a:ext cx="5174512" cy="6858000"/>
          </a:xfrm>
          <a:prstGeom prst="rect">
            <a:avLst/>
          </a:prstGeom>
          <a:solidFill>
            <a:schemeClr val="bg2"/>
          </a:solidFill>
        </p:spPr>
        <p:txBody>
          <a:bodyPr anchor="ctr"/>
          <a:lstStyle>
            <a:lvl1pPr marL="0" indent="0">
              <a:buNone/>
              <a:defRPr>
                <a:solidFill>
                  <a:schemeClr val="bg2"/>
                </a:solidFill>
              </a:defRPr>
            </a:lvl1pPr>
          </a:lstStyle>
          <a:p>
            <a:endParaRPr lang="en-GB"/>
          </a:p>
        </p:txBody>
      </p:sp>
      <p:sp>
        <p:nvSpPr>
          <p:cNvPr id="26" name="Text Placeholder 25">
            <a:extLst>
              <a:ext uri="{FF2B5EF4-FFF2-40B4-BE49-F238E27FC236}">
                <a16:creationId xmlns:a16="http://schemas.microsoft.com/office/drawing/2014/main" id="{7031CC84-A580-2842-B0FE-651EC3A1C091}"/>
              </a:ext>
            </a:extLst>
          </p:cNvPr>
          <p:cNvSpPr>
            <a:spLocks noGrp="1"/>
          </p:cNvSpPr>
          <p:nvPr>
            <p:ph type="body" sz="quarter" idx="20" hasCustomPrompt="1"/>
          </p:nvPr>
        </p:nvSpPr>
        <p:spPr>
          <a:xfrm>
            <a:off x="-13527" y="0"/>
            <a:ext cx="8394099" cy="6858000"/>
          </a:xfrm>
          <a:custGeom>
            <a:avLst/>
            <a:gdLst>
              <a:gd name="connsiteX0" fmla="*/ 0 w 8394099"/>
              <a:gd name="connsiteY0" fmla="*/ 0 h 6858000"/>
              <a:gd name="connsiteX1" fmla="*/ 7210115 w 8394099"/>
              <a:gd name="connsiteY1" fmla="*/ 0 h 6858000"/>
              <a:gd name="connsiteX2" fmla="*/ 7288769 w 8394099"/>
              <a:gd name="connsiteY2" fmla="*/ 100089 h 6858000"/>
              <a:gd name="connsiteX3" fmla="*/ 8394099 w 8394099"/>
              <a:gd name="connsiteY3" fmla="*/ 3428999 h 6858000"/>
              <a:gd name="connsiteX4" fmla="*/ 7288769 w 8394099"/>
              <a:gd name="connsiteY4" fmla="*/ 6757910 h 6858000"/>
              <a:gd name="connsiteX5" fmla="*/ 7210114 w 8394099"/>
              <a:gd name="connsiteY5" fmla="*/ 6858000 h 6858000"/>
              <a:gd name="connsiteX6" fmla="*/ 0 w 839409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94099" h="6858000">
                <a:moveTo>
                  <a:pt x="0" y="0"/>
                </a:moveTo>
                <a:lnTo>
                  <a:pt x="7210115" y="0"/>
                </a:lnTo>
                <a:lnTo>
                  <a:pt x="7288769" y="100089"/>
                </a:lnTo>
                <a:cubicBezTo>
                  <a:pt x="7982987" y="1028368"/>
                  <a:pt x="8394099" y="2180674"/>
                  <a:pt x="8394099" y="3428999"/>
                </a:cubicBezTo>
                <a:cubicBezTo>
                  <a:pt x="8394099" y="4677325"/>
                  <a:pt x="7982987" y="5829631"/>
                  <a:pt x="7288769" y="6757910"/>
                </a:cubicBezTo>
                <a:lnTo>
                  <a:pt x="7210114" y="6858000"/>
                </a:lnTo>
                <a:lnTo>
                  <a:pt x="0" y="6858000"/>
                </a:lnTo>
                <a:close/>
              </a:path>
            </a:pathLst>
          </a:custGeom>
          <a:solidFill>
            <a:schemeClr val="accent1"/>
          </a:solidFill>
        </p:spPr>
        <p:txBody>
          <a:bodyPr wrap="square">
            <a:noAutofit/>
          </a:bodyPr>
          <a:lstStyle>
            <a:lvl1pPr marL="0" indent="0">
              <a:buNone/>
              <a:defRPr/>
            </a:lvl1pPr>
          </a:lstStyle>
          <a:p>
            <a:pPr lvl="0"/>
            <a:r>
              <a:rPr lang="en-US" dirty="0"/>
              <a:t> </a:t>
            </a:r>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570"/>
            <a:ext cx="6401866"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add your bottom text here</a:t>
            </a:r>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5" y="1580024"/>
            <a:ext cx="6401866" cy="276447"/>
          </a:xfrm>
          <a:prstGeom prst="rect">
            <a:avLst/>
          </a:prstGeom>
        </p:spPr>
        <p:txBody>
          <a:bodyP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3" name="Text Placeholder 2">
            <a:extLst>
              <a:ext uri="{FF2B5EF4-FFF2-40B4-BE49-F238E27FC236}">
                <a16:creationId xmlns:a16="http://schemas.microsoft.com/office/drawing/2014/main" id="{13A6B4A6-AE8F-C947-A5E6-2B1A2CBCFC09}"/>
              </a:ext>
            </a:extLst>
          </p:cNvPr>
          <p:cNvSpPr>
            <a:spLocks noGrp="1"/>
          </p:cNvSpPr>
          <p:nvPr>
            <p:ph type="body" sz="quarter" idx="21" hasCustomPrompt="1"/>
          </p:nvPr>
        </p:nvSpPr>
        <p:spPr>
          <a:xfrm>
            <a:off x="478800" y="1993249"/>
            <a:ext cx="6399795" cy="3689779"/>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2" name="Title 1">
            <a:extLst>
              <a:ext uri="{FF2B5EF4-FFF2-40B4-BE49-F238E27FC236}">
                <a16:creationId xmlns:a16="http://schemas.microsoft.com/office/drawing/2014/main" id="{490A1FCB-B589-B648-A957-126AD7A1B9DE}"/>
              </a:ext>
            </a:extLst>
          </p:cNvPr>
          <p:cNvSpPr>
            <a:spLocks noGrp="1"/>
          </p:cNvSpPr>
          <p:nvPr>
            <p:ph type="title"/>
          </p:nvPr>
        </p:nvSpPr>
        <p:spPr>
          <a:xfrm>
            <a:off x="480060" y="365125"/>
            <a:ext cx="6398495"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42937796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 Sub + 2 Column Text +_Left Curved Content_Navy">
    <p:bg>
      <p:bgPr>
        <a:solidFill>
          <a:schemeClr val="bg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3699833-04A4-814C-B0D2-D70A33875038}"/>
              </a:ext>
            </a:extLst>
          </p:cNvPr>
          <p:cNvSpPr>
            <a:spLocks noGrp="1"/>
          </p:cNvSpPr>
          <p:nvPr>
            <p:ph type="pic" sz="quarter" idx="14"/>
          </p:nvPr>
        </p:nvSpPr>
        <p:spPr>
          <a:xfrm>
            <a:off x="7017489" y="0"/>
            <a:ext cx="5174512" cy="6858000"/>
          </a:xfrm>
          <a:prstGeom prst="rect">
            <a:avLst/>
          </a:prstGeom>
          <a:solidFill>
            <a:schemeClr val="bg2"/>
          </a:solidFill>
        </p:spPr>
        <p:txBody>
          <a:bodyPr anchor="ctr"/>
          <a:lstStyle>
            <a:lvl1pPr marL="0" indent="0">
              <a:buNone/>
              <a:defRPr>
                <a:solidFill>
                  <a:schemeClr val="bg2"/>
                </a:solidFill>
              </a:defRPr>
            </a:lvl1pPr>
          </a:lstStyle>
          <a:p>
            <a:endParaRPr lang="en-GB"/>
          </a:p>
        </p:txBody>
      </p:sp>
      <p:sp>
        <p:nvSpPr>
          <p:cNvPr id="26" name="Text Placeholder 25">
            <a:extLst>
              <a:ext uri="{FF2B5EF4-FFF2-40B4-BE49-F238E27FC236}">
                <a16:creationId xmlns:a16="http://schemas.microsoft.com/office/drawing/2014/main" id="{7031CC84-A580-2842-B0FE-651EC3A1C091}"/>
              </a:ext>
            </a:extLst>
          </p:cNvPr>
          <p:cNvSpPr>
            <a:spLocks noGrp="1"/>
          </p:cNvSpPr>
          <p:nvPr>
            <p:ph type="body" sz="quarter" idx="20" hasCustomPrompt="1"/>
          </p:nvPr>
        </p:nvSpPr>
        <p:spPr>
          <a:xfrm>
            <a:off x="-13527" y="0"/>
            <a:ext cx="8394099" cy="6858000"/>
          </a:xfrm>
          <a:custGeom>
            <a:avLst/>
            <a:gdLst>
              <a:gd name="connsiteX0" fmla="*/ 0 w 8394099"/>
              <a:gd name="connsiteY0" fmla="*/ 0 h 6858000"/>
              <a:gd name="connsiteX1" fmla="*/ 7210115 w 8394099"/>
              <a:gd name="connsiteY1" fmla="*/ 0 h 6858000"/>
              <a:gd name="connsiteX2" fmla="*/ 7288769 w 8394099"/>
              <a:gd name="connsiteY2" fmla="*/ 100089 h 6858000"/>
              <a:gd name="connsiteX3" fmla="*/ 8394099 w 8394099"/>
              <a:gd name="connsiteY3" fmla="*/ 3428999 h 6858000"/>
              <a:gd name="connsiteX4" fmla="*/ 7288769 w 8394099"/>
              <a:gd name="connsiteY4" fmla="*/ 6757910 h 6858000"/>
              <a:gd name="connsiteX5" fmla="*/ 7210114 w 8394099"/>
              <a:gd name="connsiteY5" fmla="*/ 6858000 h 6858000"/>
              <a:gd name="connsiteX6" fmla="*/ 0 w 839409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94099" h="6858000">
                <a:moveTo>
                  <a:pt x="0" y="0"/>
                </a:moveTo>
                <a:lnTo>
                  <a:pt x="7210115" y="0"/>
                </a:lnTo>
                <a:lnTo>
                  <a:pt x="7288769" y="100089"/>
                </a:lnTo>
                <a:cubicBezTo>
                  <a:pt x="7982987" y="1028368"/>
                  <a:pt x="8394099" y="2180674"/>
                  <a:pt x="8394099" y="3428999"/>
                </a:cubicBezTo>
                <a:cubicBezTo>
                  <a:pt x="8394099" y="4677325"/>
                  <a:pt x="7982987" y="5829631"/>
                  <a:pt x="7288769" y="6757910"/>
                </a:cubicBezTo>
                <a:lnTo>
                  <a:pt x="7210114" y="6858000"/>
                </a:lnTo>
                <a:lnTo>
                  <a:pt x="0" y="6858000"/>
                </a:lnTo>
                <a:close/>
              </a:path>
            </a:pathLst>
          </a:custGeom>
          <a:solidFill>
            <a:schemeClr val="tx2"/>
          </a:solidFill>
        </p:spPr>
        <p:txBody>
          <a:bodyPr wrap="square">
            <a:noAutofit/>
          </a:bodyPr>
          <a:lstStyle>
            <a:lvl1pPr marL="0" indent="0">
              <a:buNone/>
              <a:defRPr/>
            </a:lvl1pPr>
          </a:lstStyle>
          <a:p>
            <a:pPr lvl="0"/>
            <a:r>
              <a:rPr lang="en-US" dirty="0"/>
              <a:t> </a:t>
            </a:r>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570"/>
            <a:ext cx="6401866"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add your bottom text here</a:t>
            </a:r>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5" y="1580024"/>
            <a:ext cx="6401866" cy="276447"/>
          </a:xfrm>
          <a:prstGeom prst="rect">
            <a:avLst/>
          </a:prstGeom>
        </p:spPr>
        <p:txBody>
          <a:bodyP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3" name="Text Placeholder 2">
            <a:extLst>
              <a:ext uri="{FF2B5EF4-FFF2-40B4-BE49-F238E27FC236}">
                <a16:creationId xmlns:a16="http://schemas.microsoft.com/office/drawing/2014/main" id="{13A6B4A6-AE8F-C947-A5E6-2B1A2CBCFC09}"/>
              </a:ext>
            </a:extLst>
          </p:cNvPr>
          <p:cNvSpPr>
            <a:spLocks noGrp="1"/>
          </p:cNvSpPr>
          <p:nvPr>
            <p:ph type="body" sz="quarter" idx="21" hasCustomPrompt="1"/>
          </p:nvPr>
        </p:nvSpPr>
        <p:spPr>
          <a:xfrm>
            <a:off x="478800" y="1993249"/>
            <a:ext cx="6399795" cy="3689779"/>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2" name="Title 1">
            <a:extLst>
              <a:ext uri="{FF2B5EF4-FFF2-40B4-BE49-F238E27FC236}">
                <a16:creationId xmlns:a16="http://schemas.microsoft.com/office/drawing/2014/main" id="{490A1FCB-B589-B648-A957-126AD7A1B9DE}"/>
              </a:ext>
            </a:extLst>
          </p:cNvPr>
          <p:cNvSpPr>
            <a:spLocks noGrp="1"/>
          </p:cNvSpPr>
          <p:nvPr>
            <p:ph type="title"/>
          </p:nvPr>
        </p:nvSpPr>
        <p:spPr>
          <a:xfrm>
            <a:off x="480060" y="365125"/>
            <a:ext cx="6398495"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13717130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 Sub + 2 Column Text +_Left Curved Content_Coral">
    <p:bg>
      <p:bgPr>
        <a:solidFill>
          <a:schemeClr val="bg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3699833-04A4-814C-B0D2-D70A33875038}"/>
              </a:ext>
            </a:extLst>
          </p:cNvPr>
          <p:cNvSpPr>
            <a:spLocks noGrp="1"/>
          </p:cNvSpPr>
          <p:nvPr>
            <p:ph type="pic" sz="quarter" idx="14"/>
          </p:nvPr>
        </p:nvSpPr>
        <p:spPr>
          <a:xfrm>
            <a:off x="7017489" y="0"/>
            <a:ext cx="5174512" cy="6858000"/>
          </a:xfrm>
          <a:prstGeom prst="rect">
            <a:avLst/>
          </a:prstGeom>
          <a:solidFill>
            <a:schemeClr val="bg2"/>
          </a:solidFill>
        </p:spPr>
        <p:txBody>
          <a:bodyPr anchor="ctr"/>
          <a:lstStyle>
            <a:lvl1pPr marL="0" indent="0">
              <a:buNone/>
              <a:defRPr>
                <a:solidFill>
                  <a:schemeClr val="bg2"/>
                </a:solidFill>
              </a:defRPr>
            </a:lvl1pPr>
          </a:lstStyle>
          <a:p>
            <a:endParaRPr lang="en-GB"/>
          </a:p>
        </p:txBody>
      </p:sp>
      <p:sp>
        <p:nvSpPr>
          <p:cNvPr id="26" name="Text Placeholder 25">
            <a:extLst>
              <a:ext uri="{FF2B5EF4-FFF2-40B4-BE49-F238E27FC236}">
                <a16:creationId xmlns:a16="http://schemas.microsoft.com/office/drawing/2014/main" id="{7031CC84-A580-2842-B0FE-651EC3A1C091}"/>
              </a:ext>
            </a:extLst>
          </p:cNvPr>
          <p:cNvSpPr>
            <a:spLocks noGrp="1"/>
          </p:cNvSpPr>
          <p:nvPr>
            <p:ph type="body" sz="quarter" idx="20" hasCustomPrompt="1"/>
          </p:nvPr>
        </p:nvSpPr>
        <p:spPr>
          <a:xfrm>
            <a:off x="-13527" y="0"/>
            <a:ext cx="8394099" cy="6858000"/>
          </a:xfrm>
          <a:custGeom>
            <a:avLst/>
            <a:gdLst>
              <a:gd name="connsiteX0" fmla="*/ 0 w 8394099"/>
              <a:gd name="connsiteY0" fmla="*/ 0 h 6858000"/>
              <a:gd name="connsiteX1" fmla="*/ 7210115 w 8394099"/>
              <a:gd name="connsiteY1" fmla="*/ 0 h 6858000"/>
              <a:gd name="connsiteX2" fmla="*/ 7288769 w 8394099"/>
              <a:gd name="connsiteY2" fmla="*/ 100089 h 6858000"/>
              <a:gd name="connsiteX3" fmla="*/ 8394099 w 8394099"/>
              <a:gd name="connsiteY3" fmla="*/ 3428999 h 6858000"/>
              <a:gd name="connsiteX4" fmla="*/ 7288769 w 8394099"/>
              <a:gd name="connsiteY4" fmla="*/ 6757910 h 6858000"/>
              <a:gd name="connsiteX5" fmla="*/ 7210114 w 8394099"/>
              <a:gd name="connsiteY5" fmla="*/ 6858000 h 6858000"/>
              <a:gd name="connsiteX6" fmla="*/ 0 w 839409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94099" h="6858000">
                <a:moveTo>
                  <a:pt x="0" y="0"/>
                </a:moveTo>
                <a:lnTo>
                  <a:pt x="7210115" y="0"/>
                </a:lnTo>
                <a:lnTo>
                  <a:pt x="7288769" y="100089"/>
                </a:lnTo>
                <a:cubicBezTo>
                  <a:pt x="7982987" y="1028368"/>
                  <a:pt x="8394099" y="2180674"/>
                  <a:pt x="8394099" y="3428999"/>
                </a:cubicBezTo>
                <a:cubicBezTo>
                  <a:pt x="8394099" y="4677325"/>
                  <a:pt x="7982987" y="5829631"/>
                  <a:pt x="7288769" y="6757910"/>
                </a:cubicBezTo>
                <a:lnTo>
                  <a:pt x="7210114" y="6858000"/>
                </a:lnTo>
                <a:lnTo>
                  <a:pt x="0" y="6858000"/>
                </a:lnTo>
                <a:close/>
              </a:path>
            </a:pathLst>
          </a:custGeom>
          <a:solidFill>
            <a:schemeClr val="accent2"/>
          </a:solidFill>
        </p:spPr>
        <p:txBody>
          <a:bodyPr wrap="square">
            <a:noAutofit/>
          </a:bodyPr>
          <a:lstStyle>
            <a:lvl1pPr marL="0" indent="0">
              <a:buNone/>
              <a:defRPr/>
            </a:lvl1pPr>
          </a:lstStyle>
          <a:p>
            <a:pPr lvl="0"/>
            <a:r>
              <a:rPr lang="en-US" dirty="0"/>
              <a:t> </a:t>
            </a:r>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570"/>
            <a:ext cx="6401866"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add your bottom text here</a:t>
            </a:r>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5" y="1580024"/>
            <a:ext cx="6401866" cy="276447"/>
          </a:xfrm>
          <a:prstGeom prst="rect">
            <a:avLst/>
          </a:prstGeom>
        </p:spPr>
        <p:txBody>
          <a:bodyP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3" name="Text Placeholder 2">
            <a:extLst>
              <a:ext uri="{FF2B5EF4-FFF2-40B4-BE49-F238E27FC236}">
                <a16:creationId xmlns:a16="http://schemas.microsoft.com/office/drawing/2014/main" id="{13A6B4A6-AE8F-C947-A5E6-2B1A2CBCFC09}"/>
              </a:ext>
            </a:extLst>
          </p:cNvPr>
          <p:cNvSpPr>
            <a:spLocks noGrp="1"/>
          </p:cNvSpPr>
          <p:nvPr>
            <p:ph type="body" sz="quarter" idx="21" hasCustomPrompt="1"/>
          </p:nvPr>
        </p:nvSpPr>
        <p:spPr>
          <a:xfrm>
            <a:off x="478800" y="1993249"/>
            <a:ext cx="6399795" cy="3689779"/>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2" name="Title 1">
            <a:extLst>
              <a:ext uri="{FF2B5EF4-FFF2-40B4-BE49-F238E27FC236}">
                <a16:creationId xmlns:a16="http://schemas.microsoft.com/office/drawing/2014/main" id="{490A1FCB-B589-B648-A957-126AD7A1B9DE}"/>
              </a:ext>
            </a:extLst>
          </p:cNvPr>
          <p:cNvSpPr>
            <a:spLocks noGrp="1"/>
          </p:cNvSpPr>
          <p:nvPr>
            <p:ph type="title"/>
          </p:nvPr>
        </p:nvSpPr>
        <p:spPr>
          <a:xfrm>
            <a:off x="480060" y="365125"/>
            <a:ext cx="6398495"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07178634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 Sub + 2 Column Text +_Left Curved Content_Teal">
    <p:bg>
      <p:bgPr>
        <a:solidFill>
          <a:schemeClr val="bg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3699833-04A4-814C-B0D2-D70A33875038}"/>
              </a:ext>
            </a:extLst>
          </p:cNvPr>
          <p:cNvSpPr>
            <a:spLocks noGrp="1"/>
          </p:cNvSpPr>
          <p:nvPr>
            <p:ph type="pic" sz="quarter" idx="14"/>
          </p:nvPr>
        </p:nvSpPr>
        <p:spPr>
          <a:xfrm>
            <a:off x="7017489" y="0"/>
            <a:ext cx="5174512" cy="6858000"/>
          </a:xfrm>
          <a:prstGeom prst="rect">
            <a:avLst/>
          </a:prstGeom>
          <a:solidFill>
            <a:schemeClr val="bg2"/>
          </a:solidFill>
        </p:spPr>
        <p:txBody>
          <a:bodyPr anchor="ctr"/>
          <a:lstStyle>
            <a:lvl1pPr marL="0" indent="0">
              <a:buNone/>
              <a:defRPr>
                <a:solidFill>
                  <a:schemeClr val="bg2"/>
                </a:solidFill>
              </a:defRPr>
            </a:lvl1pPr>
          </a:lstStyle>
          <a:p>
            <a:endParaRPr lang="en-GB"/>
          </a:p>
        </p:txBody>
      </p:sp>
      <p:sp>
        <p:nvSpPr>
          <p:cNvPr id="26" name="Text Placeholder 25">
            <a:extLst>
              <a:ext uri="{FF2B5EF4-FFF2-40B4-BE49-F238E27FC236}">
                <a16:creationId xmlns:a16="http://schemas.microsoft.com/office/drawing/2014/main" id="{7031CC84-A580-2842-B0FE-651EC3A1C091}"/>
              </a:ext>
            </a:extLst>
          </p:cNvPr>
          <p:cNvSpPr>
            <a:spLocks noGrp="1"/>
          </p:cNvSpPr>
          <p:nvPr>
            <p:ph type="body" sz="quarter" idx="20" hasCustomPrompt="1"/>
          </p:nvPr>
        </p:nvSpPr>
        <p:spPr>
          <a:xfrm>
            <a:off x="-13527" y="0"/>
            <a:ext cx="8394099" cy="6858000"/>
          </a:xfrm>
          <a:custGeom>
            <a:avLst/>
            <a:gdLst>
              <a:gd name="connsiteX0" fmla="*/ 0 w 8394099"/>
              <a:gd name="connsiteY0" fmla="*/ 0 h 6858000"/>
              <a:gd name="connsiteX1" fmla="*/ 7210115 w 8394099"/>
              <a:gd name="connsiteY1" fmla="*/ 0 h 6858000"/>
              <a:gd name="connsiteX2" fmla="*/ 7288769 w 8394099"/>
              <a:gd name="connsiteY2" fmla="*/ 100089 h 6858000"/>
              <a:gd name="connsiteX3" fmla="*/ 8394099 w 8394099"/>
              <a:gd name="connsiteY3" fmla="*/ 3428999 h 6858000"/>
              <a:gd name="connsiteX4" fmla="*/ 7288769 w 8394099"/>
              <a:gd name="connsiteY4" fmla="*/ 6757910 h 6858000"/>
              <a:gd name="connsiteX5" fmla="*/ 7210114 w 8394099"/>
              <a:gd name="connsiteY5" fmla="*/ 6858000 h 6858000"/>
              <a:gd name="connsiteX6" fmla="*/ 0 w 839409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94099" h="6858000">
                <a:moveTo>
                  <a:pt x="0" y="0"/>
                </a:moveTo>
                <a:lnTo>
                  <a:pt x="7210115" y="0"/>
                </a:lnTo>
                <a:lnTo>
                  <a:pt x="7288769" y="100089"/>
                </a:lnTo>
                <a:cubicBezTo>
                  <a:pt x="7982987" y="1028368"/>
                  <a:pt x="8394099" y="2180674"/>
                  <a:pt x="8394099" y="3428999"/>
                </a:cubicBezTo>
                <a:cubicBezTo>
                  <a:pt x="8394099" y="4677325"/>
                  <a:pt x="7982987" y="5829631"/>
                  <a:pt x="7288769" y="6757910"/>
                </a:cubicBezTo>
                <a:lnTo>
                  <a:pt x="7210114" y="6858000"/>
                </a:lnTo>
                <a:lnTo>
                  <a:pt x="0" y="6858000"/>
                </a:lnTo>
                <a:close/>
              </a:path>
            </a:pathLst>
          </a:custGeom>
          <a:solidFill>
            <a:schemeClr val="accent3"/>
          </a:solidFill>
        </p:spPr>
        <p:txBody>
          <a:bodyPr wrap="square">
            <a:noAutofit/>
          </a:bodyPr>
          <a:lstStyle>
            <a:lvl1pPr marL="0" indent="0">
              <a:buNone/>
              <a:defRPr/>
            </a:lvl1pPr>
          </a:lstStyle>
          <a:p>
            <a:pPr lvl="0"/>
            <a:r>
              <a:rPr lang="en-US" dirty="0"/>
              <a:t> </a:t>
            </a:r>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570"/>
            <a:ext cx="6401866"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add your bottom text here</a:t>
            </a:r>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5" y="1580024"/>
            <a:ext cx="6401866" cy="276447"/>
          </a:xfrm>
          <a:prstGeom prst="rect">
            <a:avLst/>
          </a:prstGeom>
        </p:spPr>
        <p:txBody>
          <a:bodyP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3" name="Text Placeholder 2">
            <a:extLst>
              <a:ext uri="{FF2B5EF4-FFF2-40B4-BE49-F238E27FC236}">
                <a16:creationId xmlns:a16="http://schemas.microsoft.com/office/drawing/2014/main" id="{13A6B4A6-AE8F-C947-A5E6-2B1A2CBCFC09}"/>
              </a:ext>
            </a:extLst>
          </p:cNvPr>
          <p:cNvSpPr>
            <a:spLocks noGrp="1"/>
          </p:cNvSpPr>
          <p:nvPr>
            <p:ph type="body" sz="quarter" idx="21" hasCustomPrompt="1"/>
          </p:nvPr>
        </p:nvSpPr>
        <p:spPr>
          <a:xfrm>
            <a:off x="478800" y="1993249"/>
            <a:ext cx="6399795" cy="3689779"/>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2" name="Title 1">
            <a:extLst>
              <a:ext uri="{FF2B5EF4-FFF2-40B4-BE49-F238E27FC236}">
                <a16:creationId xmlns:a16="http://schemas.microsoft.com/office/drawing/2014/main" id="{490A1FCB-B589-B648-A957-126AD7A1B9DE}"/>
              </a:ext>
            </a:extLst>
          </p:cNvPr>
          <p:cNvSpPr>
            <a:spLocks noGrp="1"/>
          </p:cNvSpPr>
          <p:nvPr>
            <p:ph type="title"/>
          </p:nvPr>
        </p:nvSpPr>
        <p:spPr>
          <a:xfrm>
            <a:off x="480060" y="365125"/>
            <a:ext cx="6398495"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403844110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 Sub + 2 Column Text +_Right Curved Content_Lavender">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6301974-6D33-B640-8544-4D7A4FEA3F0F}"/>
              </a:ext>
            </a:extLst>
          </p:cNvPr>
          <p:cNvSpPr/>
          <p:nvPr userDrawn="1"/>
        </p:nvSpPr>
        <p:spPr>
          <a:xfrm>
            <a:off x="0" y="-2"/>
            <a:ext cx="930302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21">
            <a:extLst>
              <a:ext uri="{FF2B5EF4-FFF2-40B4-BE49-F238E27FC236}">
                <a16:creationId xmlns:a16="http://schemas.microsoft.com/office/drawing/2014/main" id="{81E9AA89-765C-6E40-AA07-B1980D4E6FFB}"/>
              </a:ext>
            </a:extLst>
          </p:cNvPr>
          <p:cNvSpPr>
            <a:spLocks noGrp="1"/>
          </p:cNvSpPr>
          <p:nvPr>
            <p:ph type="pic" sz="quarter" idx="14"/>
          </p:nvPr>
        </p:nvSpPr>
        <p:spPr>
          <a:xfrm>
            <a:off x="7297845" y="0"/>
            <a:ext cx="4905241" cy="6857999"/>
          </a:xfrm>
          <a:custGeom>
            <a:avLst/>
            <a:gdLst>
              <a:gd name="connsiteX0" fmla="*/ 1072138 w 4905241"/>
              <a:gd name="connsiteY0" fmla="*/ 0 h 6857999"/>
              <a:gd name="connsiteX1" fmla="*/ 4905241 w 4905241"/>
              <a:gd name="connsiteY1" fmla="*/ 0 h 6857999"/>
              <a:gd name="connsiteX2" fmla="*/ 4905241 w 4905241"/>
              <a:gd name="connsiteY2" fmla="*/ 6857999 h 6857999"/>
              <a:gd name="connsiteX3" fmla="*/ 1072139 w 4905241"/>
              <a:gd name="connsiteY3" fmla="*/ 6857999 h 6857999"/>
              <a:gd name="connsiteX4" fmla="*/ 1028796 w 4905241"/>
              <a:gd name="connsiteY4" fmla="*/ 6797049 h 6857999"/>
              <a:gd name="connsiteX5" fmla="*/ 0 w 4905241"/>
              <a:gd name="connsiteY5" fmla="*/ 3428999 h 6857999"/>
              <a:gd name="connsiteX6" fmla="*/ 1028796 w 4905241"/>
              <a:gd name="connsiteY6" fmla="*/ 6094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5241" h="6857999">
                <a:moveTo>
                  <a:pt x="1072138" y="0"/>
                </a:moveTo>
                <a:lnTo>
                  <a:pt x="4905241" y="0"/>
                </a:lnTo>
                <a:lnTo>
                  <a:pt x="4905241" y="6857999"/>
                </a:lnTo>
                <a:lnTo>
                  <a:pt x="1072139" y="6857999"/>
                </a:lnTo>
                <a:lnTo>
                  <a:pt x="1028796" y="6797049"/>
                </a:lnTo>
                <a:cubicBezTo>
                  <a:pt x="379267" y="5835620"/>
                  <a:pt x="0" y="4676601"/>
                  <a:pt x="0" y="3428999"/>
                </a:cubicBezTo>
                <a:cubicBezTo>
                  <a:pt x="0" y="2181398"/>
                  <a:pt x="379267" y="1022379"/>
                  <a:pt x="1028796" y="60949"/>
                </a:cubicBezTo>
                <a:close/>
              </a:path>
            </a:pathLst>
          </a:custGeom>
          <a:solidFill>
            <a:schemeClr val="bg2"/>
          </a:solidFill>
        </p:spPr>
        <p:txBody>
          <a:bodyPr wrap="square" anchor="ctr">
            <a:noAutofit/>
          </a:bodyPr>
          <a:lstStyle>
            <a:lvl1pPr marL="0" indent="0">
              <a:buNone/>
              <a:defRPr>
                <a:solidFill>
                  <a:schemeClr val="bg2"/>
                </a:solidFill>
              </a:defRPr>
            </a:lvl1pPr>
          </a:lstStyle>
          <a:p>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570"/>
            <a:ext cx="6278258"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add your bottom text here</a:t>
            </a:r>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5" y="1580024"/>
            <a:ext cx="6278258" cy="276447"/>
          </a:xfrm>
          <a:prstGeom prst="rect">
            <a:avLst/>
          </a:prstGeom>
        </p:spPr>
        <p:txBody>
          <a:bodyP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3" name="Text Placeholder 2">
            <a:extLst>
              <a:ext uri="{FF2B5EF4-FFF2-40B4-BE49-F238E27FC236}">
                <a16:creationId xmlns:a16="http://schemas.microsoft.com/office/drawing/2014/main" id="{13A6B4A6-AE8F-C947-A5E6-2B1A2CBCFC09}"/>
              </a:ext>
            </a:extLst>
          </p:cNvPr>
          <p:cNvSpPr>
            <a:spLocks noGrp="1"/>
          </p:cNvSpPr>
          <p:nvPr>
            <p:ph type="body" sz="quarter" idx="21" hasCustomPrompt="1"/>
          </p:nvPr>
        </p:nvSpPr>
        <p:spPr>
          <a:xfrm>
            <a:off x="478800" y="1993249"/>
            <a:ext cx="6276227" cy="3689779"/>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2" name="Title 1">
            <a:extLst>
              <a:ext uri="{FF2B5EF4-FFF2-40B4-BE49-F238E27FC236}">
                <a16:creationId xmlns:a16="http://schemas.microsoft.com/office/drawing/2014/main" id="{490A1FCB-B589-B648-A957-126AD7A1B9DE}"/>
              </a:ext>
            </a:extLst>
          </p:cNvPr>
          <p:cNvSpPr>
            <a:spLocks noGrp="1"/>
          </p:cNvSpPr>
          <p:nvPr>
            <p:ph type="title"/>
          </p:nvPr>
        </p:nvSpPr>
        <p:spPr>
          <a:xfrm>
            <a:off x="480061" y="365125"/>
            <a:ext cx="6274952"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3044036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 Sub + 2 Column Text +_Right Curved Content_Navy">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6301974-6D33-B640-8544-4D7A4FEA3F0F}"/>
              </a:ext>
            </a:extLst>
          </p:cNvPr>
          <p:cNvSpPr/>
          <p:nvPr userDrawn="1"/>
        </p:nvSpPr>
        <p:spPr>
          <a:xfrm>
            <a:off x="0" y="-2"/>
            <a:ext cx="930302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21">
            <a:extLst>
              <a:ext uri="{FF2B5EF4-FFF2-40B4-BE49-F238E27FC236}">
                <a16:creationId xmlns:a16="http://schemas.microsoft.com/office/drawing/2014/main" id="{81E9AA89-765C-6E40-AA07-B1980D4E6FFB}"/>
              </a:ext>
            </a:extLst>
          </p:cNvPr>
          <p:cNvSpPr>
            <a:spLocks noGrp="1"/>
          </p:cNvSpPr>
          <p:nvPr>
            <p:ph type="pic" sz="quarter" idx="14"/>
          </p:nvPr>
        </p:nvSpPr>
        <p:spPr>
          <a:xfrm>
            <a:off x="7297845" y="0"/>
            <a:ext cx="4905241" cy="6857999"/>
          </a:xfrm>
          <a:custGeom>
            <a:avLst/>
            <a:gdLst>
              <a:gd name="connsiteX0" fmla="*/ 1072138 w 4905241"/>
              <a:gd name="connsiteY0" fmla="*/ 0 h 6857999"/>
              <a:gd name="connsiteX1" fmla="*/ 4905241 w 4905241"/>
              <a:gd name="connsiteY1" fmla="*/ 0 h 6857999"/>
              <a:gd name="connsiteX2" fmla="*/ 4905241 w 4905241"/>
              <a:gd name="connsiteY2" fmla="*/ 6857999 h 6857999"/>
              <a:gd name="connsiteX3" fmla="*/ 1072139 w 4905241"/>
              <a:gd name="connsiteY3" fmla="*/ 6857999 h 6857999"/>
              <a:gd name="connsiteX4" fmla="*/ 1028796 w 4905241"/>
              <a:gd name="connsiteY4" fmla="*/ 6797049 h 6857999"/>
              <a:gd name="connsiteX5" fmla="*/ 0 w 4905241"/>
              <a:gd name="connsiteY5" fmla="*/ 3428999 h 6857999"/>
              <a:gd name="connsiteX6" fmla="*/ 1028796 w 4905241"/>
              <a:gd name="connsiteY6" fmla="*/ 6094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5241" h="6857999">
                <a:moveTo>
                  <a:pt x="1072138" y="0"/>
                </a:moveTo>
                <a:lnTo>
                  <a:pt x="4905241" y="0"/>
                </a:lnTo>
                <a:lnTo>
                  <a:pt x="4905241" y="6857999"/>
                </a:lnTo>
                <a:lnTo>
                  <a:pt x="1072139" y="6857999"/>
                </a:lnTo>
                <a:lnTo>
                  <a:pt x="1028796" y="6797049"/>
                </a:lnTo>
                <a:cubicBezTo>
                  <a:pt x="379267" y="5835620"/>
                  <a:pt x="0" y="4676601"/>
                  <a:pt x="0" y="3428999"/>
                </a:cubicBezTo>
                <a:cubicBezTo>
                  <a:pt x="0" y="2181398"/>
                  <a:pt x="379267" y="1022379"/>
                  <a:pt x="1028796" y="60949"/>
                </a:cubicBezTo>
                <a:close/>
              </a:path>
            </a:pathLst>
          </a:custGeom>
          <a:solidFill>
            <a:schemeClr val="bg2"/>
          </a:solidFill>
        </p:spPr>
        <p:txBody>
          <a:bodyPr wrap="square" anchor="ctr">
            <a:noAutofit/>
          </a:bodyPr>
          <a:lstStyle>
            <a:lvl1pPr marL="0" indent="0">
              <a:buNone/>
              <a:defRPr>
                <a:solidFill>
                  <a:schemeClr val="bg2"/>
                </a:solidFill>
              </a:defRPr>
            </a:lvl1pPr>
          </a:lstStyle>
          <a:p>
            <a:endParaRPr lang="en-GB"/>
          </a:p>
        </p:txBody>
      </p:sp>
      <p:sp>
        <p:nvSpPr>
          <p:cNvPr id="7" name="Slide Number Placeholder 6">
            <a:extLst>
              <a:ext uri="{FF2B5EF4-FFF2-40B4-BE49-F238E27FC236}">
                <a16:creationId xmlns:a16="http://schemas.microsoft.com/office/drawing/2014/main" id="{8FD031CC-BDCF-8A40-B42F-6CAFF5D268E6}"/>
              </a:ext>
            </a:extLst>
          </p:cNvPr>
          <p:cNvSpPr>
            <a:spLocks noGrp="1"/>
          </p:cNvSpPr>
          <p:nvPr>
            <p:ph type="sldNum" sz="quarter" idx="10"/>
          </p:nvPr>
        </p:nvSpPr>
        <p:spPr/>
        <p:txBody>
          <a:bodyPr/>
          <a:lstStyle>
            <a:lvl1pPr>
              <a:defRPr>
                <a:solidFill>
                  <a:schemeClr val="bg1"/>
                </a:solidFill>
              </a:defRPr>
            </a:lvl1pPr>
          </a:lstStyle>
          <a:p>
            <a:fld id="{71A6133F-7122-9743-BB3D-D2181A8BA09B}" type="slidenum">
              <a:rPr lang="en-GB" smtClean="0"/>
              <a:pPr/>
              <a:t>‹#›</a:t>
            </a:fld>
            <a:endParaRPr lang="en-GB"/>
          </a:p>
        </p:txBody>
      </p:sp>
      <p:sp>
        <p:nvSpPr>
          <p:cNvPr id="9" name="Text Placeholder 4">
            <a:extLst>
              <a:ext uri="{FF2B5EF4-FFF2-40B4-BE49-F238E27FC236}">
                <a16:creationId xmlns:a16="http://schemas.microsoft.com/office/drawing/2014/main" id="{7CC730A7-08CF-EB4D-83D3-4C49AEF69D0B}"/>
              </a:ext>
            </a:extLst>
          </p:cNvPr>
          <p:cNvSpPr>
            <a:spLocks noGrp="1"/>
          </p:cNvSpPr>
          <p:nvPr>
            <p:ph type="body" sz="quarter" idx="12" hasCustomPrompt="1"/>
          </p:nvPr>
        </p:nvSpPr>
        <p:spPr>
          <a:xfrm>
            <a:off x="479425" y="5889570"/>
            <a:ext cx="6278258" cy="276447"/>
          </a:xfrm>
          <a:prstGeom prst="rect">
            <a:avLst/>
          </a:prstGeom>
        </p:spPr>
        <p:txBody>
          <a:bodyPr anchor="b"/>
          <a:lstStyle>
            <a:lvl1pPr marL="0" indent="0">
              <a:buNone/>
              <a:defRPr sz="1600" b="0" i="0">
                <a:solidFill>
                  <a:schemeClr val="bg1"/>
                </a:solidFill>
                <a:latin typeface="Berlingske Sans Demibold" panose="02000703050000020004" pitchFamily="2" charset="0"/>
              </a:defRPr>
            </a:lvl1pPr>
          </a:lstStyle>
          <a:p>
            <a:pPr lvl="0"/>
            <a:r>
              <a:rPr lang="en-GB" dirty="0"/>
              <a:t>Click to add your bottom text here</a:t>
            </a:r>
          </a:p>
        </p:txBody>
      </p:sp>
      <p:sp>
        <p:nvSpPr>
          <p:cNvPr id="12" name="Text Placeholder 4">
            <a:extLst>
              <a:ext uri="{FF2B5EF4-FFF2-40B4-BE49-F238E27FC236}">
                <a16:creationId xmlns:a16="http://schemas.microsoft.com/office/drawing/2014/main" id="{01237C4F-424C-5147-B352-12494B84DC38}"/>
              </a:ext>
            </a:extLst>
          </p:cNvPr>
          <p:cNvSpPr>
            <a:spLocks noGrp="1"/>
          </p:cNvSpPr>
          <p:nvPr>
            <p:ph type="body" sz="quarter" idx="13" hasCustomPrompt="1"/>
          </p:nvPr>
        </p:nvSpPr>
        <p:spPr>
          <a:xfrm>
            <a:off x="479425" y="1580024"/>
            <a:ext cx="6278258" cy="276447"/>
          </a:xfrm>
          <a:prstGeom prst="rect">
            <a:avLst/>
          </a:prstGeom>
        </p:spPr>
        <p:txBody>
          <a:bodyPr/>
          <a:lstStyle>
            <a:lvl1pPr marL="0" indent="0">
              <a:buNone/>
              <a:defRPr sz="1800" b="1" i="0">
                <a:solidFill>
                  <a:schemeClr val="bg1"/>
                </a:solidFill>
                <a:latin typeface="Berlingske Sans Extrabold" panose="02000703050000020004" pitchFamily="2" charset="0"/>
              </a:defRPr>
            </a:lvl1pPr>
          </a:lstStyle>
          <a:p>
            <a:pPr lvl="0"/>
            <a:r>
              <a:rPr lang="en-GB" dirty="0"/>
              <a:t>Click to create a subtitle</a:t>
            </a:r>
          </a:p>
        </p:txBody>
      </p:sp>
      <p:sp>
        <p:nvSpPr>
          <p:cNvPr id="4" name="Footer Placeholder 3">
            <a:extLst>
              <a:ext uri="{FF2B5EF4-FFF2-40B4-BE49-F238E27FC236}">
                <a16:creationId xmlns:a16="http://schemas.microsoft.com/office/drawing/2014/main" id="{07E379C4-9AD5-144D-94B8-B26B172F0088}"/>
              </a:ext>
            </a:extLst>
          </p:cNvPr>
          <p:cNvSpPr>
            <a:spLocks noGrp="1"/>
          </p:cNvSpPr>
          <p:nvPr>
            <p:ph type="ftr" sz="quarter" idx="19"/>
          </p:nvPr>
        </p:nvSpPr>
        <p:spPr/>
        <p:txBody>
          <a:bodyPr/>
          <a:lstStyle>
            <a:lvl1pPr>
              <a:defRPr>
                <a:solidFill>
                  <a:schemeClr val="bg1"/>
                </a:solidFill>
              </a:defRPr>
            </a:lvl1pPr>
          </a:lstStyle>
          <a:p>
            <a:r>
              <a:rPr lang="en-US"/>
              <a:t>This is the footer</a:t>
            </a:r>
            <a:endParaRPr lang="en-US" dirty="0"/>
          </a:p>
        </p:txBody>
      </p:sp>
      <p:sp>
        <p:nvSpPr>
          <p:cNvPr id="3" name="Text Placeholder 2">
            <a:extLst>
              <a:ext uri="{FF2B5EF4-FFF2-40B4-BE49-F238E27FC236}">
                <a16:creationId xmlns:a16="http://schemas.microsoft.com/office/drawing/2014/main" id="{13A6B4A6-AE8F-C947-A5E6-2B1A2CBCFC09}"/>
              </a:ext>
            </a:extLst>
          </p:cNvPr>
          <p:cNvSpPr>
            <a:spLocks noGrp="1"/>
          </p:cNvSpPr>
          <p:nvPr>
            <p:ph type="body" sz="quarter" idx="21" hasCustomPrompt="1"/>
          </p:nvPr>
        </p:nvSpPr>
        <p:spPr>
          <a:xfrm>
            <a:off x="478800" y="1993249"/>
            <a:ext cx="6276227" cy="3689779"/>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2" name="Title 1">
            <a:extLst>
              <a:ext uri="{FF2B5EF4-FFF2-40B4-BE49-F238E27FC236}">
                <a16:creationId xmlns:a16="http://schemas.microsoft.com/office/drawing/2014/main" id="{490A1FCB-B589-B648-A957-126AD7A1B9DE}"/>
              </a:ext>
            </a:extLst>
          </p:cNvPr>
          <p:cNvSpPr>
            <a:spLocks noGrp="1"/>
          </p:cNvSpPr>
          <p:nvPr>
            <p:ph type="title"/>
          </p:nvPr>
        </p:nvSpPr>
        <p:spPr>
          <a:xfrm>
            <a:off x="480061" y="365125"/>
            <a:ext cx="6274952" cy="1009585"/>
          </a:xfrm>
        </p:spPr>
        <p:txBody>
          <a:bodyPr/>
          <a:lstStyle>
            <a:lvl1pPr>
              <a:defRPr>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174681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theme" Target="../theme/theme10.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5.xml"/><Relationship Id="rId3" Type="http://schemas.openxmlformats.org/officeDocument/2006/relationships/slideLayout" Target="../slideLayouts/slideLayout120.xml"/><Relationship Id="rId7" Type="http://schemas.openxmlformats.org/officeDocument/2006/relationships/slideLayout" Target="../slideLayouts/slideLayout124.xml"/><Relationship Id="rId2" Type="http://schemas.openxmlformats.org/officeDocument/2006/relationships/slideLayout" Target="../slideLayouts/slideLayout119.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5" Type="http://schemas.openxmlformats.org/officeDocument/2006/relationships/slideLayout" Target="../slideLayouts/slideLayout122.xml"/><Relationship Id="rId4" Type="http://schemas.openxmlformats.org/officeDocument/2006/relationships/slideLayout" Target="../slideLayouts/slideLayout121.xml"/><Relationship Id="rId9"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128.xml"/><Relationship Id="rId2" Type="http://schemas.openxmlformats.org/officeDocument/2006/relationships/slideLayout" Target="../slideLayouts/slideLayout127.xml"/><Relationship Id="rId1" Type="http://schemas.openxmlformats.org/officeDocument/2006/relationships/slideLayout" Target="../slideLayouts/slideLayout126.xml"/><Relationship Id="rId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3" Type="http://schemas.openxmlformats.org/officeDocument/2006/relationships/theme" Target="../theme/theme13.xml"/><Relationship Id="rId2" Type="http://schemas.openxmlformats.org/officeDocument/2006/relationships/slideLayout" Target="../slideLayouts/slideLayout130.xml"/><Relationship Id="rId1" Type="http://schemas.openxmlformats.org/officeDocument/2006/relationships/slideLayout" Target="../slideLayouts/slideLayout129.xml"/></Relationships>
</file>

<file path=ppt/slideMasters/_rels/slideMaster14.xml.rels><?xml version="1.0" encoding="UTF-8" standalone="yes"?>
<Relationships xmlns="http://schemas.openxmlformats.org/package/2006/relationships"><Relationship Id="rId3" Type="http://schemas.openxmlformats.org/officeDocument/2006/relationships/theme" Target="../theme/theme14.xml"/><Relationship Id="rId2" Type="http://schemas.openxmlformats.org/officeDocument/2006/relationships/slideLayout" Target="../slideLayouts/slideLayout132.xml"/><Relationship Id="rId1" Type="http://schemas.openxmlformats.org/officeDocument/2006/relationships/slideLayout" Target="../slideLayouts/slideLayout131.xml"/></Relationships>
</file>

<file path=ppt/slideMasters/_rels/slideMaster15.xml.rels><?xml version="1.0" encoding="UTF-8" standalone="yes"?>
<Relationships xmlns="http://schemas.openxmlformats.org/package/2006/relationships"><Relationship Id="rId3" Type="http://schemas.openxmlformats.org/officeDocument/2006/relationships/slideLayout" Target="../slideLayouts/slideLayout135.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4" Type="http://schemas.openxmlformats.org/officeDocument/2006/relationships/theme" Target="../theme/theme15.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7.emf"/><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29" Type="http://schemas.openxmlformats.org/officeDocument/2006/relationships/theme" Target="../theme/theme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 Id="rId30" Type="http://schemas.openxmlformats.org/officeDocument/2006/relationships/image" Target="../media/image2.emf"/></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73.xml"/><Relationship Id="rId7" Type="http://schemas.openxmlformats.org/officeDocument/2006/relationships/slideLayout" Target="../slideLayouts/slideLayout77.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5" Type="http://schemas.openxmlformats.org/officeDocument/2006/relationships/slideLayout" Target="../slideLayouts/slideLayout75.xml"/><Relationship Id="rId4" Type="http://schemas.openxmlformats.org/officeDocument/2006/relationships/slideLayout" Target="../slideLayouts/slideLayout7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theme" Target="../theme/theme6.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1.xml"/><Relationship Id="rId3" Type="http://schemas.openxmlformats.org/officeDocument/2006/relationships/slideLayout" Target="../slideLayouts/slideLayout96.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5" Type="http://schemas.openxmlformats.org/officeDocument/2006/relationships/slideLayout" Target="../slideLayouts/slideLayout98.xml"/><Relationship Id="rId4" Type="http://schemas.openxmlformats.org/officeDocument/2006/relationships/slideLayout" Target="../slideLayouts/slideLayout97.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03.xml"/><Relationship Id="rId1" Type="http://schemas.openxmlformats.org/officeDocument/2006/relationships/slideLayout" Target="../slideLayouts/slideLayout102.xml"/></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106.xml"/><Relationship Id="rId7" Type="http://schemas.openxmlformats.org/officeDocument/2006/relationships/slideLayout" Target="../slideLayouts/slideLayout110.xml"/><Relationship Id="rId2" Type="http://schemas.openxmlformats.org/officeDocument/2006/relationships/slideLayout" Target="../slideLayouts/slideLayout105.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5" Type="http://schemas.openxmlformats.org/officeDocument/2006/relationships/slideLayout" Target="../slideLayouts/slideLayout108.xml"/><Relationship Id="rId4"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1009585"/>
          </a:xfrm>
          <a:prstGeom prst="rect">
            <a:avLst/>
          </a:prstGeom>
        </p:spPr>
        <p:txBody>
          <a:bodyPr vert="horz" lIns="0" tIns="0" rIns="0" bIns="0" rtlCol="0" anchor="t">
            <a:noAutofit/>
          </a:bodyPr>
          <a:lstStyle/>
          <a:p>
            <a:r>
              <a:rPr lang="en-US" dirty="0"/>
              <a:t>Click to create a title header line of text</a:t>
            </a:r>
          </a:p>
        </p:txBody>
      </p:sp>
    </p:spTree>
    <p:extLst>
      <p:ext uri="{BB962C8B-B14F-4D97-AF65-F5344CB8AC3E}">
        <p14:creationId xmlns:p14="http://schemas.microsoft.com/office/powerpoint/2010/main" val="2905034734"/>
      </p:ext>
    </p:extLst>
  </p:cSld>
  <p:clrMap bg1="lt1" tx1="dk1" bg2="lt2" tx2="dk2" accent1="accent1" accent2="accent2" accent3="accent3" accent4="accent4" accent5="accent5" accent6="accent6" hlink="hlink" folHlink="folHlink"/>
  <p:sldLayoutIdLst>
    <p:sldLayoutId id="2147484995" r:id="rId1"/>
    <p:sldLayoutId id="2147484996" r:id="rId2"/>
    <p:sldLayoutId id="2147484997" r:id="rId3"/>
    <p:sldLayoutId id="2147484998" r:id="rId4"/>
    <p:sldLayoutId id="2147484999" r:id="rId5"/>
    <p:sldLayoutId id="2147485000" r:id="rId6"/>
    <p:sldLayoutId id="2147483659" r:id="rId7"/>
    <p:sldLayoutId id="2147483649" r:id="rId8"/>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userDrawn="1">
          <p15:clr>
            <a:srgbClr val="F26B43"/>
          </p15:clr>
        </p15:guide>
        <p15:guide id="2" pos="302" userDrawn="1">
          <p15:clr>
            <a:srgbClr val="F26B43"/>
          </p15:clr>
        </p15:guide>
        <p15:guide id="3" pos="7378" userDrawn="1">
          <p15:clr>
            <a:srgbClr val="F26B43"/>
          </p15:clr>
        </p15:guide>
        <p15:guide id="4" pos="3840" userDrawn="1">
          <p15:clr>
            <a:srgbClr val="F26B43"/>
          </p15:clr>
        </p15:guide>
        <p15:guide id="5" pos="2071" userDrawn="1">
          <p15:clr>
            <a:srgbClr val="F26B43"/>
          </p15:clr>
        </p15:guide>
        <p15:guide id="6" pos="5609" userDrawn="1">
          <p15:clr>
            <a:srgbClr val="F26B43"/>
          </p15:clr>
        </p15:guide>
        <p15:guide id="7" pos="6494" userDrawn="1">
          <p15:clr>
            <a:srgbClr val="F26B43"/>
          </p15:clr>
        </p15:guide>
        <p15:guide id="8" pos="1186" userDrawn="1">
          <p15:clr>
            <a:srgbClr val="F26B43"/>
          </p15:clr>
        </p15:guide>
        <p15:guide id="9" pos="2955" userDrawn="1">
          <p15:clr>
            <a:srgbClr val="F26B43"/>
          </p15:clr>
        </p15:guide>
        <p15:guide id="10" pos="4725" userDrawn="1">
          <p15:clr>
            <a:srgbClr val="F26B43"/>
          </p15:clr>
        </p15:guide>
        <p15:guide id="11" orient="horz" pos="482" userDrawn="1">
          <p15:clr>
            <a:srgbClr val="F26B43"/>
          </p15:clr>
        </p15:guide>
        <p15:guide id="12" orient="horz" pos="1139" userDrawn="1">
          <p15:clr>
            <a:srgbClr val="F26B43"/>
          </p15:clr>
        </p15:guide>
        <p15:guide id="13" orient="horz" pos="3884"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1009585"/>
          </a:xfrm>
          <a:prstGeom prst="rect">
            <a:avLst/>
          </a:prstGeom>
        </p:spPr>
        <p:txBody>
          <a:bodyPr vert="horz" lIns="0" tIns="0" rIns="0" bIns="0" rtlCol="0" anchor="t">
            <a:noAutofit/>
          </a:bodyPr>
          <a:lstStyle/>
          <a:p>
            <a:r>
              <a:rPr lang="en-US" dirty="0"/>
              <a:t>Click to create a title header line of text</a:t>
            </a:r>
          </a:p>
        </p:txBody>
      </p:sp>
    </p:spTree>
    <p:extLst>
      <p:ext uri="{BB962C8B-B14F-4D97-AF65-F5344CB8AC3E}">
        <p14:creationId xmlns:p14="http://schemas.microsoft.com/office/powerpoint/2010/main" val="2188379232"/>
      </p:ext>
    </p:extLst>
  </p:cSld>
  <p:clrMap bg1="lt1" tx1="dk1" bg2="lt2" tx2="dk2" accent1="accent1" accent2="accent2" accent3="accent3" accent4="accent4" accent5="accent5" accent6="accent6" hlink="hlink" folHlink="folHlink"/>
  <p:sldLayoutIdLst>
    <p:sldLayoutId id="2147484170" r:id="rId1"/>
    <p:sldLayoutId id="2147484171" r:id="rId2"/>
    <p:sldLayoutId id="2147484173" r:id="rId3"/>
    <p:sldLayoutId id="2147484175" r:id="rId4"/>
    <p:sldLayoutId id="2147484176" r:id="rId5"/>
    <p:sldLayoutId id="2147484178" r:id="rId6"/>
    <p:sldLayoutId id="2147484179" r:id="rId7"/>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1009585"/>
          </a:xfrm>
          <a:prstGeom prst="rect">
            <a:avLst/>
          </a:prstGeom>
        </p:spPr>
        <p:txBody>
          <a:bodyPr vert="horz" lIns="0" tIns="0" rIns="0" bIns="0" rtlCol="0" anchor="t">
            <a:noAutofit/>
          </a:bodyPr>
          <a:lstStyle/>
          <a:p>
            <a:r>
              <a:rPr lang="en-US" dirty="0"/>
              <a:t>Click to create a title header line of text</a:t>
            </a:r>
          </a:p>
        </p:txBody>
      </p:sp>
    </p:spTree>
    <p:extLst>
      <p:ext uri="{BB962C8B-B14F-4D97-AF65-F5344CB8AC3E}">
        <p14:creationId xmlns:p14="http://schemas.microsoft.com/office/powerpoint/2010/main" val="2133233736"/>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652329"/>
          </a:xfrm>
          <a:prstGeom prst="rect">
            <a:avLst/>
          </a:prstGeom>
        </p:spPr>
        <p:txBody>
          <a:bodyPr vert="horz" lIns="0" tIns="0" rIns="0" bIns="0" rtlCol="0" anchor="t">
            <a:noAutofit/>
          </a:bodyPr>
          <a:lstStyle/>
          <a:p>
            <a:r>
              <a:rPr lang="en-US" dirty="0"/>
              <a:t>Click to create a title header line of text</a:t>
            </a:r>
          </a:p>
        </p:txBody>
      </p:sp>
      <p:cxnSp>
        <p:nvCxnSpPr>
          <p:cNvPr id="7" name="Straight Connector 6">
            <a:extLst>
              <a:ext uri="{FF2B5EF4-FFF2-40B4-BE49-F238E27FC236}">
                <a16:creationId xmlns:a16="http://schemas.microsoft.com/office/drawing/2014/main" id="{F25F9A62-6AB8-DA49-9DCE-F2DA49FE8D99}"/>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1373588"/>
      </p:ext>
    </p:extLst>
  </p:cSld>
  <p:clrMap bg1="lt1" tx1="dk1" bg2="lt2" tx2="dk2" accent1="accent1" accent2="accent2" accent3="accent3" accent4="accent4" accent5="accent5" accent6="accent6" hlink="hlink" folHlink="folHlink"/>
  <p:sldLayoutIdLst>
    <p:sldLayoutId id="2147484446" r:id="rId1"/>
    <p:sldLayoutId id="2147484447" r:id="rId2"/>
    <p:sldLayoutId id="2147484448" r:id="rId3"/>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1009585"/>
          </a:xfrm>
          <a:prstGeom prst="rect">
            <a:avLst/>
          </a:prstGeom>
        </p:spPr>
        <p:txBody>
          <a:bodyPr vert="horz" lIns="0" tIns="0" rIns="0" bIns="0" rtlCol="0" anchor="t">
            <a:noAutofit/>
          </a:bodyPr>
          <a:lstStyle/>
          <a:p>
            <a:r>
              <a:rPr lang="en-US" dirty="0"/>
              <a:t>Click to create a title header line of text</a:t>
            </a:r>
          </a:p>
        </p:txBody>
      </p:sp>
    </p:spTree>
    <p:extLst>
      <p:ext uri="{BB962C8B-B14F-4D97-AF65-F5344CB8AC3E}">
        <p14:creationId xmlns:p14="http://schemas.microsoft.com/office/powerpoint/2010/main" val="3787965731"/>
      </p:ext>
    </p:extLst>
  </p:cSld>
  <p:clrMap bg1="lt1" tx1="dk1" bg2="lt2" tx2="dk2" accent1="accent1" accent2="accent2" accent3="accent3" accent4="accent4" accent5="accent5" accent6="accent6" hlink="hlink" folHlink="folHlink"/>
  <p:sldLayoutIdLst>
    <p:sldLayoutId id="2147484578" r:id="rId1"/>
    <p:sldLayoutId id="2147484580" r:id="rId2"/>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1009585"/>
          </a:xfrm>
          <a:prstGeom prst="rect">
            <a:avLst/>
          </a:prstGeom>
        </p:spPr>
        <p:txBody>
          <a:bodyPr vert="horz" lIns="0" tIns="0" rIns="0" bIns="0" rtlCol="0" anchor="t">
            <a:noAutofit/>
          </a:bodyPr>
          <a:lstStyle/>
          <a:p>
            <a:r>
              <a:rPr lang="en-US" dirty="0"/>
              <a:t>Click to create a title header line of text</a:t>
            </a:r>
          </a:p>
        </p:txBody>
      </p:sp>
    </p:spTree>
    <p:extLst>
      <p:ext uri="{BB962C8B-B14F-4D97-AF65-F5344CB8AC3E}">
        <p14:creationId xmlns:p14="http://schemas.microsoft.com/office/powerpoint/2010/main" val="1993017358"/>
      </p:ext>
    </p:extLst>
  </p:cSld>
  <p:clrMap bg1="lt1" tx1="dk1" bg2="lt2" tx2="dk2" accent1="accent1" accent2="accent2" accent3="accent3" accent4="accent4" accent5="accent5" accent6="accent6" hlink="hlink" folHlink="folHlink"/>
  <p:sldLayoutIdLst>
    <p:sldLayoutId id="2147484947" r:id="rId1"/>
    <p:sldLayoutId id="2147484948" r:id="rId2"/>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652329"/>
          </a:xfrm>
          <a:prstGeom prst="rect">
            <a:avLst/>
          </a:prstGeom>
        </p:spPr>
        <p:txBody>
          <a:bodyPr vert="horz" lIns="0" tIns="0" rIns="0" bIns="0" rtlCol="0" anchor="t">
            <a:noAutofit/>
          </a:bodyPr>
          <a:lstStyle/>
          <a:p>
            <a:r>
              <a:rPr lang="en-US" dirty="0"/>
              <a:t>Click to create a title header line of text</a:t>
            </a:r>
          </a:p>
        </p:txBody>
      </p:sp>
      <p:cxnSp>
        <p:nvCxnSpPr>
          <p:cNvPr id="7" name="Straight Connector 6">
            <a:extLst>
              <a:ext uri="{FF2B5EF4-FFF2-40B4-BE49-F238E27FC236}">
                <a16:creationId xmlns:a16="http://schemas.microsoft.com/office/drawing/2014/main" id="{02C16D6D-CAA3-C44C-B665-3C67F233E1BF}"/>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311227"/>
      </p:ext>
    </p:extLst>
  </p:cSld>
  <p:clrMap bg1="lt1" tx1="dk1" bg2="lt2" tx2="dk2" accent1="accent1" accent2="accent2" accent3="accent3" accent4="accent4" accent5="accent5" accent6="accent6" hlink="hlink" folHlink="folHlink"/>
  <p:sldLayoutIdLst>
    <p:sldLayoutId id="2147484952" r:id="rId1"/>
    <p:sldLayoutId id="2147484714" r:id="rId2"/>
    <p:sldLayoutId id="2147484715" r:id="rId3"/>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147314"/>
            <a:ext cx="11245262" cy="5003740"/>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59" y="365125"/>
            <a:ext cx="11243929" cy="652329"/>
          </a:xfrm>
          <a:prstGeom prst="rect">
            <a:avLst/>
          </a:prstGeom>
        </p:spPr>
        <p:txBody>
          <a:bodyPr vert="horz" lIns="0" tIns="0" rIns="0" bIns="0" rtlCol="0" anchor="ctr">
            <a:noAutofit/>
          </a:bodyPr>
          <a:lstStyle/>
          <a:p>
            <a:r>
              <a:rPr lang="en-US" dirty="0"/>
              <a:t>Click to create a title header line of text</a:t>
            </a:r>
          </a:p>
        </p:txBody>
      </p:sp>
      <p:pic>
        <p:nvPicPr>
          <p:cNvPr id="7" name="Picture 6">
            <a:extLst>
              <a:ext uri="{FF2B5EF4-FFF2-40B4-BE49-F238E27FC236}">
                <a16:creationId xmlns:a16="http://schemas.microsoft.com/office/drawing/2014/main" id="{88379FF2-2068-B14E-BA69-71BEE3749B31}"/>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953505" y="6405183"/>
            <a:ext cx="759070" cy="183017"/>
          </a:xfrm>
          <a:prstGeom prst="rect">
            <a:avLst/>
          </a:prstGeom>
        </p:spPr>
      </p:pic>
      <p:cxnSp>
        <p:nvCxnSpPr>
          <p:cNvPr id="9" name="Straight Connector 8">
            <a:extLst>
              <a:ext uri="{FF2B5EF4-FFF2-40B4-BE49-F238E27FC236}">
                <a16:creationId xmlns:a16="http://schemas.microsoft.com/office/drawing/2014/main" id="{4579C17D-A962-324B-8A55-4A50002AA738}"/>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9193018"/>
      </p:ext>
    </p:extLst>
  </p:cSld>
  <p:clrMap bg1="lt1" tx1="dk1" bg2="lt2" tx2="dk2" accent1="accent1" accent2="accent2" accent3="accent3" accent4="accent4" accent5="accent5" accent6="accent6" hlink="hlink" folHlink="folHlink"/>
  <p:sldLayoutIdLst>
    <p:sldLayoutId id="2147484724" r:id="rId1"/>
    <p:sldLayoutId id="2147484723" r:id="rId2"/>
    <p:sldLayoutId id="2147484725" r:id="rId3"/>
    <p:sldLayoutId id="2147484726" r:id="rId4"/>
    <p:sldLayoutId id="2147484727" r:id="rId5"/>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147313"/>
            <a:ext cx="11232515" cy="5003741"/>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59" y="365125"/>
            <a:ext cx="11245263" cy="652329"/>
          </a:xfrm>
          <a:prstGeom prst="rect">
            <a:avLst/>
          </a:prstGeom>
        </p:spPr>
        <p:txBody>
          <a:bodyPr vert="horz" lIns="0" tIns="0" rIns="0" bIns="0" rtlCol="0" anchor="ctr">
            <a:noAutofit/>
          </a:bodyPr>
          <a:lstStyle/>
          <a:p>
            <a:r>
              <a:rPr lang="en-US" dirty="0"/>
              <a:t>Click to create a title header line of text</a:t>
            </a:r>
          </a:p>
        </p:txBody>
      </p:sp>
      <p:cxnSp>
        <p:nvCxnSpPr>
          <p:cNvPr id="7" name="Straight Connector 6">
            <a:extLst>
              <a:ext uri="{FF2B5EF4-FFF2-40B4-BE49-F238E27FC236}">
                <a16:creationId xmlns:a16="http://schemas.microsoft.com/office/drawing/2014/main" id="{065F2E23-5EC8-C94E-B97E-32F2762D3F3E}"/>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809730"/>
      </p:ext>
    </p:extLst>
  </p:cSld>
  <p:clrMap bg1="lt1" tx1="dk1" bg2="lt2" tx2="dk2" accent1="accent1" accent2="accent2" accent3="accent3" accent4="accent4" accent5="accent5" accent6="accent6" hlink="hlink" folHlink="folHlink"/>
  <p:sldLayoutIdLst>
    <p:sldLayoutId id="2147483836" r:id="rId1"/>
    <p:sldLayoutId id="2147483838" r:id="rId2"/>
    <p:sldLayoutId id="2147483840" r:id="rId3"/>
    <p:sldLayoutId id="2147483844" r:id="rId4"/>
    <p:sldLayoutId id="2147484939" r:id="rId5"/>
    <p:sldLayoutId id="2147483846" r:id="rId6"/>
    <p:sldLayoutId id="2147483847" r:id="rId7"/>
    <p:sldLayoutId id="2147483849" r:id="rId8"/>
    <p:sldLayoutId id="2147483850" r:id="rId9"/>
    <p:sldLayoutId id="2147483852" r:id="rId10"/>
    <p:sldLayoutId id="2147483854" r:id="rId11"/>
    <p:sldLayoutId id="2147483855" r:id="rId12"/>
    <p:sldLayoutId id="2147483856" r:id="rId13"/>
    <p:sldLayoutId id="2147483857" r:id="rId14"/>
    <p:sldLayoutId id="2147483858" r:id="rId15"/>
    <p:sldLayoutId id="2147483859" r:id="rId16"/>
    <p:sldLayoutId id="2147483861" r:id="rId17"/>
    <p:sldLayoutId id="2147483862" r:id="rId18"/>
    <p:sldLayoutId id="2147483863" r:id="rId19"/>
    <p:sldLayoutId id="2147483864" r:id="rId20"/>
    <p:sldLayoutId id="2147483865" r:id="rId21"/>
    <p:sldLayoutId id="2147483866" r:id="rId22"/>
    <p:sldLayoutId id="2147483867" r:id="rId23"/>
    <p:sldLayoutId id="2147483868" r:id="rId24"/>
    <p:sldLayoutId id="2147483869" r:id="rId25"/>
    <p:sldLayoutId id="2147483870" r:id="rId26"/>
    <p:sldLayoutId id="2147483877" r:id="rId27"/>
    <p:sldLayoutId id="2147483871" r:id="rId28"/>
    <p:sldLayoutId id="2147484899" r:id="rId29"/>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1"/>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1"/>
                </a:solidFill>
                <a:latin typeface="Source Sans Pro" panose="020B0503030403020204" pitchFamily="34" charset="77"/>
              </a:defRPr>
            </a:lvl1pPr>
          </a:lstStyle>
          <a:p>
            <a:r>
              <a:rPr lang="en-US"/>
              <a:t>This is the footer</a:t>
            </a:r>
            <a:endParaRPr lang="en-US" dirty="0"/>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112862"/>
            <a:ext cx="11245262" cy="5038192"/>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11245262" cy="652329"/>
          </a:xfrm>
          <a:prstGeom prst="rect">
            <a:avLst/>
          </a:prstGeom>
        </p:spPr>
        <p:txBody>
          <a:bodyPr vert="horz" lIns="0" tIns="0" rIns="0" bIns="0" rtlCol="0" anchor="ctr">
            <a:noAutofit/>
          </a:bodyPr>
          <a:lstStyle/>
          <a:p>
            <a:r>
              <a:rPr lang="en-US" dirty="0"/>
              <a:t>Click to create a title header line of text</a:t>
            </a:r>
          </a:p>
        </p:txBody>
      </p:sp>
      <p:cxnSp>
        <p:nvCxnSpPr>
          <p:cNvPr id="7" name="Straight Connector 6">
            <a:extLst>
              <a:ext uri="{FF2B5EF4-FFF2-40B4-BE49-F238E27FC236}">
                <a16:creationId xmlns:a16="http://schemas.microsoft.com/office/drawing/2014/main" id="{065F2E23-5EC8-C94E-B97E-32F2762D3F3E}"/>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9D5E602-A4C7-0F4A-9579-D27A00244C78}"/>
              </a:ext>
            </a:extLst>
          </p:cNvPr>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a:off x="10954800" y="6415200"/>
            <a:ext cx="761489" cy="183600"/>
          </a:xfrm>
          <a:prstGeom prst="rect">
            <a:avLst/>
          </a:prstGeom>
        </p:spPr>
      </p:pic>
    </p:spTree>
    <p:extLst>
      <p:ext uri="{BB962C8B-B14F-4D97-AF65-F5344CB8AC3E}">
        <p14:creationId xmlns:p14="http://schemas.microsoft.com/office/powerpoint/2010/main" val="1707257581"/>
      </p:ext>
    </p:extLst>
  </p:cSld>
  <p:clrMap bg1="lt1" tx1="dk1" bg2="lt2" tx2="dk2" accent1="accent1" accent2="accent2" accent3="accent3" accent4="accent4" accent5="accent5" accent6="accent6" hlink="hlink" folHlink="folHlink"/>
  <p:sldLayoutIdLst>
    <p:sldLayoutId id="2147484955" r:id="rId1"/>
    <p:sldLayoutId id="2147484957" r:id="rId2"/>
    <p:sldLayoutId id="2147484959" r:id="rId3"/>
    <p:sldLayoutId id="2147484961" r:id="rId4"/>
    <p:sldLayoutId id="2147484963" r:id="rId5"/>
    <p:sldLayoutId id="2147484965" r:id="rId6"/>
    <p:sldLayoutId id="2147484967" r:id="rId7"/>
    <p:sldLayoutId id="2147484971" r:id="rId8"/>
    <p:sldLayoutId id="2147484973" r:id="rId9"/>
    <p:sldLayoutId id="2147484974" r:id="rId10"/>
    <p:sldLayoutId id="2147484975" r:id="rId11"/>
    <p:sldLayoutId id="2147484976" r:id="rId12"/>
    <p:sldLayoutId id="2147484977" r:id="rId13"/>
    <p:sldLayoutId id="2147484978" r:id="rId14"/>
    <p:sldLayoutId id="2147484980" r:id="rId15"/>
    <p:sldLayoutId id="2147484981" r:id="rId16"/>
    <p:sldLayoutId id="2147484982" r:id="rId17"/>
    <p:sldLayoutId id="2147484983" r:id="rId18"/>
    <p:sldLayoutId id="2147484984" r:id="rId19"/>
    <p:sldLayoutId id="2147484985" r:id="rId20"/>
    <p:sldLayoutId id="2147484986" r:id="rId21"/>
    <p:sldLayoutId id="2147484987" r:id="rId22"/>
    <p:sldLayoutId id="2147484988" r:id="rId23"/>
    <p:sldLayoutId id="2147484989" r:id="rId24"/>
    <p:sldLayoutId id="2147484990" r:id="rId25"/>
    <p:sldLayoutId id="2147484991" r:id="rId26"/>
    <p:sldLayoutId id="2147484992" r:id="rId27"/>
    <p:sldLayoutId id="2147484993" r:id="rId28"/>
  </p:sldLayoutIdLst>
  <p:hf hdr="0" dt="0"/>
  <p:txStyles>
    <p:titleStyle>
      <a:lvl1pPr algn="l" defTabSz="914400" rtl="0" eaLnBrk="1" latinLnBrk="0" hangingPunct="1">
        <a:lnSpc>
          <a:spcPct val="90000"/>
        </a:lnSpc>
        <a:spcBef>
          <a:spcPct val="0"/>
        </a:spcBef>
        <a:buNone/>
        <a:defRPr sz="3600" b="1" i="0" kern="1200">
          <a:solidFill>
            <a:schemeClr val="bg1"/>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bg1"/>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bg1"/>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bg1"/>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bg1"/>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bg1"/>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078304"/>
            <a:ext cx="11245262" cy="5072749"/>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59" y="365125"/>
            <a:ext cx="11243929" cy="652329"/>
          </a:xfrm>
          <a:prstGeom prst="rect">
            <a:avLst/>
          </a:prstGeom>
        </p:spPr>
        <p:txBody>
          <a:bodyPr vert="horz" lIns="0" tIns="0" rIns="0" bIns="0" rtlCol="0" anchor="ctr">
            <a:noAutofit/>
          </a:bodyPr>
          <a:lstStyle/>
          <a:p>
            <a:r>
              <a:rPr lang="en-US" dirty="0"/>
              <a:t>Click to create a title header line of text</a:t>
            </a:r>
          </a:p>
        </p:txBody>
      </p:sp>
      <p:cxnSp>
        <p:nvCxnSpPr>
          <p:cNvPr id="7" name="Straight Connector 6">
            <a:extLst>
              <a:ext uri="{FF2B5EF4-FFF2-40B4-BE49-F238E27FC236}">
                <a16:creationId xmlns:a16="http://schemas.microsoft.com/office/drawing/2014/main" id="{1B35D6EF-66BF-F94E-A286-9715CFF26456}"/>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104974"/>
      </p:ext>
    </p:extLst>
  </p:cSld>
  <p:clrMap bg1="lt1" tx1="dk1" bg2="lt2" tx2="dk2" accent1="accent1" accent2="accent2" accent3="accent3" accent4="accent4" accent5="accent5" accent6="accent6" hlink="hlink" folHlink="folHlink"/>
  <p:sldLayoutIdLst>
    <p:sldLayoutId id="2147483892" r:id="rId1"/>
    <p:sldLayoutId id="2147484994" r:id="rId2"/>
    <p:sldLayoutId id="2147484893" r:id="rId3"/>
    <p:sldLayoutId id="2147484894" r:id="rId4"/>
    <p:sldLayoutId id="2147484897" r:id="rId5"/>
    <p:sldLayoutId id="2147484895" r:id="rId6"/>
    <p:sldLayoutId id="2147484896" r:id="rId7"/>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095558"/>
            <a:ext cx="11232515" cy="5055495"/>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11231184" cy="652329"/>
          </a:xfrm>
          <a:prstGeom prst="rect">
            <a:avLst/>
          </a:prstGeom>
        </p:spPr>
        <p:txBody>
          <a:bodyPr vert="horz" lIns="0" tIns="0" rIns="0" bIns="0" rtlCol="0" anchor="ctr">
            <a:noAutofit/>
          </a:bodyPr>
          <a:lstStyle/>
          <a:p>
            <a:r>
              <a:rPr lang="en-US" dirty="0"/>
              <a:t>Click to create a title header line of text</a:t>
            </a:r>
          </a:p>
        </p:txBody>
      </p:sp>
      <p:cxnSp>
        <p:nvCxnSpPr>
          <p:cNvPr id="7" name="Straight Connector 6">
            <a:extLst>
              <a:ext uri="{FF2B5EF4-FFF2-40B4-BE49-F238E27FC236}">
                <a16:creationId xmlns:a16="http://schemas.microsoft.com/office/drawing/2014/main" id="{1DD022E6-556F-914C-8D4F-2B0D2C011659}"/>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351719"/>
      </p:ext>
    </p:extLst>
  </p:cSld>
  <p:clrMap bg1="lt1" tx1="dk1" bg2="lt2" tx2="dk2" accent1="accent1" accent2="accent2" accent3="accent3" accent4="accent4" accent5="accent5" accent6="accent6" hlink="hlink" folHlink="folHlink"/>
  <p:sldLayoutIdLst>
    <p:sldLayoutId id="2147484922" r:id="rId1"/>
    <p:sldLayoutId id="2147484949" r:id="rId2"/>
    <p:sldLayoutId id="2147484923" r:id="rId3"/>
    <p:sldLayoutId id="2147484924" r:id="rId4"/>
    <p:sldLayoutId id="2147484925" r:id="rId5"/>
    <p:sldLayoutId id="2147484926" r:id="rId6"/>
    <p:sldLayoutId id="2147484927" r:id="rId7"/>
    <p:sldLayoutId id="2147484928" r:id="rId8"/>
    <p:sldLayoutId id="2147484929" r:id="rId9"/>
    <p:sldLayoutId id="2147484930" r:id="rId10"/>
    <p:sldLayoutId id="2147484931" r:id="rId11"/>
    <p:sldLayoutId id="2147484938" r:id="rId12"/>
    <p:sldLayoutId id="2147484932" r:id="rId13"/>
    <p:sldLayoutId id="2147484933" r:id="rId14"/>
    <p:sldLayoutId id="2147484935" r:id="rId15"/>
    <p:sldLayoutId id="2147484795" r:id="rId16"/>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1009585"/>
          </a:xfrm>
          <a:prstGeom prst="rect">
            <a:avLst/>
          </a:prstGeom>
        </p:spPr>
        <p:txBody>
          <a:bodyPr vert="horz" lIns="0" tIns="0" rIns="0" bIns="0" rtlCol="0" anchor="t">
            <a:noAutofit/>
          </a:bodyPr>
          <a:lstStyle/>
          <a:p>
            <a:r>
              <a:rPr lang="en-US" dirty="0"/>
              <a:t>Click to create a title header line of text</a:t>
            </a:r>
          </a:p>
        </p:txBody>
      </p:sp>
    </p:spTree>
    <p:extLst>
      <p:ext uri="{BB962C8B-B14F-4D97-AF65-F5344CB8AC3E}">
        <p14:creationId xmlns:p14="http://schemas.microsoft.com/office/powerpoint/2010/main" val="2236280587"/>
      </p:ext>
    </p:extLst>
  </p:cSld>
  <p:clrMap bg1="lt1" tx1="dk1" bg2="lt2" tx2="dk2" accent1="accent1" accent2="accent2" accent3="accent3" accent4="accent4" accent5="accent5" accent6="accent6" hlink="hlink" folHlink="folHlink"/>
  <p:sldLayoutIdLst>
    <p:sldLayoutId id="2147484787" r:id="rId1"/>
    <p:sldLayoutId id="2147484788" r:id="rId2"/>
    <p:sldLayoutId id="2147484789" r:id="rId3"/>
    <p:sldLayoutId id="2147484790" r:id="rId4"/>
    <p:sldLayoutId id="2147484791" r:id="rId5"/>
    <p:sldLayoutId id="2147484792" r:id="rId6"/>
    <p:sldLayoutId id="2147484793" r:id="rId7"/>
    <p:sldLayoutId id="2147484794" r:id="rId8"/>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652329"/>
          </a:xfrm>
          <a:prstGeom prst="rect">
            <a:avLst/>
          </a:prstGeom>
        </p:spPr>
        <p:txBody>
          <a:bodyPr vert="horz" lIns="0" tIns="0" rIns="0" bIns="0" rtlCol="0" anchor="t">
            <a:noAutofit/>
          </a:bodyPr>
          <a:lstStyle/>
          <a:p>
            <a:r>
              <a:rPr lang="en-US" dirty="0"/>
              <a:t>Click to create a title header line of text</a:t>
            </a:r>
          </a:p>
        </p:txBody>
      </p:sp>
      <p:cxnSp>
        <p:nvCxnSpPr>
          <p:cNvPr id="7" name="Straight Connector 6">
            <a:extLst>
              <a:ext uri="{FF2B5EF4-FFF2-40B4-BE49-F238E27FC236}">
                <a16:creationId xmlns:a16="http://schemas.microsoft.com/office/drawing/2014/main" id="{485AF807-430D-9347-BB1F-D53D38D75ED9}"/>
              </a:ext>
            </a:extLst>
          </p:cNvPr>
          <p:cNvCxnSpPr>
            <a:cxnSpLocks/>
          </p:cNvCxnSpPr>
          <p:nvPr userDrawn="1"/>
        </p:nvCxnSpPr>
        <p:spPr>
          <a:xfrm>
            <a:off x="467313" y="1017454"/>
            <a:ext cx="1124526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555010"/>
      </p:ext>
    </p:extLst>
  </p:cSld>
  <p:clrMap bg1="lt1" tx1="dk1" bg2="lt2" tx2="dk2" accent1="accent1" accent2="accent2" accent3="accent3" accent4="accent4" accent5="accent5" accent6="accent6" hlink="hlink" folHlink="folHlink"/>
  <p:sldLayoutIdLst>
    <p:sldLayoutId id="2147484854" r:id="rId1"/>
    <p:sldLayoutId id="2147484855" r:id="rId2"/>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F4E1C1-2B6A-7C4B-98FC-6C58B3305151}"/>
              </a:ext>
            </a:extLst>
          </p:cNvPr>
          <p:cNvSpPr>
            <a:spLocks noGrp="1"/>
          </p:cNvSpPr>
          <p:nvPr>
            <p:ph type="sldNum" sz="quarter" idx="4"/>
          </p:nvPr>
        </p:nvSpPr>
        <p:spPr>
          <a:xfrm>
            <a:off x="480060" y="6356350"/>
            <a:ext cx="875554" cy="365125"/>
          </a:xfrm>
          <a:prstGeom prst="rect">
            <a:avLst/>
          </a:prstGeom>
        </p:spPr>
        <p:txBody>
          <a:bodyPr vert="horz" lIns="0" tIns="0" rIns="0" bIns="0" rtlCol="0" anchor="ctr">
            <a:noAutofit/>
          </a:bodyPr>
          <a:lstStyle>
            <a:lvl1pPr algn="l">
              <a:defRPr sz="1000" b="0" i="0">
                <a:solidFill>
                  <a:schemeClr val="bg2">
                    <a:lumMod val="90000"/>
                  </a:schemeClr>
                </a:solidFill>
                <a:latin typeface="Source Sans Pro" panose="020B0503030403020204" pitchFamily="34" charset="77"/>
              </a:defRPr>
            </a:lvl1pPr>
          </a:lstStyle>
          <a:p>
            <a:fld id="{71A6133F-7122-9743-BB3D-D2181A8BA09B}" type="slidenum">
              <a:rPr lang="en-GB" smtClean="0"/>
              <a:pPr/>
              <a:t>‹#›</a:t>
            </a:fld>
            <a:endParaRPr lang="en-GB" dirty="0"/>
          </a:p>
        </p:txBody>
      </p:sp>
      <p:sp>
        <p:nvSpPr>
          <p:cNvPr id="2" name="Footer Placeholder 1">
            <a:extLst>
              <a:ext uri="{FF2B5EF4-FFF2-40B4-BE49-F238E27FC236}">
                <a16:creationId xmlns:a16="http://schemas.microsoft.com/office/drawing/2014/main" id="{14634E86-5EFF-1F47-A3E0-DEE35660DF33}"/>
              </a:ext>
            </a:extLst>
          </p:cNvPr>
          <p:cNvSpPr>
            <a:spLocks noGrp="1"/>
          </p:cNvSpPr>
          <p:nvPr>
            <p:ph type="ftr" sz="quarter" idx="3"/>
          </p:nvPr>
        </p:nvSpPr>
        <p:spPr>
          <a:xfrm>
            <a:off x="1433623" y="6356350"/>
            <a:ext cx="4114800" cy="365125"/>
          </a:xfrm>
          <a:prstGeom prst="rect">
            <a:avLst/>
          </a:prstGeom>
        </p:spPr>
        <p:txBody>
          <a:bodyPr vert="horz" lIns="0" tIns="0" rIns="0" bIns="0" rtlCol="0" anchor="ctr"/>
          <a:lstStyle>
            <a:lvl1pPr algn="l">
              <a:defRPr sz="1000">
                <a:solidFill>
                  <a:schemeClr val="bg2">
                    <a:lumMod val="90000"/>
                  </a:schemeClr>
                </a:solidFill>
                <a:latin typeface="Source Sans Pro" panose="020B0503030403020204" pitchFamily="34" charset="77"/>
              </a:defRPr>
            </a:lvl1pPr>
          </a:lstStyle>
          <a:p>
            <a:r>
              <a:rPr lang="en-US" dirty="0"/>
              <a:t>This is the footer</a:t>
            </a:r>
          </a:p>
        </p:txBody>
      </p:sp>
      <p:sp>
        <p:nvSpPr>
          <p:cNvPr id="4" name="Text Placeholder 3">
            <a:extLst>
              <a:ext uri="{FF2B5EF4-FFF2-40B4-BE49-F238E27FC236}">
                <a16:creationId xmlns:a16="http://schemas.microsoft.com/office/drawing/2014/main" id="{BA1A79CB-1A24-6E42-B36B-D0478FD0B961}"/>
              </a:ext>
            </a:extLst>
          </p:cNvPr>
          <p:cNvSpPr>
            <a:spLocks noGrp="1"/>
          </p:cNvSpPr>
          <p:nvPr>
            <p:ph type="body" idx="1"/>
          </p:nvPr>
        </p:nvSpPr>
        <p:spPr>
          <a:xfrm>
            <a:off x="480060" y="1825625"/>
            <a:ext cx="9829165" cy="4325428"/>
          </a:xfrm>
          <a:prstGeom prst="rect">
            <a:avLst/>
          </a:prstGeom>
        </p:spPr>
        <p:txBody>
          <a:bodyPr vert="horz" lIns="0" tIns="0" rIns="0" bIns="0" rtlCol="0">
            <a:noAutofit/>
          </a:bodyPr>
          <a:lstStyle/>
          <a:p>
            <a:pPr lvl="0"/>
            <a:r>
              <a:rPr lang="en-US" dirty="0"/>
              <a:t>Click to add your first part of your text, this is the first level</a:t>
            </a:r>
          </a:p>
          <a:p>
            <a:pPr lvl="1"/>
            <a:r>
              <a:rPr lang="en-US" dirty="0"/>
              <a:t>Press Tab to show the  second level</a:t>
            </a:r>
          </a:p>
          <a:p>
            <a:pPr lvl="2"/>
            <a:r>
              <a:rPr lang="en-US" dirty="0"/>
              <a:t>Press Tab to show the third level</a:t>
            </a:r>
          </a:p>
          <a:p>
            <a:pPr lvl="3"/>
            <a:r>
              <a:rPr lang="en-US" dirty="0"/>
              <a:t>Press Tab to show fourth level</a:t>
            </a:r>
          </a:p>
          <a:p>
            <a:pPr lvl="4"/>
            <a:r>
              <a:rPr lang="en-US" dirty="0"/>
              <a:t>Press Tab to show the fifth level</a:t>
            </a:r>
          </a:p>
        </p:txBody>
      </p:sp>
      <p:sp>
        <p:nvSpPr>
          <p:cNvPr id="8" name="Title Placeholder 7">
            <a:extLst>
              <a:ext uri="{FF2B5EF4-FFF2-40B4-BE49-F238E27FC236}">
                <a16:creationId xmlns:a16="http://schemas.microsoft.com/office/drawing/2014/main" id="{0A95E225-9B0A-8E45-8C2C-A1B808B89AD2}"/>
              </a:ext>
            </a:extLst>
          </p:cNvPr>
          <p:cNvSpPr>
            <a:spLocks noGrp="1"/>
          </p:cNvSpPr>
          <p:nvPr>
            <p:ph type="title"/>
          </p:nvPr>
        </p:nvSpPr>
        <p:spPr>
          <a:xfrm>
            <a:off x="480060" y="365125"/>
            <a:ext cx="9828000" cy="1009585"/>
          </a:xfrm>
          <a:prstGeom prst="rect">
            <a:avLst/>
          </a:prstGeom>
        </p:spPr>
        <p:txBody>
          <a:bodyPr vert="horz" lIns="0" tIns="0" rIns="0" bIns="0" rtlCol="0" anchor="t">
            <a:noAutofit/>
          </a:bodyPr>
          <a:lstStyle/>
          <a:p>
            <a:r>
              <a:rPr lang="en-US" dirty="0"/>
              <a:t>Click to create a title header line of text</a:t>
            </a:r>
          </a:p>
        </p:txBody>
      </p:sp>
    </p:spTree>
    <p:extLst>
      <p:ext uri="{BB962C8B-B14F-4D97-AF65-F5344CB8AC3E}">
        <p14:creationId xmlns:p14="http://schemas.microsoft.com/office/powerpoint/2010/main" val="514466664"/>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Lst>
  <p:hf hdr="0" dt="0"/>
  <p:txStyles>
    <p:titleStyle>
      <a:lvl1pPr algn="l" defTabSz="914400" rtl="0" eaLnBrk="1" latinLnBrk="0" hangingPunct="1">
        <a:lnSpc>
          <a:spcPct val="90000"/>
        </a:lnSpc>
        <a:spcBef>
          <a:spcPct val="0"/>
        </a:spcBef>
        <a:buNone/>
        <a:defRPr sz="3600" b="1" i="0" kern="1200">
          <a:solidFill>
            <a:schemeClr val="tx2"/>
          </a:solidFill>
          <a:latin typeface="Berlingske Sans Extrabold" panose="02000703050000020004" pitchFamily="2" charset="0"/>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800" b="0" i="0" kern="1200">
          <a:solidFill>
            <a:schemeClr val="tx2"/>
          </a:solidFill>
          <a:latin typeface="Source Sans Pro" panose="020B0503030403020204" pitchFamily="34" charset="77"/>
          <a:ea typeface="+mn-ea"/>
          <a:cs typeface="+mn-cs"/>
        </a:defRPr>
      </a:lvl1pPr>
      <a:lvl2pPr marL="6858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600" b="0" i="0" kern="1200">
          <a:solidFill>
            <a:schemeClr val="accent5"/>
          </a:solidFill>
          <a:latin typeface="Source Sans Pro" panose="020B0503030403020204" pitchFamily="34" charset="77"/>
          <a:ea typeface="+mn-ea"/>
          <a:cs typeface="+mn-cs"/>
        </a:defRPr>
      </a:lvl2pPr>
      <a:lvl3pPr marL="11430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400" b="0" i="0" kern="1200">
          <a:solidFill>
            <a:schemeClr val="accent5"/>
          </a:solidFill>
          <a:latin typeface="Source Sans Pro" panose="020B0503030403020204" pitchFamily="34" charset="77"/>
          <a:ea typeface="+mn-ea"/>
          <a:cs typeface="+mn-cs"/>
        </a:defRPr>
      </a:lvl3pPr>
      <a:lvl4pPr marL="16002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4pPr>
      <a:lvl5pPr marL="2057400" indent="-228600" algn="l" defTabSz="914400" rtl="0" eaLnBrk="1" latinLnBrk="0" hangingPunct="1">
        <a:lnSpc>
          <a:spcPct val="100000"/>
        </a:lnSpc>
        <a:spcBef>
          <a:spcPts val="0"/>
        </a:spcBef>
        <a:spcAft>
          <a:spcPts val="600"/>
        </a:spcAft>
        <a:buClr>
          <a:schemeClr val="accent1"/>
        </a:buClr>
        <a:buSzPct val="100000"/>
        <a:buFont typeface=".AppleSystemUIFont"/>
        <a:buChar char="–"/>
        <a:defRPr sz="1200" b="0" i="0" kern="1200">
          <a:solidFill>
            <a:schemeClr val="accent5"/>
          </a:solidFill>
          <a:latin typeface="Source Sans Pro" panose="020B05030304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p15:clr>
            <a:srgbClr val="F26B43"/>
          </p15:clr>
        </p15:guide>
        <p15:guide id="2" pos="302">
          <p15:clr>
            <a:srgbClr val="F26B43"/>
          </p15:clr>
        </p15:guide>
        <p15:guide id="3" pos="7378">
          <p15:clr>
            <a:srgbClr val="F26B43"/>
          </p15:clr>
        </p15:guide>
        <p15:guide id="4" pos="3840">
          <p15:clr>
            <a:srgbClr val="F26B43"/>
          </p15:clr>
        </p15:guide>
        <p15:guide id="5" pos="2071">
          <p15:clr>
            <a:srgbClr val="F26B43"/>
          </p15:clr>
        </p15:guide>
        <p15:guide id="6" pos="5609">
          <p15:clr>
            <a:srgbClr val="F26B43"/>
          </p15:clr>
        </p15:guide>
        <p15:guide id="7" pos="6494">
          <p15:clr>
            <a:srgbClr val="F26B43"/>
          </p15:clr>
        </p15:guide>
        <p15:guide id="8" pos="1186">
          <p15:clr>
            <a:srgbClr val="F26B43"/>
          </p15:clr>
        </p15:guide>
        <p15:guide id="9" pos="2955">
          <p15:clr>
            <a:srgbClr val="F26B43"/>
          </p15:clr>
        </p15:guide>
        <p15:guide id="10" pos="4725">
          <p15:clr>
            <a:srgbClr val="F26B43"/>
          </p15:clr>
        </p15:guide>
        <p15:guide id="11" orient="horz" pos="482">
          <p15:clr>
            <a:srgbClr val="F26B43"/>
          </p15:clr>
        </p15:guide>
        <p15:guide id="12" orient="horz" pos="1139">
          <p15:clr>
            <a:srgbClr val="F26B43"/>
          </p15:clr>
        </p15:guide>
        <p15:guide id="13" orient="horz" pos="38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A18D19-2AF3-4A65-80D6-DBAD472DB270}"/>
              </a:ext>
            </a:extLst>
          </p:cNvPr>
          <p:cNvSpPr>
            <a:spLocks noGrp="1"/>
          </p:cNvSpPr>
          <p:nvPr>
            <p:ph type="title"/>
          </p:nvPr>
        </p:nvSpPr>
        <p:spPr/>
        <p:txBody>
          <a:bodyPr/>
          <a:lstStyle/>
          <a:p>
            <a:r>
              <a:rPr lang="en-US" sz="3200" dirty="0"/>
              <a:t>Introduction to Futter with Spring Security</a:t>
            </a:r>
          </a:p>
        </p:txBody>
      </p:sp>
      <p:sp>
        <p:nvSpPr>
          <p:cNvPr id="4" name="Text Placeholder 3">
            <a:extLst>
              <a:ext uri="{FF2B5EF4-FFF2-40B4-BE49-F238E27FC236}">
                <a16:creationId xmlns:a16="http://schemas.microsoft.com/office/drawing/2014/main" id="{D83748D5-DCEA-47EA-BFB2-7A130078C4DA}"/>
              </a:ext>
            </a:extLst>
          </p:cNvPr>
          <p:cNvSpPr>
            <a:spLocks noGrp="1"/>
          </p:cNvSpPr>
          <p:nvPr>
            <p:ph type="body" sz="quarter" idx="10"/>
          </p:nvPr>
        </p:nvSpPr>
        <p:spPr/>
        <p:txBody>
          <a:bodyPr/>
          <a:lstStyle/>
          <a:p>
            <a:r>
              <a:rPr lang="en-US" dirty="0"/>
              <a:t>By Dobri Tsvetkov and Georgi Sotirov</a:t>
            </a:r>
          </a:p>
        </p:txBody>
      </p:sp>
    </p:spTree>
    <p:extLst>
      <p:ext uri="{BB962C8B-B14F-4D97-AF65-F5344CB8AC3E}">
        <p14:creationId xmlns:p14="http://schemas.microsoft.com/office/powerpoint/2010/main" val="2354343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D42F3-D589-4324-9D97-D4D2127F72AC}"/>
              </a:ext>
            </a:extLst>
          </p:cNvPr>
          <p:cNvSpPr>
            <a:spLocks noGrp="1"/>
          </p:cNvSpPr>
          <p:nvPr>
            <p:ph type="sldNum" sz="quarter" idx="10"/>
          </p:nvPr>
        </p:nvSpPr>
        <p:spPr>
          <a:xfrm>
            <a:off x="480060" y="6356350"/>
            <a:ext cx="875554" cy="365125"/>
          </a:xfrm>
        </p:spPr>
        <p:txBody>
          <a:bodyPr vert="horz" lIns="0" tIns="0" rIns="0" bIns="0" rtlCol="0" anchor="ctr">
            <a:normAutofit/>
          </a:bodyPr>
          <a:lstStyle/>
          <a:p>
            <a:pPr marR="0" lvl="0" indent="0" fontAlgn="auto">
              <a:spcBef>
                <a:spcPts val="0"/>
              </a:spcBef>
              <a:spcAft>
                <a:spcPts val="600"/>
              </a:spcAft>
              <a:buClrTx/>
              <a:buSzTx/>
              <a:buFontTx/>
              <a:buNone/>
              <a:tabLst/>
              <a:defRPr/>
            </a:pPr>
            <a:fld id="{71A6133F-7122-9743-BB3D-D2181A8BA09B}" type="slidenum">
              <a:rPr kumimoji="0" lang="en-GB" u="none" strike="noStrike" cap="none" spc="0" normalizeH="0" baseline="0" noProof="0" smtClean="0">
                <a:ln>
                  <a:noFill/>
                </a:ln>
                <a:effectLst/>
                <a:uLnTx/>
                <a:uFillTx/>
              </a:rPr>
              <a:pPr marR="0" lvl="0" indent="0" fontAlgn="auto">
                <a:spcBef>
                  <a:spcPts val="0"/>
                </a:spcBef>
                <a:spcAft>
                  <a:spcPts val="600"/>
                </a:spcAft>
                <a:buClrTx/>
                <a:buSzTx/>
                <a:buFontTx/>
                <a:buNone/>
                <a:tabLst/>
                <a:defRPr/>
              </a:pPr>
              <a:t>2</a:t>
            </a:fld>
            <a:endParaRPr kumimoji="0" lang="en-GB" u="none" strike="noStrike" cap="none" spc="0" normalizeH="0" baseline="0" noProof="0">
              <a:ln>
                <a:noFill/>
              </a:ln>
              <a:effectLst/>
              <a:uLnTx/>
              <a:uFillTx/>
            </a:endParaRPr>
          </a:p>
        </p:txBody>
      </p:sp>
      <p:pic>
        <p:nvPicPr>
          <p:cNvPr id="4" name="Picture 3" descr="A picture containing text&#10;&#10;Description automatically generated">
            <a:extLst>
              <a:ext uri="{FF2B5EF4-FFF2-40B4-BE49-F238E27FC236}">
                <a16:creationId xmlns:a16="http://schemas.microsoft.com/office/drawing/2014/main" id="{58FD5F08-7E5D-19F7-7BAF-E73475C23FD3}"/>
              </a:ext>
            </a:extLst>
          </p:cNvPr>
          <p:cNvPicPr>
            <a:picLocks noChangeAspect="1"/>
          </p:cNvPicPr>
          <p:nvPr/>
        </p:nvPicPr>
        <p:blipFill>
          <a:blip r:embed="rId3"/>
          <a:stretch>
            <a:fillRect/>
          </a:stretch>
        </p:blipFill>
        <p:spPr>
          <a:xfrm>
            <a:off x="6391030" y="2494147"/>
            <a:ext cx="2282390" cy="2800480"/>
          </a:xfrm>
          <a:prstGeom prst="rect">
            <a:avLst/>
          </a:prstGeom>
          <a:noFill/>
        </p:spPr>
      </p:pic>
      <p:sp>
        <p:nvSpPr>
          <p:cNvPr id="13" name="Footer Placeholder 3">
            <a:extLst>
              <a:ext uri="{FF2B5EF4-FFF2-40B4-BE49-F238E27FC236}">
                <a16:creationId xmlns:a16="http://schemas.microsoft.com/office/drawing/2014/main" id="{3891A879-470B-80F4-BD94-E175282F87A9}"/>
              </a:ext>
            </a:extLst>
          </p:cNvPr>
          <p:cNvSpPr>
            <a:spLocks noGrp="1"/>
          </p:cNvSpPr>
          <p:nvPr>
            <p:ph type="ftr" sz="quarter" idx="17"/>
          </p:nvPr>
        </p:nvSpPr>
        <p:spPr>
          <a:xfrm>
            <a:off x="1433623" y="6356350"/>
            <a:ext cx="4114800" cy="365125"/>
          </a:xfrm>
        </p:spPr>
        <p:txBody>
          <a:bodyPr/>
          <a:lstStyle/>
          <a:p>
            <a:pPr>
              <a:spcAft>
                <a:spcPts val="600"/>
              </a:spcAft>
            </a:pPr>
            <a:r>
              <a:rPr lang="en-US"/>
              <a:t>This is the footer</a:t>
            </a:r>
          </a:p>
        </p:txBody>
      </p:sp>
      <p:sp>
        <p:nvSpPr>
          <p:cNvPr id="8" name="TextBox 7">
            <a:extLst>
              <a:ext uri="{FF2B5EF4-FFF2-40B4-BE49-F238E27FC236}">
                <a16:creationId xmlns:a16="http://schemas.microsoft.com/office/drawing/2014/main" id="{B5248908-27E0-FB99-ABC8-848B149F7590}"/>
              </a:ext>
            </a:extLst>
          </p:cNvPr>
          <p:cNvSpPr txBox="1"/>
          <p:nvPr/>
        </p:nvSpPr>
        <p:spPr>
          <a:xfrm>
            <a:off x="480059" y="1346609"/>
            <a:ext cx="5233828" cy="3948017"/>
          </a:xfrm>
          <a:prstGeom prst="rect">
            <a:avLst/>
          </a:prstGeom>
        </p:spPr>
        <p:txBody>
          <a:bodyPr vert="horz" lIns="0" tIns="0" rIns="0" bIns="0" rtlCol="0">
            <a:normAutofit/>
          </a:bodyPr>
          <a:lstStyle/>
          <a:p>
            <a:pPr marL="457200" indent="-342900">
              <a:lnSpc>
                <a:spcPct val="90000"/>
              </a:lnSpc>
              <a:spcAft>
                <a:spcPts val="600"/>
              </a:spcAft>
              <a:buClr>
                <a:schemeClr val="accent1"/>
              </a:buClr>
              <a:buSzPct val="100000"/>
              <a:buAutoNum type="arabicPeriod"/>
            </a:pPr>
            <a:r>
              <a:rPr lang="en-US" sz="1700" dirty="0">
                <a:solidFill>
                  <a:schemeClr val="tx2"/>
                </a:solidFill>
                <a:latin typeface="Source Sans Pro" panose="020B0503030403020204" pitchFamily="34" charset="77"/>
              </a:rPr>
              <a:t>Native is good.	</a:t>
            </a:r>
          </a:p>
          <a:p>
            <a:pPr marL="457200" indent="-342900">
              <a:lnSpc>
                <a:spcPct val="90000"/>
              </a:lnSpc>
              <a:spcAft>
                <a:spcPts val="600"/>
              </a:spcAft>
              <a:buClr>
                <a:schemeClr val="accent1"/>
              </a:buClr>
              <a:buSzPct val="100000"/>
              <a:buAutoNum type="arabicPeriod"/>
            </a:pPr>
            <a:endParaRPr lang="en-US" sz="1700" dirty="0">
              <a:solidFill>
                <a:schemeClr val="tx2"/>
              </a:solidFill>
              <a:latin typeface="Source Sans Pro" panose="020B0503030403020204" pitchFamily="34" charset="77"/>
            </a:endParaRPr>
          </a:p>
          <a:p>
            <a:pPr marL="914400" lvl="1" indent="-342900">
              <a:lnSpc>
                <a:spcPct val="90000"/>
              </a:lnSpc>
              <a:spcAft>
                <a:spcPts val="600"/>
              </a:spcAft>
              <a:buClr>
                <a:schemeClr val="accent1"/>
              </a:buClr>
              <a:buSzPct val="100000"/>
              <a:buFont typeface="+mj-lt"/>
              <a:buAutoNum type="arabicPeriod"/>
            </a:pPr>
            <a:r>
              <a:rPr lang="en-US" sz="1700" dirty="0">
                <a:solidFill>
                  <a:schemeClr val="tx2"/>
                </a:solidFill>
                <a:latin typeface="Source Sans Pro" panose="020B0503030403020204" pitchFamily="34" charset="77"/>
              </a:rPr>
              <a:t>Broad Functionality</a:t>
            </a:r>
          </a:p>
          <a:p>
            <a:pPr marL="914400" lvl="1" indent="-342900">
              <a:lnSpc>
                <a:spcPct val="90000"/>
              </a:lnSpc>
              <a:spcAft>
                <a:spcPts val="600"/>
              </a:spcAft>
              <a:buClr>
                <a:schemeClr val="accent1"/>
              </a:buClr>
              <a:buSzPct val="100000"/>
              <a:buFont typeface="+mj-lt"/>
              <a:buAutoNum type="arabicPeriod"/>
            </a:pPr>
            <a:r>
              <a:rPr lang="en-US" sz="1700" dirty="0">
                <a:solidFill>
                  <a:schemeClr val="tx2"/>
                </a:solidFill>
                <a:latin typeface="Source Sans Pro" panose="020B0503030403020204" pitchFamily="34" charset="77"/>
              </a:rPr>
              <a:t>Sleek UI</a:t>
            </a:r>
          </a:p>
          <a:p>
            <a:pPr marL="914400" lvl="1" indent="-342900">
              <a:lnSpc>
                <a:spcPct val="90000"/>
              </a:lnSpc>
              <a:spcAft>
                <a:spcPts val="600"/>
              </a:spcAft>
              <a:buClr>
                <a:schemeClr val="accent1"/>
              </a:buClr>
              <a:buSzPct val="100000"/>
              <a:buFont typeface="+mj-lt"/>
              <a:buAutoNum type="arabicPeriod"/>
            </a:pPr>
            <a:r>
              <a:rPr lang="en-US" sz="1700" dirty="0">
                <a:solidFill>
                  <a:schemeClr val="tx2"/>
                </a:solidFill>
                <a:latin typeface="Source Sans Pro" panose="020B0503030403020204" pitchFamily="34" charset="77"/>
              </a:rPr>
              <a:t>High  performance</a:t>
            </a:r>
          </a:p>
          <a:p>
            <a:pPr marL="914400" lvl="1" indent="-342900">
              <a:lnSpc>
                <a:spcPct val="90000"/>
              </a:lnSpc>
              <a:spcAft>
                <a:spcPts val="600"/>
              </a:spcAft>
              <a:buClr>
                <a:schemeClr val="accent1"/>
              </a:buClr>
              <a:buSzPct val="100000"/>
              <a:buFont typeface="+mj-lt"/>
              <a:buAutoNum type="arabicPeriod"/>
            </a:pPr>
            <a:endParaRPr lang="en-US" sz="1700" dirty="0">
              <a:solidFill>
                <a:schemeClr val="tx2"/>
              </a:solidFill>
              <a:latin typeface="Source Sans Pro" panose="020B0503030403020204" pitchFamily="34" charset="77"/>
            </a:endParaRPr>
          </a:p>
          <a:p>
            <a:pPr marL="1028700" lvl="2">
              <a:lnSpc>
                <a:spcPct val="90000"/>
              </a:lnSpc>
              <a:spcAft>
                <a:spcPts val="600"/>
              </a:spcAft>
              <a:buClr>
                <a:schemeClr val="accent1"/>
              </a:buClr>
              <a:buSzPct val="100000"/>
            </a:pPr>
            <a:r>
              <a:rPr lang="en-US" sz="2800" b="1" dirty="0">
                <a:solidFill>
                  <a:schemeClr val="tx2"/>
                </a:solidFill>
                <a:latin typeface="Source Sans Pro" panose="020B0503030403020204" pitchFamily="34" charset="77"/>
              </a:rPr>
              <a:t>BUT</a:t>
            </a:r>
            <a:endParaRPr lang="en-US" sz="1700" b="1" dirty="0">
              <a:solidFill>
                <a:schemeClr val="tx2"/>
              </a:solidFill>
              <a:latin typeface="Source Sans Pro" panose="020B0503030403020204" pitchFamily="34" charset="77"/>
            </a:endParaRPr>
          </a:p>
          <a:p>
            <a:pPr marL="914400" lvl="1" indent="-342900">
              <a:lnSpc>
                <a:spcPct val="90000"/>
              </a:lnSpc>
              <a:spcAft>
                <a:spcPts val="600"/>
              </a:spcAft>
              <a:buClr>
                <a:schemeClr val="accent1"/>
              </a:buClr>
              <a:buSzPct val="100000"/>
              <a:buFont typeface="+mj-lt"/>
              <a:buAutoNum type="arabicPeriod"/>
            </a:pPr>
            <a:endParaRPr lang="en-US" sz="1700" dirty="0">
              <a:solidFill>
                <a:schemeClr val="tx2"/>
              </a:solidFill>
              <a:latin typeface="Source Sans Pro" panose="020B0503030403020204" pitchFamily="34" charset="77"/>
            </a:endParaRPr>
          </a:p>
          <a:p>
            <a:pPr marL="457200" indent="-342900">
              <a:lnSpc>
                <a:spcPct val="90000"/>
              </a:lnSpc>
              <a:spcAft>
                <a:spcPts val="600"/>
              </a:spcAft>
              <a:buClr>
                <a:schemeClr val="accent1"/>
              </a:buClr>
              <a:buSzPct val="100000"/>
              <a:buFont typeface="+mj-lt"/>
              <a:buAutoNum type="arabicPeriod"/>
            </a:pPr>
            <a:r>
              <a:rPr lang="en-US" sz="1700" dirty="0">
                <a:solidFill>
                  <a:schemeClr val="tx2"/>
                </a:solidFill>
                <a:latin typeface="Source Sans Pro" panose="020B0503030403020204" pitchFamily="34" charset="77"/>
              </a:rPr>
              <a:t>Native is expensive!</a:t>
            </a:r>
          </a:p>
          <a:p>
            <a:pPr marL="914400" lvl="1" indent="-342900">
              <a:lnSpc>
                <a:spcPct val="90000"/>
              </a:lnSpc>
              <a:spcAft>
                <a:spcPts val="600"/>
              </a:spcAft>
              <a:buClr>
                <a:schemeClr val="accent1"/>
              </a:buClr>
              <a:buSzPct val="100000"/>
              <a:buFont typeface="+mj-lt"/>
              <a:buAutoNum type="arabicPeriod"/>
            </a:pPr>
            <a:r>
              <a:rPr lang="en-US" sz="1700" dirty="0">
                <a:solidFill>
                  <a:schemeClr val="tx2"/>
                </a:solidFill>
                <a:latin typeface="Source Sans Pro" panose="020B0503030403020204" pitchFamily="34" charset="77"/>
              </a:rPr>
              <a:t>Slower to develop</a:t>
            </a:r>
          </a:p>
          <a:p>
            <a:pPr marL="914400" lvl="1" indent="-342900">
              <a:lnSpc>
                <a:spcPct val="90000"/>
              </a:lnSpc>
              <a:spcAft>
                <a:spcPts val="600"/>
              </a:spcAft>
              <a:buClr>
                <a:schemeClr val="accent1"/>
              </a:buClr>
              <a:buSzPct val="100000"/>
              <a:buFont typeface="+mj-lt"/>
              <a:buAutoNum type="arabicPeriod"/>
            </a:pPr>
            <a:r>
              <a:rPr lang="en-US" sz="1700" dirty="0">
                <a:solidFill>
                  <a:schemeClr val="tx2"/>
                </a:solidFill>
                <a:latin typeface="Source Sans Pro" panose="020B0503030403020204" pitchFamily="34" charset="77"/>
              </a:rPr>
              <a:t>More difficult to maintain</a:t>
            </a:r>
          </a:p>
          <a:p>
            <a:pPr marL="914400" lvl="1" indent="-342900">
              <a:lnSpc>
                <a:spcPct val="90000"/>
              </a:lnSpc>
              <a:spcAft>
                <a:spcPts val="600"/>
              </a:spcAft>
              <a:buClr>
                <a:schemeClr val="accent1"/>
              </a:buClr>
              <a:buSzPct val="100000"/>
              <a:buFont typeface="+mj-lt"/>
              <a:buAutoNum type="arabicPeriod"/>
            </a:pPr>
            <a:r>
              <a:rPr lang="en-US" sz="1700" dirty="0">
                <a:solidFill>
                  <a:schemeClr val="tx2"/>
                </a:solidFill>
                <a:latin typeface="Source Sans Pro" panose="020B0503030403020204" pitchFamily="34" charset="77"/>
              </a:rPr>
              <a:t>Inconsistent across platforms</a:t>
            </a:r>
          </a:p>
          <a:p>
            <a:pPr marL="571500" lvl="1">
              <a:lnSpc>
                <a:spcPct val="90000"/>
              </a:lnSpc>
              <a:spcAft>
                <a:spcPts val="600"/>
              </a:spcAft>
              <a:buClr>
                <a:schemeClr val="accent1"/>
              </a:buClr>
              <a:buSzPct val="100000"/>
            </a:pPr>
            <a:endParaRPr lang="en-US" sz="1700" dirty="0">
              <a:solidFill>
                <a:schemeClr val="tx2"/>
              </a:solidFill>
              <a:latin typeface="Source Sans Pro" panose="020B0503030403020204" pitchFamily="34" charset="77"/>
            </a:endParaRPr>
          </a:p>
          <a:p>
            <a:pPr marL="571500" lvl="1">
              <a:lnSpc>
                <a:spcPct val="90000"/>
              </a:lnSpc>
              <a:spcAft>
                <a:spcPts val="600"/>
              </a:spcAft>
              <a:buClr>
                <a:schemeClr val="accent1"/>
              </a:buClr>
              <a:buSzPct val="100000"/>
            </a:pPr>
            <a:endParaRPr lang="en-US" sz="1700" dirty="0">
              <a:solidFill>
                <a:schemeClr val="tx2"/>
              </a:solidFill>
              <a:latin typeface="Source Sans Pro" panose="020B0503030403020204" pitchFamily="34" charset="77"/>
            </a:endParaRPr>
          </a:p>
          <a:p>
            <a:pPr marL="571500" lvl="1">
              <a:lnSpc>
                <a:spcPct val="90000"/>
              </a:lnSpc>
              <a:spcAft>
                <a:spcPts val="600"/>
              </a:spcAft>
              <a:buClr>
                <a:schemeClr val="accent1"/>
              </a:buClr>
              <a:buSzPct val="100000"/>
            </a:pPr>
            <a:endParaRPr lang="en-US" sz="1700" dirty="0">
              <a:solidFill>
                <a:schemeClr val="tx2"/>
              </a:solidFill>
              <a:latin typeface="Source Sans Pro" panose="020B0503030403020204" pitchFamily="34" charset="77"/>
            </a:endParaRPr>
          </a:p>
          <a:p>
            <a:pPr marL="571500" lvl="1">
              <a:lnSpc>
                <a:spcPct val="90000"/>
              </a:lnSpc>
              <a:spcAft>
                <a:spcPts val="600"/>
              </a:spcAft>
              <a:buClr>
                <a:schemeClr val="accent1"/>
              </a:buClr>
              <a:buSzPct val="100000"/>
            </a:pPr>
            <a:endParaRPr lang="en-US" sz="1700" dirty="0">
              <a:solidFill>
                <a:schemeClr val="tx2"/>
              </a:solidFill>
              <a:latin typeface="Source Sans Pro" panose="020B0503030403020204" pitchFamily="34" charset="77"/>
            </a:endParaRPr>
          </a:p>
          <a:p>
            <a:pPr marL="1028700" lvl="2">
              <a:lnSpc>
                <a:spcPct val="90000"/>
              </a:lnSpc>
              <a:spcAft>
                <a:spcPts val="600"/>
              </a:spcAft>
              <a:buClr>
                <a:schemeClr val="accent1"/>
              </a:buClr>
              <a:buSzPct val="100000"/>
            </a:pPr>
            <a:endParaRPr lang="en-US" sz="1700" dirty="0">
              <a:solidFill>
                <a:schemeClr val="tx2"/>
              </a:solidFill>
              <a:latin typeface="Source Sans Pro" panose="020B0503030403020204" pitchFamily="34" charset="77"/>
            </a:endParaRPr>
          </a:p>
          <a:p>
            <a:pPr marL="1028700" lvl="2">
              <a:lnSpc>
                <a:spcPct val="90000"/>
              </a:lnSpc>
              <a:spcAft>
                <a:spcPts val="600"/>
              </a:spcAft>
              <a:buClr>
                <a:schemeClr val="accent1"/>
              </a:buClr>
              <a:buSzPct val="100000"/>
            </a:pPr>
            <a:endParaRPr lang="en-US" sz="1700" dirty="0">
              <a:solidFill>
                <a:schemeClr val="tx2"/>
              </a:solidFill>
              <a:latin typeface="Source Sans Pro" panose="020B0503030403020204" pitchFamily="34" charset="77"/>
            </a:endParaRPr>
          </a:p>
          <a:p>
            <a:pPr marL="342900" indent="-228600">
              <a:lnSpc>
                <a:spcPct val="90000"/>
              </a:lnSpc>
              <a:spcAft>
                <a:spcPts val="600"/>
              </a:spcAft>
              <a:buClr>
                <a:schemeClr val="accent1"/>
              </a:buClr>
              <a:buSzPct val="100000"/>
              <a:buFont typeface=".AppleSystemUIFont"/>
              <a:buAutoNum type="arabicPeriod"/>
            </a:pPr>
            <a:endParaRPr lang="en-US" sz="1700" dirty="0">
              <a:solidFill>
                <a:schemeClr val="tx2"/>
              </a:solidFill>
              <a:effectLst/>
              <a:latin typeface="Source Sans Pro" panose="020B0503030403020204" pitchFamily="34" charset="77"/>
            </a:endParaRPr>
          </a:p>
          <a:p>
            <a:pPr marL="342900" indent="-228600">
              <a:lnSpc>
                <a:spcPct val="90000"/>
              </a:lnSpc>
              <a:spcAft>
                <a:spcPts val="600"/>
              </a:spcAft>
              <a:buClr>
                <a:schemeClr val="accent1"/>
              </a:buClr>
              <a:buSzPct val="100000"/>
              <a:buFont typeface=".AppleSystemUIFont"/>
              <a:buAutoNum type="arabicPeriod"/>
            </a:pPr>
            <a:endParaRPr lang="en-US" sz="1700" dirty="0">
              <a:solidFill>
                <a:schemeClr val="tx2"/>
              </a:solidFill>
              <a:latin typeface="Source Sans Pro" panose="020B0503030403020204" pitchFamily="34" charset="77"/>
            </a:endParaRPr>
          </a:p>
          <a:p>
            <a:pPr marL="114300">
              <a:lnSpc>
                <a:spcPct val="90000"/>
              </a:lnSpc>
              <a:spcAft>
                <a:spcPts val="600"/>
              </a:spcAft>
              <a:buClr>
                <a:schemeClr val="accent1"/>
              </a:buClr>
              <a:buSzPct val="100000"/>
            </a:pPr>
            <a:endParaRPr lang="en-US" sz="1700" dirty="0">
              <a:solidFill>
                <a:schemeClr val="tx2"/>
              </a:solidFill>
              <a:latin typeface="Source Sans Pro" panose="020B0503030403020204" pitchFamily="34" charset="77"/>
            </a:endParaRPr>
          </a:p>
          <a:p>
            <a:pPr marL="857250" lvl="1" indent="-285750">
              <a:lnSpc>
                <a:spcPct val="90000"/>
              </a:lnSpc>
              <a:spcAft>
                <a:spcPts val="600"/>
              </a:spcAft>
              <a:buClr>
                <a:schemeClr val="accent1"/>
              </a:buClr>
              <a:buSzPct val="100000"/>
              <a:buFont typeface="Arial" panose="020B0604020202020204" pitchFamily="34" charset="0"/>
              <a:buChar char="•"/>
            </a:pPr>
            <a:endParaRPr lang="en-US" sz="1700" dirty="0">
              <a:solidFill>
                <a:schemeClr val="tx2"/>
              </a:solidFill>
              <a:latin typeface="Source Sans Pro" panose="020B0503030403020204" pitchFamily="34" charset="77"/>
            </a:endParaRPr>
          </a:p>
        </p:txBody>
      </p:sp>
      <p:sp>
        <p:nvSpPr>
          <p:cNvPr id="6" name="Title 5">
            <a:extLst>
              <a:ext uri="{FF2B5EF4-FFF2-40B4-BE49-F238E27FC236}">
                <a16:creationId xmlns:a16="http://schemas.microsoft.com/office/drawing/2014/main" id="{E83589E2-6919-4913-A239-2997CE8C100C}"/>
              </a:ext>
            </a:extLst>
          </p:cNvPr>
          <p:cNvSpPr>
            <a:spLocks noGrp="1"/>
          </p:cNvSpPr>
          <p:nvPr>
            <p:ph type="title"/>
          </p:nvPr>
        </p:nvSpPr>
        <p:spPr>
          <a:xfrm>
            <a:off x="480059" y="365125"/>
            <a:ext cx="11245263" cy="652329"/>
          </a:xfrm>
        </p:spPr>
        <p:txBody>
          <a:bodyPr vert="horz" lIns="0" tIns="0" rIns="0" bIns="0" rtlCol="0" anchor="ctr">
            <a:normAutofit/>
          </a:bodyPr>
          <a:lstStyle/>
          <a:p>
            <a:r>
              <a:rPr lang="en-US" dirty="0"/>
              <a:t>Why cross platform?</a:t>
            </a:r>
          </a:p>
        </p:txBody>
      </p:sp>
    </p:spTree>
    <p:extLst>
      <p:ext uri="{BB962C8B-B14F-4D97-AF65-F5344CB8AC3E}">
        <p14:creationId xmlns:p14="http://schemas.microsoft.com/office/powerpoint/2010/main" val="11705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D42F3-D589-4324-9D97-D4D2127F72AC}"/>
              </a:ext>
            </a:extLst>
          </p:cNvPr>
          <p:cNvSpPr>
            <a:spLocks noGrp="1"/>
          </p:cNvSpPr>
          <p:nvPr>
            <p:ph type="sldNum" sz="quarter" idx="10"/>
          </p:nvPr>
        </p:nvSpPr>
        <p:spPr>
          <a:xfrm>
            <a:off x="480060" y="6356350"/>
            <a:ext cx="875554" cy="365125"/>
          </a:xfrm>
        </p:spPr>
        <p:txBody>
          <a:bodyPr vert="horz" lIns="0" tIns="0" rIns="0" bIns="0" rtlCol="0" anchor="ctr">
            <a:normAutofit/>
          </a:bodyPr>
          <a:lstStyle/>
          <a:p>
            <a:pPr marR="0" lvl="0" indent="0" fontAlgn="auto">
              <a:spcBef>
                <a:spcPts val="0"/>
              </a:spcBef>
              <a:spcAft>
                <a:spcPts val="600"/>
              </a:spcAft>
              <a:buClrTx/>
              <a:buSzTx/>
              <a:buFontTx/>
              <a:buNone/>
              <a:tabLst/>
              <a:defRPr/>
            </a:pPr>
            <a:fld id="{71A6133F-7122-9743-BB3D-D2181A8BA09B}" type="slidenum">
              <a:rPr kumimoji="0" lang="en-GB" u="none" strike="noStrike" cap="none" spc="0" normalizeH="0" baseline="0" noProof="0" smtClean="0">
                <a:ln>
                  <a:noFill/>
                </a:ln>
                <a:effectLst/>
                <a:uLnTx/>
                <a:uFillTx/>
              </a:rPr>
              <a:pPr marR="0" lvl="0" indent="0" fontAlgn="auto">
                <a:spcBef>
                  <a:spcPts val="0"/>
                </a:spcBef>
                <a:spcAft>
                  <a:spcPts val="600"/>
                </a:spcAft>
                <a:buClrTx/>
                <a:buSzTx/>
                <a:buFontTx/>
                <a:buNone/>
                <a:tabLst/>
                <a:defRPr/>
              </a:pPr>
              <a:t>3</a:t>
            </a:fld>
            <a:endParaRPr kumimoji="0" lang="en-GB" u="none" strike="noStrike" cap="none" spc="0" normalizeH="0" baseline="0" noProof="0">
              <a:ln>
                <a:noFill/>
              </a:ln>
              <a:effectLst/>
              <a:uLnTx/>
              <a:uFillTx/>
            </a:endParaRPr>
          </a:p>
        </p:txBody>
      </p:sp>
      <p:pic>
        <p:nvPicPr>
          <p:cNvPr id="7" name="Picture 6" descr="A picture containing text, iPod, electronics">
            <a:extLst>
              <a:ext uri="{FF2B5EF4-FFF2-40B4-BE49-F238E27FC236}">
                <a16:creationId xmlns:a16="http://schemas.microsoft.com/office/drawing/2014/main" id="{ECC2D899-D5A2-60D2-F577-2DFF9A2F8E67}"/>
              </a:ext>
            </a:extLst>
          </p:cNvPr>
          <p:cNvPicPr>
            <a:picLocks noChangeAspect="1"/>
          </p:cNvPicPr>
          <p:nvPr/>
        </p:nvPicPr>
        <p:blipFill>
          <a:blip r:embed="rId2"/>
          <a:stretch>
            <a:fillRect/>
          </a:stretch>
        </p:blipFill>
        <p:spPr>
          <a:xfrm>
            <a:off x="5006452" y="1708831"/>
            <a:ext cx="7039243" cy="4223545"/>
          </a:xfrm>
          <a:prstGeom prst="rect">
            <a:avLst/>
          </a:prstGeom>
          <a:noFill/>
          <a:ln>
            <a:noFill/>
          </a:ln>
        </p:spPr>
      </p:pic>
      <p:sp>
        <p:nvSpPr>
          <p:cNvPr id="13" name="Footer Placeholder 3">
            <a:extLst>
              <a:ext uri="{FF2B5EF4-FFF2-40B4-BE49-F238E27FC236}">
                <a16:creationId xmlns:a16="http://schemas.microsoft.com/office/drawing/2014/main" id="{42D7D455-263E-AFE6-186F-874DEEEE7BF4}"/>
              </a:ext>
            </a:extLst>
          </p:cNvPr>
          <p:cNvSpPr>
            <a:spLocks noGrp="1"/>
          </p:cNvSpPr>
          <p:nvPr>
            <p:ph type="ftr" sz="quarter" idx="12"/>
          </p:nvPr>
        </p:nvSpPr>
        <p:spPr>
          <a:xfrm>
            <a:off x="1433623" y="6356350"/>
            <a:ext cx="3257440" cy="365125"/>
          </a:xfrm>
        </p:spPr>
        <p:txBody>
          <a:bodyPr/>
          <a:lstStyle/>
          <a:p>
            <a:pPr>
              <a:spcAft>
                <a:spcPts val="600"/>
              </a:spcAft>
            </a:pPr>
            <a:r>
              <a:rPr lang="en-US"/>
              <a:t>This is the footer</a:t>
            </a:r>
          </a:p>
        </p:txBody>
      </p:sp>
      <p:sp>
        <p:nvSpPr>
          <p:cNvPr id="6" name="Title 5">
            <a:extLst>
              <a:ext uri="{FF2B5EF4-FFF2-40B4-BE49-F238E27FC236}">
                <a16:creationId xmlns:a16="http://schemas.microsoft.com/office/drawing/2014/main" id="{E83589E2-6919-4913-A239-2997CE8C100C}"/>
              </a:ext>
            </a:extLst>
          </p:cNvPr>
          <p:cNvSpPr>
            <a:spLocks noGrp="1"/>
          </p:cNvSpPr>
          <p:nvPr>
            <p:ph type="title"/>
          </p:nvPr>
        </p:nvSpPr>
        <p:spPr>
          <a:xfrm>
            <a:off x="480059" y="365125"/>
            <a:ext cx="11245263" cy="652329"/>
          </a:xfrm>
        </p:spPr>
        <p:txBody>
          <a:bodyPr vert="horz" lIns="0" tIns="0" rIns="0" bIns="0" rtlCol="0" anchor="ctr">
            <a:normAutofit/>
          </a:bodyPr>
          <a:lstStyle/>
          <a:p>
            <a:r>
              <a:rPr lang="en-US" dirty="0"/>
              <a:t>Flutter</a:t>
            </a:r>
          </a:p>
        </p:txBody>
      </p:sp>
      <p:sp>
        <p:nvSpPr>
          <p:cNvPr id="8" name="TextBox 7">
            <a:extLst>
              <a:ext uri="{FF2B5EF4-FFF2-40B4-BE49-F238E27FC236}">
                <a16:creationId xmlns:a16="http://schemas.microsoft.com/office/drawing/2014/main" id="{B5248908-27E0-FB99-ABC8-848B149F7590}"/>
              </a:ext>
            </a:extLst>
          </p:cNvPr>
          <p:cNvSpPr txBox="1"/>
          <p:nvPr/>
        </p:nvSpPr>
        <p:spPr>
          <a:xfrm>
            <a:off x="480060" y="1808585"/>
            <a:ext cx="4211003" cy="4357265"/>
          </a:xfrm>
          <a:prstGeom prst="rect">
            <a:avLst/>
          </a:prstGeom>
        </p:spPr>
        <p:txBody>
          <a:bodyPr vert="horz" lIns="0" tIns="0" rIns="0" bIns="0" rtlCol="0">
            <a:normAutofit/>
          </a:bodyPr>
          <a:lstStyle/>
          <a:p>
            <a:pPr marL="342900" indent="-228600">
              <a:spcAft>
                <a:spcPts val="600"/>
              </a:spcAft>
              <a:buClr>
                <a:schemeClr val="accent1"/>
              </a:buClr>
              <a:buSzPct val="100000"/>
              <a:buFont typeface=".AppleSystemUIFont"/>
              <a:buAutoNum type="arabicPeriod"/>
            </a:pPr>
            <a:r>
              <a:rPr lang="en-US" dirty="0">
                <a:solidFill>
                  <a:schemeClr val="tx2"/>
                </a:solidFill>
                <a:latin typeface="Source Sans Pro" panose="020B0503030403020204" pitchFamily="34" charset="77"/>
              </a:rPr>
              <a:t>Open-source UI software development kit created by Google</a:t>
            </a: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r>
              <a:rPr lang="en-US" dirty="0">
                <a:solidFill>
                  <a:schemeClr val="tx2"/>
                </a:solidFill>
                <a:latin typeface="Source Sans Pro" panose="020B0503030403020204" pitchFamily="34" charset="77"/>
              </a:rPr>
              <a:t>Dart -  object-oriented, class-based, garbage-collected language with C-style syntax</a:t>
            </a:r>
          </a:p>
        </p:txBody>
      </p:sp>
    </p:spTree>
    <p:extLst>
      <p:ext uri="{BB962C8B-B14F-4D97-AF65-F5344CB8AC3E}">
        <p14:creationId xmlns:p14="http://schemas.microsoft.com/office/powerpoint/2010/main" val="395704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D42F3-D589-4324-9D97-D4D2127F72AC}"/>
              </a:ext>
            </a:extLst>
          </p:cNvPr>
          <p:cNvSpPr>
            <a:spLocks noGrp="1"/>
          </p:cNvSpPr>
          <p:nvPr>
            <p:ph type="sldNum" sz="quarter" idx="10"/>
          </p:nvPr>
        </p:nvSpPr>
        <p:spPr>
          <a:xfrm>
            <a:off x="480060" y="6356350"/>
            <a:ext cx="875554" cy="365125"/>
          </a:xfrm>
        </p:spPr>
        <p:txBody>
          <a:bodyPr vert="horz" lIns="0" tIns="0" rIns="0" bIns="0" rtlCol="0" anchor="ctr">
            <a:normAutofit/>
          </a:bodyPr>
          <a:lstStyle/>
          <a:p>
            <a:pPr marR="0" lvl="0" indent="0" fontAlgn="auto">
              <a:spcBef>
                <a:spcPts val="0"/>
              </a:spcBef>
              <a:spcAft>
                <a:spcPts val="600"/>
              </a:spcAft>
              <a:buClrTx/>
              <a:buSzTx/>
              <a:buFontTx/>
              <a:buNone/>
              <a:tabLst/>
              <a:defRPr/>
            </a:pPr>
            <a:fld id="{71A6133F-7122-9743-BB3D-D2181A8BA09B}" type="slidenum">
              <a:rPr kumimoji="0" lang="en-GB" u="none" strike="noStrike" cap="none" spc="0" normalizeH="0" baseline="0" noProof="0" smtClean="0">
                <a:ln>
                  <a:noFill/>
                </a:ln>
                <a:effectLst/>
                <a:uLnTx/>
                <a:uFillTx/>
              </a:rPr>
              <a:pPr marR="0" lvl="0" indent="0" fontAlgn="auto">
                <a:spcBef>
                  <a:spcPts val="0"/>
                </a:spcBef>
                <a:spcAft>
                  <a:spcPts val="600"/>
                </a:spcAft>
                <a:buClrTx/>
                <a:buSzTx/>
                <a:buFontTx/>
                <a:buNone/>
                <a:tabLst/>
                <a:defRPr/>
              </a:pPr>
              <a:t>4</a:t>
            </a:fld>
            <a:endParaRPr kumimoji="0" lang="en-GB" u="none" strike="noStrike" cap="none" spc="0" normalizeH="0" baseline="0" noProof="0">
              <a:ln>
                <a:noFill/>
              </a:ln>
              <a:effectLst/>
              <a:uLnTx/>
              <a:uFillTx/>
            </a:endParaRPr>
          </a:p>
        </p:txBody>
      </p:sp>
      <p:pic>
        <p:nvPicPr>
          <p:cNvPr id="4" name="Picture 3" descr="Graphical user interface, text, application">
            <a:extLst>
              <a:ext uri="{FF2B5EF4-FFF2-40B4-BE49-F238E27FC236}">
                <a16:creationId xmlns:a16="http://schemas.microsoft.com/office/drawing/2014/main" id="{AB679EF1-2BD2-E5F2-DB78-3ED09E38F8A3}"/>
              </a:ext>
            </a:extLst>
          </p:cNvPr>
          <p:cNvPicPr>
            <a:picLocks noChangeAspect="1"/>
          </p:cNvPicPr>
          <p:nvPr/>
        </p:nvPicPr>
        <p:blipFill>
          <a:blip r:embed="rId3"/>
          <a:stretch>
            <a:fillRect/>
          </a:stretch>
        </p:blipFill>
        <p:spPr>
          <a:xfrm>
            <a:off x="4517029" y="2344427"/>
            <a:ext cx="7039243" cy="3994770"/>
          </a:xfrm>
          <a:prstGeom prst="rect">
            <a:avLst/>
          </a:prstGeom>
          <a:noFill/>
          <a:ln>
            <a:noFill/>
          </a:ln>
        </p:spPr>
      </p:pic>
      <p:sp>
        <p:nvSpPr>
          <p:cNvPr id="13" name="Footer Placeholder 3">
            <a:extLst>
              <a:ext uri="{FF2B5EF4-FFF2-40B4-BE49-F238E27FC236}">
                <a16:creationId xmlns:a16="http://schemas.microsoft.com/office/drawing/2014/main" id="{42D7D455-263E-AFE6-186F-874DEEEE7BF4}"/>
              </a:ext>
            </a:extLst>
          </p:cNvPr>
          <p:cNvSpPr>
            <a:spLocks noGrp="1"/>
          </p:cNvSpPr>
          <p:nvPr>
            <p:ph type="ftr" sz="quarter" idx="12"/>
          </p:nvPr>
        </p:nvSpPr>
        <p:spPr>
          <a:xfrm>
            <a:off x="1433623" y="6356350"/>
            <a:ext cx="3257440" cy="365125"/>
          </a:xfrm>
        </p:spPr>
        <p:txBody>
          <a:bodyPr vert="horz" lIns="0" tIns="0" rIns="0" bIns="0" rtlCol="0" anchor="ctr">
            <a:normAutofit/>
          </a:bodyPr>
          <a:lstStyle/>
          <a:p>
            <a:pPr>
              <a:spcAft>
                <a:spcPts val="600"/>
              </a:spcAft>
            </a:pPr>
            <a:r>
              <a:rPr lang="en-US" kern="1200">
                <a:latin typeface="Source Sans Pro" panose="020B0503030403020204" pitchFamily="34" charset="77"/>
                <a:ea typeface="+mn-ea"/>
                <a:cs typeface="+mn-cs"/>
              </a:rPr>
              <a:t>This is the footer</a:t>
            </a:r>
          </a:p>
        </p:txBody>
      </p:sp>
      <p:sp>
        <p:nvSpPr>
          <p:cNvPr id="6" name="Title 5">
            <a:extLst>
              <a:ext uri="{FF2B5EF4-FFF2-40B4-BE49-F238E27FC236}">
                <a16:creationId xmlns:a16="http://schemas.microsoft.com/office/drawing/2014/main" id="{E83589E2-6919-4913-A239-2997CE8C100C}"/>
              </a:ext>
            </a:extLst>
          </p:cNvPr>
          <p:cNvSpPr>
            <a:spLocks noGrp="1"/>
          </p:cNvSpPr>
          <p:nvPr>
            <p:ph type="title"/>
          </p:nvPr>
        </p:nvSpPr>
        <p:spPr>
          <a:xfrm>
            <a:off x="480059" y="365125"/>
            <a:ext cx="11245263" cy="652329"/>
          </a:xfrm>
        </p:spPr>
        <p:txBody>
          <a:bodyPr vert="horz" lIns="0" tIns="0" rIns="0" bIns="0" rtlCol="0" anchor="ctr">
            <a:normAutofit/>
          </a:bodyPr>
          <a:lstStyle/>
          <a:p>
            <a:r>
              <a:rPr lang="en-US" dirty="0"/>
              <a:t>Spring Security</a:t>
            </a:r>
          </a:p>
        </p:txBody>
      </p:sp>
      <p:sp>
        <p:nvSpPr>
          <p:cNvPr id="8" name="TextBox 7">
            <a:extLst>
              <a:ext uri="{FF2B5EF4-FFF2-40B4-BE49-F238E27FC236}">
                <a16:creationId xmlns:a16="http://schemas.microsoft.com/office/drawing/2014/main" id="{B5248908-27E0-FB99-ABC8-848B149F7590}"/>
              </a:ext>
            </a:extLst>
          </p:cNvPr>
          <p:cNvSpPr txBox="1"/>
          <p:nvPr/>
        </p:nvSpPr>
        <p:spPr>
          <a:xfrm>
            <a:off x="480060" y="1808585"/>
            <a:ext cx="4211003" cy="4357265"/>
          </a:xfrm>
          <a:prstGeom prst="rect">
            <a:avLst/>
          </a:prstGeom>
        </p:spPr>
        <p:txBody>
          <a:bodyPr vert="horz" lIns="0" tIns="0" rIns="0" bIns="0" rtlCol="0">
            <a:normAutofit/>
          </a:bodyPr>
          <a:lstStyle/>
          <a:p>
            <a:pPr marL="342900" indent="-228600">
              <a:spcAft>
                <a:spcPts val="600"/>
              </a:spcAft>
              <a:buClr>
                <a:schemeClr val="accent1"/>
              </a:buClr>
              <a:buSzPct val="100000"/>
              <a:buFont typeface=".AppleSystemUIFont"/>
              <a:buAutoNum type="arabicPeriod"/>
            </a:pPr>
            <a:r>
              <a:rPr lang="en-US" dirty="0">
                <a:solidFill>
                  <a:schemeClr val="tx2"/>
                </a:solidFill>
                <a:latin typeface="Source Sans Pro" panose="020B0503030403020204" pitchFamily="34" charset="77"/>
              </a:rPr>
              <a:t>Authentication/Authorization</a:t>
            </a: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r>
              <a:rPr lang="en-US" dirty="0">
                <a:solidFill>
                  <a:schemeClr val="tx2"/>
                </a:solidFill>
                <a:latin typeface="Source Sans Pro" panose="020B0503030403020204" pitchFamily="34" charset="77"/>
              </a:rPr>
              <a:t>Password Storage</a:t>
            </a: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endParaRPr lang="en-US" dirty="0">
              <a:solidFill>
                <a:schemeClr val="tx2"/>
              </a:solidFill>
              <a:latin typeface="Source Sans Pro" panose="020B0503030403020204" pitchFamily="34" charset="77"/>
            </a:endParaRPr>
          </a:p>
          <a:p>
            <a:pPr marL="342900" indent="-228600">
              <a:spcAft>
                <a:spcPts val="600"/>
              </a:spcAft>
              <a:buClr>
                <a:schemeClr val="accent1"/>
              </a:buClr>
              <a:buSzPct val="100000"/>
              <a:buFont typeface=".AppleSystemUIFont"/>
              <a:buAutoNum type="arabicPeriod"/>
            </a:pPr>
            <a:r>
              <a:rPr lang="en-US" dirty="0">
                <a:solidFill>
                  <a:schemeClr val="tx2"/>
                </a:solidFill>
                <a:latin typeface="Source Sans Pro" panose="020B0503030403020204" pitchFamily="34" charset="77"/>
              </a:rPr>
              <a:t>JWT</a:t>
            </a:r>
          </a:p>
          <a:p>
            <a:pPr marL="857250" lvl="1" indent="-228600">
              <a:spcAft>
                <a:spcPts val="600"/>
              </a:spcAft>
              <a:buClr>
                <a:schemeClr val="accent1"/>
              </a:buClr>
              <a:buSzPct val="100000"/>
              <a:buFont typeface=".AppleSystemUIFont"/>
              <a:buChar char="•"/>
            </a:pPr>
            <a:r>
              <a:rPr lang="en-US" dirty="0">
                <a:solidFill>
                  <a:schemeClr val="tx2"/>
                </a:solidFill>
                <a:latin typeface="Source Sans Pro" panose="020B0503030403020204" pitchFamily="34" charset="77"/>
              </a:rPr>
              <a:t>Header</a:t>
            </a:r>
          </a:p>
          <a:p>
            <a:pPr marL="857250" lvl="1" indent="-228600">
              <a:spcAft>
                <a:spcPts val="600"/>
              </a:spcAft>
              <a:buClr>
                <a:schemeClr val="accent1"/>
              </a:buClr>
              <a:buSzPct val="100000"/>
              <a:buFont typeface=".AppleSystemUIFont"/>
              <a:buChar char="•"/>
            </a:pPr>
            <a:r>
              <a:rPr lang="en-US" dirty="0">
                <a:solidFill>
                  <a:schemeClr val="tx2"/>
                </a:solidFill>
                <a:latin typeface="Source Sans Pro" panose="020B0503030403020204" pitchFamily="34" charset="77"/>
              </a:rPr>
              <a:t>Payload</a:t>
            </a:r>
          </a:p>
          <a:p>
            <a:pPr marL="857250" lvl="1" indent="-228600">
              <a:spcAft>
                <a:spcPts val="600"/>
              </a:spcAft>
              <a:buClr>
                <a:schemeClr val="accent1"/>
              </a:buClr>
              <a:buSzPct val="100000"/>
              <a:buFont typeface=".AppleSystemUIFont"/>
              <a:buChar char="•"/>
            </a:pPr>
            <a:r>
              <a:rPr lang="en-US" dirty="0">
                <a:solidFill>
                  <a:schemeClr val="tx2"/>
                </a:solidFill>
                <a:latin typeface="Source Sans Pro" panose="020B0503030403020204" pitchFamily="34" charset="77"/>
              </a:rPr>
              <a:t>Signature</a:t>
            </a:r>
          </a:p>
        </p:txBody>
      </p:sp>
    </p:spTree>
    <p:extLst>
      <p:ext uri="{BB962C8B-B14F-4D97-AF65-F5344CB8AC3E}">
        <p14:creationId xmlns:p14="http://schemas.microsoft.com/office/powerpoint/2010/main" val="197393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D42F3-D589-4324-9D97-D4D2127F72AC}"/>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1A6133F-7122-9743-BB3D-D2181A8BA09B}" type="slidenum">
              <a:rPr kumimoji="0" lang="en-GB" sz="1000" b="0" i="0" u="none" strike="noStrike" kern="1200" cap="none" spc="0" normalizeH="0" baseline="0" noProof="0" smtClean="0">
                <a:ln>
                  <a:noFill/>
                </a:ln>
                <a:solidFill>
                  <a:srgbClr val="E7E6E6">
                    <a:lumMod val="90000"/>
                  </a:srgbClr>
                </a:solidFill>
                <a:effectLst/>
                <a:uLnTx/>
                <a:uFillTx/>
                <a:latin typeface="Source Sans Pro" panose="020B0503030403020204" pitchFamily="34" charset="77"/>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GB" sz="1000" b="0" i="0" u="none" strike="noStrike" kern="1200" cap="none" spc="0" normalizeH="0" baseline="0" noProof="0">
              <a:ln>
                <a:noFill/>
              </a:ln>
              <a:solidFill>
                <a:srgbClr val="E7E6E6">
                  <a:lumMod val="90000"/>
                </a:srgbClr>
              </a:solidFill>
              <a:effectLst/>
              <a:uLnTx/>
              <a:uFillTx/>
              <a:latin typeface="Source Sans Pro" panose="020B0503030403020204" pitchFamily="34" charset="77"/>
              <a:ea typeface="+mn-ea"/>
              <a:cs typeface="+mn-cs"/>
            </a:endParaRPr>
          </a:p>
        </p:txBody>
      </p:sp>
      <p:sp>
        <p:nvSpPr>
          <p:cNvPr id="6" name="Title 5">
            <a:extLst>
              <a:ext uri="{FF2B5EF4-FFF2-40B4-BE49-F238E27FC236}">
                <a16:creationId xmlns:a16="http://schemas.microsoft.com/office/drawing/2014/main" id="{E83589E2-6919-4913-A239-2997CE8C100C}"/>
              </a:ext>
            </a:extLst>
          </p:cNvPr>
          <p:cNvSpPr>
            <a:spLocks noGrp="1"/>
          </p:cNvSpPr>
          <p:nvPr>
            <p:ph type="title"/>
          </p:nvPr>
        </p:nvSpPr>
        <p:spPr/>
        <p:txBody>
          <a:bodyPr/>
          <a:lstStyle/>
          <a:p>
            <a:r>
              <a:rPr lang="en-US" dirty="0"/>
              <a:t>Demo</a:t>
            </a:r>
          </a:p>
        </p:txBody>
      </p:sp>
      <p:sp>
        <p:nvSpPr>
          <p:cNvPr id="3" name="TextBox 2">
            <a:extLst>
              <a:ext uri="{FF2B5EF4-FFF2-40B4-BE49-F238E27FC236}">
                <a16:creationId xmlns:a16="http://schemas.microsoft.com/office/drawing/2014/main" id="{22D6A342-4677-D0C7-4765-2680FEE376F1}"/>
              </a:ext>
            </a:extLst>
          </p:cNvPr>
          <p:cNvSpPr txBox="1"/>
          <p:nvPr/>
        </p:nvSpPr>
        <p:spPr>
          <a:xfrm>
            <a:off x="1082180" y="1828799"/>
            <a:ext cx="9571838" cy="769441"/>
          </a:xfrm>
          <a:prstGeom prst="rect">
            <a:avLst/>
          </a:prstGeom>
          <a:noFill/>
        </p:spPr>
        <p:txBody>
          <a:bodyPr wrap="square" rtlCol="0">
            <a:spAutoFit/>
          </a:bodyPr>
          <a:lstStyle/>
          <a:p>
            <a:pPr algn="ctr"/>
            <a:r>
              <a:rPr lang="en-US" sz="4400" dirty="0"/>
              <a:t>DEMO</a:t>
            </a:r>
          </a:p>
        </p:txBody>
      </p:sp>
    </p:spTree>
    <p:extLst>
      <p:ext uri="{BB962C8B-B14F-4D97-AF65-F5344CB8AC3E}">
        <p14:creationId xmlns:p14="http://schemas.microsoft.com/office/powerpoint/2010/main" val="87873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D42F3-D589-4324-9D97-D4D2127F72AC}"/>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1A6133F-7122-9743-BB3D-D2181A8BA09B}" type="slidenum">
              <a:rPr kumimoji="0" lang="en-GB" sz="1000" b="0" i="0" u="none" strike="noStrike" kern="1200" cap="none" spc="0" normalizeH="0" baseline="0" noProof="0" smtClean="0">
                <a:ln>
                  <a:noFill/>
                </a:ln>
                <a:solidFill>
                  <a:srgbClr val="E7E6E6">
                    <a:lumMod val="90000"/>
                  </a:srgbClr>
                </a:solidFill>
                <a:effectLst/>
                <a:uLnTx/>
                <a:uFillTx/>
                <a:latin typeface="Source Sans Pro" panose="020B0503030403020204" pitchFamily="34" charset="77"/>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GB" sz="1000" b="0" i="0" u="none" strike="noStrike" kern="1200" cap="none" spc="0" normalizeH="0" baseline="0" noProof="0">
              <a:ln>
                <a:noFill/>
              </a:ln>
              <a:solidFill>
                <a:srgbClr val="E7E6E6">
                  <a:lumMod val="90000"/>
                </a:srgbClr>
              </a:solidFill>
              <a:effectLst/>
              <a:uLnTx/>
              <a:uFillTx/>
              <a:latin typeface="Source Sans Pro" panose="020B0503030403020204" pitchFamily="34" charset="77"/>
              <a:ea typeface="+mn-ea"/>
              <a:cs typeface="+mn-cs"/>
            </a:endParaRPr>
          </a:p>
        </p:txBody>
      </p:sp>
      <p:sp>
        <p:nvSpPr>
          <p:cNvPr id="6" name="Title 5">
            <a:extLst>
              <a:ext uri="{FF2B5EF4-FFF2-40B4-BE49-F238E27FC236}">
                <a16:creationId xmlns:a16="http://schemas.microsoft.com/office/drawing/2014/main" id="{E83589E2-6919-4913-A239-2997CE8C100C}"/>
              </a:ext>
            </a:extLst>
          </p:cNvPr>
          <p:cNvSpPr>
            <a:spLocks noGrp="1"/>
          </p:cNvSpPr>
          <p:nvPr>
            <p:ph type="title"/>
          </p:nvPr>
        </p:nvSpPr>
        <p:spPr>
          <a:xfrm>
            <a:off x="473368" y="2776671"/>
            <a:ext cx="11245263" cy="652329"/>
          </a:xfrm>
        </p:spPr>
        <p:txBody>
          <a:bodyPr/>
          <a:lstStyle/>
          <a:p>
            <a:pPr algn="ctr"/>
            <a:r>
              <a:rPr lang="en-US" dirty="0"/>
              <a:t>Thank you!</a:t>
            </a:r>
          </a:p>
        </p:txBody>
      </p:sp>
    </p:spTree>
    <p:extLst>
      <p:ext uri="{BB962C8B-B14F-4D97-AF65-F5344CB8AC3E}">
        <p14:creationId xmlns:p14="http://schemas.microsoft.com/office/powerpoint/2010/main" val="2970848321"/>
      </p:ext>
    </p:extLst>
  </p:cSld>
  <p:clrMapOvr>
    <a:masterClrMapping/>
  </p:clrMapOvr>
</p:sld>
</file>

<file path=ppt/theme/theme1.xml><?xml version="1.0" encoding="utf-8"?>
<a:theme xmlns:a="http://schemas.openxmlformats.org/drawingml/2006/main" name="1 Front Cover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B73A908F-977D-2B4F-9251-59D444A894FF}"/>
    </a:ext>
  </a:extLst>
</a:theme>
</file>

<file path=ppt/theme/theme10.xml><?xml version="1.0" encoding="utf-8"?>
<a:theme xmlns:a="http://schemas.openxmlformats.org/drawingml/2006/main" name="10 Content - Graphic divider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9B31D4EC-2C4D-8D4A-83C6-31613FD2383A}"/>
    </a:ext>
  </a:extLst>
</a:theme>
</file>

<file path=ppt/theme/theme11.xml><?xml version="1.0" encoding="utf-8"?>
<a:theme xmlns:a="http://schemas.openxmlformats.org/drawingml/2006/main" name="11 Content - Divider page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2DC8485C-F4BD-E144-8CA2-D8C97936E027}"/>
    </a:ext>
  </a:extLst>
</a:theme>
</file>

<file path=ppt/theme/theme12.xml><?xml version="1.0" encoding="utf-8"?>
<a:theme xmlns:a="http://schemas.openxmlformats.org/drawingml/2006/main" name="12 Contnet - Appendix">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6C6D66CB-34E5-5D4A-A8EF-C35B83EA756B}"/>
    </a:ext>
  </a:extLst>
</a:theme>
</file>

<file path=ppt/theme/theme13.xml><?xml version="1.0" encoding="utf-8"?>
<a:theme xmlns:a="http://schemas.openxmlformats.org/drawingml/2006/main" name="13 Content - Thank you page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31894EA5-6793-474A-9F3E-3EB290329F48}"/>
    </a:ext>
  </a:extLst>
</a:theme>
</file>

<file path=ppt/theme/theme14.xml><?xml version="1.0" encoding="utf-8"?>
<a:theme xmlns:a="http://schemas.openxmlformats.org/drawingml/2006/main" name="14 Content - Back page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3ED2AE3E-0D1C-644A-8A46-798E4D98E175}"/>
    </a:ext>
  </a:extLst>
</a:theme>
</file>

<file path=ppt/theme/theme15.xml><?xml version="1.0" encoding="utf-8"?>
<a:theme xmlns:a="http://schemas.openxmlformats.org/drawingml/2006/main" name="15 Reference only - Guideline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D54F8829-3C76-1842-A9F9-D3218BA9F64F}"/>
    </a:ext>
  </a:ext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 Contents Intro page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0B91DE77-EB8D-EE46-B5E4-D8E6EEDEBE70}"/>
    </a:ext>
  </a:extLst>
</a:theme>
</file>

<file path=ppt/theme/theme3.xml><?xml version="1.0" encoding="utf-8"?>
<a:theme xmlns:a="http://schemas.openxmlformats.org/drawingml/2006/main" name="3 White Background - Content">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31B94BB3-581F-E940-B5BD-C79C43B7583F}"/>
    </a:ext>
  </a:extLst>
</a:theme>
</file>

<file path=ppt/theme/theme4.xml><?xml version="1.0" encoding="utf-8"?>
<a:theme xmlns:a="http://schemas.openxmlformats.org/drawingml/2006/main" name="4 Navy Background - Content">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93EEAFCA-1251-9D47-B872-FB593EEF90AD}"/>
    </a:ext>
  </a:extLst>
</a:theme>
</file>

<file path=ppt/theme/theme5.xml><?xml version="1.0" encoding="utf-8"?>
<a:theme xmlns:a="http://schemas.openxmlformats.org/drawingml/2006/main" name="5 Content - Charts Diagram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71D8CDC5-B9C7-4943-9C08-B1E485BB7DDE}"/>
    </a:ext>
  </a:extLst>
</a:theme>
</file>

<file path=ppt/theme/theme6.xml><?xml version="1.0" encoding="utf-8"?>
<a:theme xmlns:a="http://schemas.openxmlformats.org/drawingml/2006/main" name="6 Content - Bespoke layout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4DC2BFD2-81A7-2A40-833F-3181AC4A15F2}"/>
    </a:ext>
  </a:extLst>
</a:theme>
</file>

<file path=ppt/theme/theme7.xml><?xml version="1.0" encoding="utf-8"?>
<a:theme xmlns:a="http://schemas.openxmlformats.org/drawingml/2006/main" name="7 Content - Coloured curved page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480604BD-33DA-894C-A79E-8DE88C268277}"/>
    </a:ext>
  </a:extLst>
</a:theme>
</file>

<file path=ppt/theme/theme8.xml><?xml version="1.0" encoding="utf-8"?>
<a:theme xmlns:a="http://schemas.openxmlformats.org/drawingml/2006/main" name="8 Content - Video page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9C7DB95D-B4B1-DF44-8C8A-0C54C1EC04AC}"/>
    </a:ext>
  </a:extLst>
</a:theme>
</file>

<file path=ppt/theme/theme9.xml><?xml version="1.0" encoding="utf-8"?>
<a:theme xmlns:a="http://schemas.openxmlformats.org/drawingml/2006/main" name="9 Content - Quotes">
  <a:themeElements>
    <a:clrScheme name="Paysafe">
      <a:dk1>
        <a:srgbClr val="282828"/>
      </a:dk1>
      <a:lt1>
        <a:srgbClr val="FFFFFF"/>
      </a:lt1>
      <a:dk2>
        <a:srgbClr val="2C2341"/>
      </a:dk2>
      <a:lt2>
        <a:srgbClr val="E7E6E6"/>
      </a:lt2>
      <a:accent1>
        <a:srgbClr val="7887E6"/>
      </a:accent1>
      <a:accent2>
        <a:srgbClr val="FF5073"/>
      </a:accent2>
      <a:accent3>
        <a:srgbClr val="00C8D2"/>
      </a:accent3>
      <a:accent4>
        <a:srgbClr val="D7C3B9"/>
      </a:accent4>
      <a:accent5>
        <a:srgbClr val="282828"/>
      </a:accent5>
      <a:accent6>
        <a:srgbClr val="C8C8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60DFDE2-F547-EF40-95C4-5E97C0A59871}" vid="{EE3D4D6F-B32A-024F-A981-B15C56DB906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151904860F544B8B3F93DEC2431F54" ma:contentTypeVersion="12" ma:contentTypeDescription="Create a new document." ma:contentTypeScope="" ma:versionID="dc87f1b4026764ea0f44ec8906ff7fab">
  <xsd:schema xmlns:xsd="http://www.w3.org/2001/XMLSchema" xmlns:xs="http://www.w3.org/2001/XMLSchema" xmlns:p="http://schemas.microsoft.com/office/2006/metadata/properties" xmlns:ns3="25e0bc85-a568-4e74-8b29-935b2a0a2df0" xmlns:ns4="97a26d49-f0f4-46b4-b348-83bddcce0d56" targetNamespace="http://schemas.microsoft.com/office/2006/metadata/properties" ma:root="true" ma:fieldsID="f8dc35a73addf15e452e39f218e3ecd2" ns3:_="" ns4:_="">
    <xsd:import namespace="25e0bc85-a568-4e74-8b29-935b2a0a2df0"/>
    <xsd:import namespace="97a26d49-f0f4-46b4-b348-83bddcce0d5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4:SharedWithDetails" minOccurs="0"/>
                <xsd:element ref="ns4:SharedWithUser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e0bc85-a568-4e74-8b29-935b2a0a2d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7a26d49-f0f4-46b4-b348-83bddcce0d56" elementFormDefault="qualified">
    <xsd:import namespace="http://schemas.microsoft.com/office/2006/documentManagement/types"/>
    <xsd:import namespace="http://schemas.microsoft.com/office/infopath/2007/PartnerControls"/>
    <xsd:element name="SharedWithDetails" ma:index="17" nillable="true" ma:displayName="Shared With Details" ma:internalName="SharedWithDetails" ma:readOnly="true">
      <xsd:simpleType>
        <xsd:restriction base="dms:Note">
          <xsd:maxLength value="255"/>
        </xsd:restriction>
      </xsd:simple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460ACF-1170-456C-A070-0D1FBB01BC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e0bc85-a568-4e74-8b29-935b2a0a2df0"/>
    <ds:schemaRef ds:uri="97a26d49-f0f4-46b4-b348-83bddcce0d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A8D9EC4-AC49-4DBD-83B2-8F89838893E5}">
  <ds:schemaRefs>
    <ds:schemaRef ds:uri="http://schemas.microsoft.com/office/infopath/2007/PartnerControls"/>
    <ds:schemaRef ds:uri="http://schemas.microsoft.com/office/2006/documentManagement/types"/>
    <ds:schemaRef ds:uri="http://purl.org/dc/terms/"/>
    <ds:schemaRef ds:uri="97a26d49-f0f4-46b4-b348-83bddcce0d56"/>
    <ds:schemaRef ds:uri="http://purl.org/dc/elements/1.1/"/>
    <ds:schemaRef ds:uri="http://purl.org/dc/dcmitype/"/>
    <ds:schemaRef ds:uri="http://www.w3.org/XML/1998/namespace"/>
    <ds:schemaRef ds:uri="http://schemas.openxmlformats.org/package/2006/metadata/core-properties"/>
    <ds:schemaRef ds:uri="25e0bc85-a568-4e74-8b29-935b2a0a2df0"/>
    <ds:schemaRef ds:uri="http://schemas.microsoft.com/office/2006/metadata/properties"/>
  </ds:schemaRefs>
</ds:datastoreItem>
</file>

<file path=customXml/itemProps3.xml><?xml version="1.0" encoding="utf-8"?>
<ds:datastoreItem xmlns:ds="http://schemas.openxmlformats.org/officeDocument/2006/customXml" ds:itemID="{2E275BCD-F46A-4BEA-8FBB-22C8F5A0ED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 Front Covers</Template>
  <TotalTime>27402</TotalTime>
  <Words>631</Words>
  <Application>Microsoft Macintosh PowerPoint</Application>
  <PresentationFormat>Widescreen</PresentationFormat>
  <Paragraphs>85</Paragraphs>
  <Slides>6</Slides>
  <Notes>2</Notes>
  <HiddenSlides>0</HiddenSlides>
  <MMClips>0</MMClips>
  <ScaleCrop>false</ScaleCrop>
  <HeadingPairs>
    <vt:vector size="6" baseType="variant">
      <vt:variant>
        <vt:lpstr>Fonts Used</vt:lpstr>
      </vt:variant>
      <vt:variant>
        <vt:i4>11</vt:i4>
      </vt:variant>
      <vt:variant>
        <vt:lpstr>Theme</vt:lpstr>
      </vt:variant>
      <vt:variant>
        <vt:i4>15</vt:i4>
      </vt:variant>
      <vt:variant>
        <vt:lpstr>Slide Titles</vt:lpstr>
      </vt:variant>
      <vt:variant>
        <vt:i4>6</vt:i4>
      </vt:variant>
    </vt:vector>
  </HeadingPairs>
  <TitlesOfParts>
    <vt:vector size="32" baseType="lpstr">
      <vt:lpstr>-apple-system</vt:lpstr>
      <vt:lpstr>.AppleSystemUIFont</vt:lpstr>
      <vt:lpstr>Arial</vt:lpstr>
      <vt:lpstr>arial black</vt:lpstr>
      <vt:lpstr>Berlingske Sans Demibold</vt:lpstr>
      <vt:lpstr>Berlingske Sans Extrabold</vt:lpstr>
      <vt:lpstr>Calibri</vt:lpstr>
      <vt:lpstr>JetBrains Sans</vt:lpstr>
      <vt:lpstr>Source Sans Pro</vt:lpstr>
      <vt:lpstr>Source Sans Pro SemiBold</vt:lpstr>
      <vt:lpstr>Source Serif Pro</vt:lpstr>
      <vt:lpstr>1 Front Covers</vt:lpstr>
      <vt:lpstr>2 Contents Intro pages</vt:lpstr>
      <vt:lpstr>3 White Background - Content</vt:lpstr>
      <vt:lpstr>4 Navy Background - Content</vt:lpstr>
      <vt:lpstr>5 Content - Charts Diagrams</vt:lpstr>
      <vt:lpstr>6 Content - Bespoke layouts</vt:lpstr>
      <vt:lpstr>7 Content - Coloured curved pages</vt:lpstr>
      <vt:lpstr>8 Content - Video pages</vt:lpstr>
      <vt:lpstr>9 Content - Quotes</vt:lpstr>
      <vt:lpstr>10 Content - Graphic dividers</vt:lpstr>
      <vt:lpstr>11 Content - Divider pages</vt:lpstr>
      <vt:lpstr>12 Contnet - Appendix</vt:lpstr>
      <vt:lpstr>13 Content - Thank you pages</vt:lpstr>
      <vt:lpstr>14 Content - Back pages</vt:lpstr>
      <vt:lpstr>15 Reference only - Guidelines</vt:lpstr>
      <vt:lpstr>Introduction to Futter with Spring Security</vt:lpstr>
      <vt:lpstr>Why cross platform?</vt:lpstr>
      <vt:lpstr>Flutter</vt:lpstr>
      <vt:lpstr>Spring Security</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christopher.choi@paysafe.com</dc:creator>
  <cp:lastModifiedBy>Microsoft Office User</cp:lastModifiedBy>
  <cp:revision>34</cp:revision>
  <dcterms:created xsi:type="dcterms:W3CDTF">2018-05-17T15:17:04Z</dcterms:created>
  <dcterms:modified xsi:type="dcterms:W3CDTF">2023-03-17T06:37:15Z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0x01010071151904860F544B8B3F93DEC2431F54</vt:lpwstr>
  </property>
</Properties>
</file>