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8.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720" r:id="rId5"/>
    <p:sldMasterId id="2147483824" r:id="rId6"/>
    <p:sldMasterId id="2147484953" r:id="rId7"/>
    <p:sldMasterId id="2147484856" r:id="rId8"/>
    <p:sldMasterId id="2147484914" r:id="rId9"/>
    <p:sldMasterId id="2147484729" r:id="rId10"/>
    <p:sldMasterId id="2147484796" r:id="rId11"/>
    <p:sldMasterId id="2147483952" r:id="rId12"/>
    <p:sldMasterId id="2147484080" r:id="rId13"/>
    <p:sldMasterId id="2147484208" r:id="rId14"/>
    <p:sldMasterId id="2147484336" r:id="rId15"/>
    <p:sldMasterId id="2147484464" r:id="rId16"/>
    <p:sldMasterId id="2147484943" r:id="rId17"/>
    <p:sldMasterId id="2147484592" r:id="rId18"/>
  </p:sldMasterIdLst>
  <p:notesMasterIdLst>
    <p:notesMasterId r:id="rId25"/>
  </p:notesMasterIdLst>
  <p:handoutMasterIdLst>
    <p:handoutMasterId r:id="rId26"/>
  </p:handoutMasterIdLst>
  <p:sldIdLst>
    <p:sldId id="259" r:id="rId19"/>
    <p:sldId id="2142531640" r:id="rId20"/>
    <p:sldId id="2142531647" r:id="rId21"/>
    <p:sldId id="2142531650" r:id="rId22"/>
    <p:sldId id="2142531648" r:id="rId23"/>
    <p:sldId id="21425316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33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777E8-70E1-4175-B69C-C62CAB4A97A2}" v="108" dt="2022-12-08T14:52:18.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8"/>
    <p:restoredTop sz="79083"/>
  </p:normalViewPr>
  <p:slideViewPr>
    <p:cSldViewPr snapToGrid="0" snapToObjects="1">
      <p:cViewPr varScale="1">
        <p:scale>
          <a:sx n="117" d="100"/>
          <a:sy n="117" d="100"/>
        </p:scale>
        <p:origin x="2480" y="168"/>
      </p:cViewPr>
      <p:guideLst/>
    </p:cSldViewPr>
  </p:slideViewPr>
  <p:notesTextViewPr>
    <p:cViewPr>
      <p:scale>
        <a:sx n="1" d="1"/>
        <a:sy n="1" d="1"/>
      </p:scale>
      <p:origin x="0" y="-2472"/>
    </p:cViewPr>
  </p:notesTextViewPr>
  <p:sorterViewPr>
    <p:cViewPr varScale="1">
      <p:scale>
        <a:sx n="100" d="100"/>
        <a:sy n="100" d="100"/>
      </p:scale>
      <p:origin x="0" y="0"/>
    </p:cViewPr>
  </p:sorterViewPr>
  <p:notesViewPr>
    <p:cSldViewPr snapToGrid="0" snapToObjects="1">
      <p:cViewPr varScale="1">
        <p:scale>
          <a:sx n="72" d="100"/>
          <a:sy n="72" d="100"/>
        </p:scale>
        <p:origin x="3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otirov" userId="82bf16ea-093c-49b8-b520-c35a89324ea8" providerId="ADAL" clId="{F23777E8-70E1-4175-B69C-C62CAB4A97A2}"/>
    <pc:docChg chg="undo custSel addSld delSld modSld">
      <pc:chgData name="George Sotirov" userId="82bf16ea-093c-49b8-b520-c35a89324ea8" providerId="ADAL" clId="{F23777E8-70E1-4175-B69C-C62CAB4A97A2}" dt="2022-12-08T14:52:35.090" v="451" actId="1037"/>
      <pc:docMkLst>
        <pc:docMk/>
      </pc:docMkLst>
      <pc:sldChg chg="addSp modSp mod modClrScheme modAnim chgLayout">
        <pc:chgData name="George Sotirov" userId="82bf16ea-093c-49b8-b520-c35a89324ea8" providerId="ADAL" clId="{F23777E8-70E1-4175-B69C-C62CAB4A97A2}" dt="2022-12-08T14:50:27.184" v="412" actId="1076"/>
        <pc:sldMkLst>
          <pc:docMk/>
          <pc:sldMk cId="117058702" sldId="2142531640"/>
        </pc:sldMkLst>
        <pc:spChg chg="mod">
          <ac:chgData name="George Sotirov" userId="82bf16ea-093c-49b8-b520-c35a89324ea8" providerId="ADAL" clId="{F23777E8-70E1-4175-B69C-C62CAB4A97A2}" dt="2022-12-08T14:42:44.267" v="277" actId="26606"/>
          <ac:spMkLst>
            <pc:docMk/>
            <pc:sldMk cId="117058702" sldId="2142531640"/>
            <ac:spMk id="2" creationId="{68FD42F3-D589-4324-9D97-D4D2127F72AC}"/>
          </ac:spMkLst>
        </pc:spChg>
        <pc:spChg chg="add mod">
          <ac:chgData name="George Sotirov" userId="82bf16ea-093c-49b8-b520-c35a89324ea8" providerId="ADAL" clId="{F23777E8-70E1-4175-B69C-C62CAB4A97A2}" dt="2022-12-08T14:49:19.609" v="358" actId="14100"/>
          <ac:spMkLst>
            <pc:docMk/>
            <pc:sldMk cId="117058702" sldId="2142531640"/>
            <ac:spMk id="5" creationId="{BEB081BB-8DD8-BFE9-ACEA-8CE0E0423996}"/>
          </ac:spMkLst>
        </pc:spChg>
        <pc:spChg chg="mod ord">
          <ac:chgData name="George Sotirov" userId="82bf16ea-093c-49b8-b520-c35a89324ea8" providerId="ADAL" clId="{F23777E8-70E1-4175-B69C-C62CAB4A97A2}" dt="2022-12-08T14:42:44.267" v="277" actId="26606"/>
          <ac:spMkLst>
            <pc:docMk/>
            <pc:sldMk cId="117058702" sldId="2142531640"/>
            <ac:spMk id="6" creationId="{E83589E2-6919-4913-A239-2997CE8C100C}"/>
          </ac:spMkLst>
        </pc:spChg>
        <pc:spChg chg="add mod">
          <ac:chgData name="George Sotirov" userId="82bf16ea-093c-49b8-b520-c35a89324ea8" providerId="ADAL" clId="{F23777E8-70E1-4175-B69C-C62CAB4A97A2}" dt="2022-12-08T14:50:27.184" v="412" actId="1076"/>
          <ac:spMkLst>
            <pc:docMk/>
            <pc:sldMk cId="117058702" sldId="2142531640"/>
            <ac:spMk id="7" creationId="{267D8D73-6D06-A96B-D76D-8E5A5271BADA}"/>
          </ac:spMkLst>
        </pc:spChg>
        <pc:spChg chg="mod ord">
          <ac:chgData name="George Sotirov" userId="82bf16ea-093c-49b8-b520-c35a89324ea8" providerId="ADAL" clId="{F23777E8-70E1-4175-B69C-C62CAB4A97A2}" dt="2022-12-08T14:48:21.416" v="324" actId="20577"/>
          <ac:spMkLst>
            <pc:docMk/>
            <pc:sldMk cId="117058702" sldId="2142531640"/>
            <ac:spMk id="8" creationId="{B5248908-27E0-FB99-ABC8-848B149F7590}"/>
          </ac:spMkLst>
        </pc:spChg>
        <pc:spChg chg="add mod">
          <ac:chgData name="George Sotirov" userId="82bf16ea-093c-49b8-b520-c35a89324ea8" providerId="ADAL" clId="{F23777E8-70E1-4175-B69C-C62CAB4A97A2}" dt="2022-12-08T14:42:44.267" v="277" actId="26606"/>
          <ac:spMkLst>
            <pc:docMk/>
            <pc:sldMk cId="117058702" sldId="2142531640"/>
            <ac:spMk id="13" creationId="{3891A879-470B-80F4-BD94-E175282F87A9}"/>
          </ac:spMkLst>
        </pc:spChg>
        <pc:picChg chg="add mod">
          <ac:chgData name="George Sotirov" userId="82bf16ea-093c-49b8-b520-c35a89324ea8" providerId="ADAL" clId="{F23777E8-70E1-4175-B69C-C62CAB4A97A2}" dt="2022-12-08T14:47:36.920" v="311" actId="1076"/>
          <ac:picMkLst>
            <pc:docMk/>
            <pc:sldMk cId="117058702" sldId="2142531640"/>
            <ac:picMk id="4" creationId="{58FD5F08-7E5D-19F7-7BAF-E73475C23FD3}"/>
          </ac:picMkLst>
        </pc:picChg>
      </pc:sldChg>
      <pc:sldChg chg="addSp modSp mod modClrScheme modAnim chgLayout">
        <pc:chgData name="George Sotirov" userId="82bf16ea-093c-49b8-b520-c35a89324ea8" providerId="ADAL" clId="{F23777E8-70E1-4175-B69C-C62CAB4A97A2}" dt="2022-12-08T14:44:48.957" v="291"/>
        <pc:sldMkLst>
          <pc:docMk/>
          <pc:sldMk cId="3957042513" sldId="2142531647"/>
        </pc:sldMkLst>
        <pc:spChg chg="mod">
          <ac:chgData name="George Sotirov" userId="82bf16ea-093c-49b8-b520-c35a89324ea8" providerId="ADAL" clId="{F23777E8-70E1-4175-B69C-C62CAB4A97A2}" dt="2022-12-02T06:17:55.227" v="19" actId="26606"/>
          <ac:spMkLst>
            <pc:docMk/>
            <pc:sldMk cId="3957042513" sldId="2142531647"/>
            <ac:spMk id="2" creationId="{68FD42F3-D589-4324-9D97-D4D2127F72AC}"/>
          </ac:spMkLst>
        </pc:spChg>
        <pc:spChg chg="mod">
          <ac:chgData name="George Sotirov" userId="82bf16ea-093c-49b8-b520-c35a89324ea8" providerId="ADAL" clId="{F23777E8-70E1-4175-B69C-C62CAB4A97A2}" dt="2022-12-02T06:17:55.227" v="19" actId="26606"/>
          <ac:spMkLst>
            <pc:docMk/>
            <pc:sldMk cId="3957042513" sldId="2142531647"/>
            <ac:spMk id="6" creationId="{E83589E2-6919-4913-A239-2997CE8C100C}"/>
          </ac:spMkLst>
        </pc:spChg>
        <pc:spChg chg="mod">
          <ac:chgData name="George Sotirov" userId="82bf16ea-093c-49b8-b520-c35a89324ea8" providerId="ADAL" clId="{F23777E8-70E1-4175-B69C-C62CAB4A97A2}" dt="2022-12-02T06:19:28.068" v="38"/>
          <ac:spMkLst>
            <pc:docMk/>
            <pc:sldMk cId="3957042513" sldId="2142531647"/>
            <ac:spMk id="8" creationId="{B5248908-27E0-FB99-ABC8-848B149F7590}"/>
          </ac:spMkLst>
        </pc:spChg>
        <pc:spChg chg="add mod">
          <ac:chgData name="George Sotirov" userId="82bf16ea-093c-49b8-b520-c35a89324ea8" providerId="ADAL" clId="{F23777E8-70E1-4175-B69C-C62CAB4A97A2}" dt="2022-12-02T06:17:55.227" v="19" actId="26606"/>
          <ac:spMkLst>
            <pc:docMk/>
            <pc:sldMk cId="3957042513" sldId="2142531647"/>
            <ac:spMk id="13" creationId="{42D7D455-263E-AFE6-186F-874DEEEE7BF4}"/>
          </ac:spMkLst>
        </pc:spChg>
        <pc:picChg chg="add mod ord">
          <ac:chgData name="George Sotirov" userId="82bf16ea-093c-49b8-b520-c35a89324ea8" providerId="ADAL" clId="{F23777E8-70E1-4175-B69C-C62CAB4A97A2}" dt="2022-12-02T06:18:19.770" v="23" actId="1076"/>
          <ac:picMkLst>
            <pc:docMk/>
            <pc:sldMk cId="3957042513" sldId="2142531647"/>
            <ac:picMk id="7" creationId="{ECC2D899-D5A2-60D2-F577-2DFF9A2F8E67}"/>
          </ac:picMkLst>
        </pc:picChg>
      </pc:sldChg>
      <pc:sldChg chg="addSp delSp modSp add mod modAnim">
        <pc:chgData name="George Sotirov" userId="82bf16ea-093c-49b8-b520-c35a89324ea8" providerId="ADAL" clId="{F23777E8-70E1-4175-B69C-C62CAB4A97A2}" dt="2022-12-08T14:52:35.090" v="451" actId="1037"/>
        <pc:sldMkLst>
          <pc:docMk/>
          <pc:sldMk cId="1973939332" sldId="2142531650"/>
        </pc:sldMkLst>
        <pc:spChg chg="mod">
          <ac:chgData name="George Sotirov" userId="82bf16ea-093c-49b8-b520-c35a89324ea8" providerId="ADAL" clId="{F23777E8-70E1-4175-B69C-C62CAB4A97A2}" dt="2022-12-08T07:34:58.876" v="54" actId="20577"/>
          <ac:spMkLst>
            <pc:docMk/>
            <pc:sldMk cId="1973939332" sldId="2142531650"/>
            <ac:spMk id="6" creationId="{E83589E2-6919-4913-A239-2997CE8C100C}"/>
          </ac:spMkLst>
        </pc:spChg>
        <pc:spChg chg="mod">
          <ac:chgData name="George Sotirov" userId="82bf16ea-093c-49b8-b520-c35a89324ea8" providerId="ADAL" clId="{F23777E8-70E1-4175-B69C-C62CAB4A97A2}" dt="2022-12-08T07:38:59.306" v="236" actId="26606"/>
          <ac:spMkLst>
            <pc:docMk/>
            <pc:sldMk cId="1973939332" sldId="2142531650"/>
            <ac:spMk id="8" creationId="{B5248908-27E0-FB99-ABC8-848B149F7590}"/>
          </ac:spMkLst>
        </pc:spChg>
        <pc:spChg chg="mod">
          <ac:chgData name="George Sotirov" userId="82bf16ea-093c-49b8-b520-c35a89324ea8" providerId="ADAL" clId="{F23777E8-70E1-4175-B69C-C62CAB4A97A2}" dt="2022-12-08T07:38:59.306" v="236" actId="26606"/>
          <ac:spMkLst>
            <pc:docMk/>
            <pc:sldMk cId="1973939332" sldId="2142531650"/>
            <ac:spMk id="13" creationId="{42D7D455-263E-AFE6-186F-874DEEEE7BF4}"/>
          </ac:spMkLst>
        </pc:spChg>
        <pc:picChg chg="add mod ord">
          <ac:chgData name="George Sotirov" userId="82bf16ea-093c-49b8-b520-c35a89324ea8" providerId="ADAL" clId="{F23777E8-70E1-4175-B69C-C62CAB4A97A2}" dt="2022-12-08T14:52:35.090" v="451" actId="1037"/>
          <ac:picMkLst>
            <pc:docMk/>
            <pc:sldMk cId="1973939332" sldId="2142531650"/>
            <ac:picMk id="4" creationId="{AB679EF1-2BD2-E5F2-DB78-3ED09E38F8A3}"/>
          </ac:picMkLst>
        </pc:picChg>
        <pc:picChg chg="del mod">
          <ac:chgData name="George Sotirov" userId="82bf16ea-093c-49b8-b520-c35a89324ea8" providerId="ADAL" clId="{F23777E8-70E1-4175-B69C-C62CAB4A97A2}" dt="2022-12-08T07:35:01.547" v="56" actId="478"/>
          <ac:picMkLst>
            <pc:docMk/>
            <pc:sldMk cId="1973939332" sldId="2142531650"/>
            <ac:picMk id="7" creationId="{ECC2D899-D5A2-60D2-F577-2DFF9A2F8E67}"/>
          </ac:picMkLst>
        </pc:picChg>
      </pc:sldChg>
      <pc:sldChg chg="delSp add del mod">
        <pc:chgData name="George Sotirov" userId="82bf16ea-093c-49b8-b520-c35a89324ea8" providerId="ADAL" clId="{F23777E8-70E1-4175-B69C-C62CAB4A97A2}" dt="2022-12-02T06:18:41.086" v="26" actId="2696"/>
        <pc:sldMkLst>
          <pc:docMk/>
          <pc:sldMk cId="2238171830" sldId="2142531650"/>
        </pc:sldMkLst>
        <pc:picChg chg="del">
          <ac:chgData name="George Sotirov" userId="82bf16ea-093c-49b8-b520-c35a89324ea8" providerId="ADAL" clId="{F23777E8-70E1-4175-B69C-C62CAB4A97A2}" dt="2022-12-02T06:18:30.575" v="25" actId="478"/>
          <ac:picMkLst>
            <pc:docMk/>
            <pc:sldMk cId="2238171830" sldId="2142531650"/>
            <ac:picMk id="7" creationId="{ECC2D899-D5A2-60D2-F577-2DFF9A2F8E6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E841F-644D-544F-8C37-61D1DD1524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DE8A610-C50A-1349-BD45-0C06AE873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39330-9384-9148-ACE3-2174C86DF783}" type="datetimeFigureOut">
              <a:rPr lang="en-GB" smtClean="0"/>
              <a:t>01/02/2023</a:t>
            </a:fld>
            <a:endParaRPr lang="en-GB"/>
          </a:p>
        </p:txBody>
      </p:sp>
      <p:sp>
        <p:nvSpPr>
          <p:cNvPr id="4" name="Footer Placeholder 3">
            <a:extLst>
              <a:ext uri="{FF2B5EF4-FFF2-40B4-BE49-F238E27FC236}">
                <a16:creationId xmlns:a16="http://schemas.microsoft.com/office/drawing/2014/main" id="{F0394E43-4C6B-1F41-9020-75BE862140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0030EC3-BED0-5B44-90BB-CA92467182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69668-B010-CE40-843A-300207F478D5}" type="slidenum">
              <a:rPr lang="en-GB" smtClean="0"/>
              <a:t>‹#›</a:t>
            </a:fld>
            <a:endParaRPr lang="en-GB"/>
          </a:p>
        </p:txBody>
      </p:sp>
    </p:spTree>
    <p:extLst>
      <p:ext uri="{BB962C8B-B14F-4D97-AF65-F5344CB8AC3E}">
        <p14:creationId xmlns:p14="http://schemas.microsoft.com/office/powerpoint/2010/main" val="2074468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A93A7-A2D9-144F-A3C0-8F102234E854}" type="datetimeFigureOut">
              <a:rPr lang="en-GB" smtClean="0"/>
              <a:t>01/02/2023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29604-1049-AA47-A2A4-C10FE37C13AE}" type="slidenum">
              <a:rPr lang="en-GB" smtClean="0"/>
              <a:t>‹#›</a:t>
            </a:fld>
            <a:endParaRPr lang="en-GB"/>
          </a:p>
        </p:txBody>
      </p:sp>
    </p:spTree>
    <p:extLst>
      <p:ext uri="{BB962C8B-B14F-4D97-AF65-F5344CB8AC3E}">
        <p14:creationId xmlns:p14="http://schemas.microsoft.com/office/powerpoint/2010/main" val="28863840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arial black" panose="020B0604020202020204" pitchFamily="34" charset="0"/>
              </a:rPr>
              <a:t>1. What is Spring Security</a:t>
            </a:r>
            <a:endParaRPr lang="en-GB" b="0" i="0" dirty="0">
              <a:solidFill>
                <a:srgbClr val="222222"/>
              </a:solidFill>
              <a:effectLst/>
              <a:latin typeface="Source Serif Pro" panose="020F0502020204030204" pitchFamily="34" charset="0"/>
            </a:endParaRPr>
          </a:p>
          <a:p>
            <a:pPr algn="l"/>
            <a:r>
              <a:rPr lang="en-GB" b="0" i="0" dirty="0">
                <a:solidFill>
                  <a:srgbClr val="222222"/>
                </a:solidFill>
                <a:effectLst/>
                <a:latin typeface="-apple-system"/>
              </a:rPr>
              <a:t>In simple words, Spring security provides authentication and authorization to our application using simple servlet filters. Web applications are susceptible to security threats and attacks, as they are accessible by anyone uses the internet. There may exist some REST endpoints having restricted access to specific users, for example, updating records or admin related operations.</a:t>
            </a:r>
          </a:p>
          <a:p>
            <a:pPr algn="l"/>
            <a:r>
              <a:rPr lang="en-GB" b="0" i="0" dirty="0">
                <a:solidFill>
                  <a:srgbClr val="222222"/>
                </a:solidFill>
                <a:effectLst/>
                <a:latin typeface="-apple-system"/>
              </a:rPr>
              <a:t>We can use spring security to secure URLs. Spring Security is a security framework that secures J2EE-based enterprise applications, by providing powerful, customizable security features like authentication and authorization. It is the de facto standard for securing Spring-based applications.</a:t>
            </a:r>
          </a:p>
          <a:p>
            <a:pPr algn="l"/>
            <a:r>
              <a:rPr lang="en-GB" b="0" i="0" dirty="0">
                <a:solidFill>
                  <a:srgbClr val="222222"/>
                </a:solidFill>
                <a:effectLst/>
                <a:latin typeface="-apple-system"/>
              </a:rPr>
              <a:t>Spring security works on the following three core concepts</a:t>
            </a:r>
            <a:br>
              <a:rPr lang="en-GB" b="0" i="0" dirty="0">
                <a:solidFill>
                  <a:srgbClr val="222222"/>
                </a:solidFill>
                <a:effectLst/>
                <a:latin typeface="-apple-system"/>
              </a:rPr>
            </a:br>
            <a:endParaRPr lang="en-GB" b="0" i="0" dirty="0">
              <a:solidFill>
                <a:srgbClr val="222222"/>
              </a:solidFill>
              <a:effectLst/>
              <a:latin typeface="-apple-system"/>
            </a:endParaRPr>
          </a:p>
          <a:p>
            <a:pPr algn="l">
              <a:buFont typeface="+mj-lt"/>
              <a:buAutoNum type="arabicPeriod"/>
            </a:pPr>
            <a:r>
              <a:rPr lang="en-GB" b="0" i="0" dirty="0">
                <a:solidFill>
                  <a:srgbClr val="222222"/>
                </a:solidFill>
                <a:effectLst/>
                <a:latin typeface="-apple-system"/>
              </a:rPr>
              <a:t>Authentication.</a:t>
            </a:r>
          </a:p>
          <a:p>
            <a:pPr algn="l">
              <a:buFont typeface="+mj-lt"/>
              <a:buAutoNum type="arabicPeriod"/>
            </a:pPr>
            <a:r>
              <a:rPr lang="en-GB" b="0" i="0" dirty="0">
                <a:solidFill>
                  <a:srgbClr val="222222"/>
                </a:solidFill>
                <a:effectLst/>
                <a:latin typeface="-apple-system"/>
              </a:rPr>
              <a:t>Authorization</a:t>
            </a:r>
          </a:p>
          <a:p>
            <a:pPr algn="l">
              <a:buFont typeface="+mj-lt"/>
              <a:buAutoNum type="arabicPeriod"/>
            </a:pPr>
            <a:r>
              <a:rPr lang="en-GB" b="0" i="0" dirty="0">
                <a:solidFill>
                  <a:srgbClr val="222222"/>
                </a:solidFill>
                <a:effectLst/>
                <a:latin typeface="-apple-system"/>
              </a:rPr>
              <a:t>Password Storage</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1.1.  Authentication: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Used to verify if a user using an application by providing valid credentials used to verify who you are! Authentication is establishing identity of a principal (user, system, that can perform an action in an application).</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1.2.  Authorization: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This is besides the authentication. For a simple application, authenticating user might be enough, but let’s think about a big enterprise application.</a:t>
            </a:r>
          </a:p>
          <a:p>
            <a:pPr algn="l">
              <a:buFont typeface="Arial" panose="020B0604020202020204" pitchFamily="34" charset="0"/>
              <a:buChar char="•"/>
            </a:pPr>
            <a:r>
              <a:rPr lang="en-GB" b="0" i="0" dirty="0">
                <a:solidFill>
                  <a:srgbClr val="222222"/>
                </a:solidFill>
                <a:effectLst/>
                <a:latin typeface="-apple-system"/>
              </a:rPr>
              <a:t>A normal employee (e.g. Call </a:t>
            </a:r>
            <a:r>
              <a:rPr lang="en-GB" b="0" i="0" dirty="0" err="1">
                <a:solidFill>
                  <a:srgbClr val="222222"/>
                </a:solidFill>
                <a:effectLst/>
                <a:latin typeface="-apple-system"/>
              </a:rPr>
              <a:t>center</a:t>
            </a:r>
            <a:r>
              <a:rPr lang="en-GB" b="0" i="0" dirty="0">
                <a:solidFill>
                  <a:srgbClr val="222222"/>
                </a:solidFill>
                <a:effectLst/>
                <a:latin typeface="-apple-system"/>
              </a:rPr>
              <a:t> agent) may have only limited permission to carry out certain </a:t>
            </a:r>
            <a:r>
              <a:rPr lang="en-GB" b="0" i="0" dirty="0" err="1">
                <a:solidFill>
                  <a:srgbClr val="222222"/>
                </a:solidFill>
                <a:effectLst/>
                <a:latin typeface="-apple-system"/>
              </a:rPr>
              <a:t>operations.We</a:t>
            </a:r>
            <a:r>
              <a:rPr lang="en-GB" b="0" i="0" dirty="0">
                <a:solidFill>
                  <a:srgbClr val="222222"/>
                </a:solidFill>
                <a:effectLst/>
                <a:latin typeface="-apple-system"/>
              </a:rPr>
              <a:t> don’t want to allow this employee to perform other operations</a:t>
            </a:r>
          </a:p>
          <a:p>
            <a:pPr algn="l">
              <a:buFont typeface="Arial" panose="020B0604020202020204" pitchFamily="34" charset="0"/>
              <a:buChar char="•"/>
            </a:pPr>
            <a:r>
              <a:rPr lang="en-GB" b="0" i="0" dirty="0">
                <a:solidFill>
                  <a:srgbClr val="222222"/>
                </a:solidFill>
                <a:effectLst/>
                <a:latin typeface="-apple-system"/>
              </a:rPr>
              <a:t>Our back-end product manager allowed to work only on the products. We don’t allow product manager to change customer information or order information.</a:t>
            </a:r>
          </a:p>
          <a:p>
            <a:pPr algn="l">
              <a:buFont typeface="Arial" panose="020B0604020202020204" pitchFamily="34" charset="0"/>
              <a:buChar char="•"/>
            </a:pPr>
            <a:r>
              <a:rPr lang="en-GB" b="0" i="0" dirty="0">
                <a:solidFill>
                  <a:srgbClr val="222222"/>
                </a:solidFill>
                <a:effectLst/>
                <a:latin typeface="-apple-system"/>
              </a:rPr>
              <a:t>Ecommerce manager can work on both customer and order information, but they can’t change product information.</a:t>
            </a:r>
          </a:p>
          <a:p>
            <a:pPr algn="l">
              <a:buFont typeface="Arial" panose="020B0604020202020204" pitchFamily="34" charset="0"/>
              <a:buChar char="•"/>
            </a:pPr>
            <a:r>
              <a:rPr lang="en-GB" b="0" i="0" dirty="0">
                <a:solidFill>
                  <a:srgbClr val="222222"/>
                </a:solidFill>
                <a:effectLst/>
                <a:latin typeface="-apple-system"/>
              </a:rPr>
              <a:t>System admin can perform all the operations.</a:t>
            </a:r>
          </a:p>
          <a:p>
            <a:pPr algn="l"/>
            <a:r>
              <a:rPr lang="en-GB" b="0" i="0" dirty="0">
                <a:solidFill>
                  <a:srgbClr val="222222"/>
                </a:solidFill>
                <a:effectLst/>
                <a:latin typeface="-apple-system"/>
              </a:rPr>
              <a:t>With simple authentication, we can’t restrict logged in user as we don’t have information about user privileges or permissions. Authorization helps to provide this information before the user tries to access a resource. It is a process of access control, deciding whether it allows a principal to perform an action (access-control → admin, user, leader, manager, contractor, anonymous etc) or not.</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1.3 Password Storage</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Making sure that our passwords are secure and difficult to hack is another primary goal of any security framework. Spring Security’s </a:t>
            </a:r>
            <a:r>
              <a:rPr lang="en-GB" b="0" i="0" dirty="0" err="1">
                <a:solidFill>
                  <a:srgbClr val="222222"/>
                </a:solidFill>
                <a:effectLst/>
                <a:latin typeface="-apple-system"/>
              </a:rPr>
              <a:t>PasswordEncoder</a:t>
            </a:r>
            <a:r>
              <a:rPr lang="en-GB" b="0" i="0" dirty="0">
                <a:solidFill>
                  <a:srgbClr val="222222"/>
                </a:solidFill>
                <a:effectLst/>
                <a:latin typeface="-apple-system"/>
              </a:rPr>
              <a:t> interface perform one way transform for the password (We can’t decrypt the password).Spring Security provides several </a:t>
            </a:r>
            <a:r>
              <a:rPr lang="en-GB" b="0" i="0" dirty="0" err="1">
                <a:solidFill>
                  <a:srgbClr val="222222"/>
                </a:solidFill>
                <a:effectLst/>
                <a:latin typeface="-apple-system"/>
              </a:rPr>
              <a:t>PasswordEncoder</a:t>
            </a:r>
            <a:r>
              <a:rPr lang="en-GB" b="0" i="0" dirty="0">
                <a:solidFill>
                  <a:srgbClr val="222222"/>
                </a:solidFill>
                <a:effectLst/>
                <a:latin typeface="-apple-system"/>
              </a:rPr>
              <a:t>, Here is a list for your reference:</a:t>
            </a:r>
          </a:p>
          <a:p>
            <a:pPr algn="l">
              <a:buFont typeface="+mj-lt"/>
              <a:buAutoNum type="arabicPeriod"/>
            </a:pPr>
            <a:r>
              <a:rPr lang="en-GB" b="0" i="0" dirty="0" err="1">
                <a:solidFill>
                  <a:srgbClr val="222222"/>
                </a:solidFill>
                <a:effectLst/>
                <a:latin typeface="-apple-system"/>
              </a:rPr>
              <a:t>BCryptPasswordEncoder</a:t>
            </a:r>
            <a:r>
              <a:rPr lang="en-GB" b="0" i="0" dirty="0">
                <a:solidFill>
                  <a:srgbClr val="222222"/>
                </a:solidFill>
                <a:effectLst/>
                <a:latin typeface="-apple-system"/>
              </a:rPr>
              <a:t>.</a:t>
            </a:r>
          </a:p>
          <a:p>
            <a:pPr algn="l">
              <a:buFont typeface="+mj-lt"/>
              <a:buAutoNum type="arabicPeriod"/>
            </a:pPr>
            <a:r>
              <a:rPr lang="en-GB" b="0" i="0" dirty="0">
                <a:solidFill>
                  <a:srgbClr val="222222"/>
                </a:solidFill>
                <a:effectLst/>
                <a:latin typeface="-apple-system"/>
              </a:rPr>
              <a:t>Argon2PasswordEncoder.</a:t>
            </a:r>
          </a:p>
          <a:p>
            <a:pPr algn="l">
              <a:buFont typeface="+mj-lt"/>
              <a:buAutoNum type="arabicPeriod"/>
            </a:pPr>
            <a:r>
              <a:rPr lang="en-GB" b="0" i="0" dirty="0">
                <a:solidFill>
                  <a:srgbClr val="222222"/>
                </a:solidFill>
                <a:effectLst/>
                <a:latin typeface="-apple-system"/>
              </a:rPr>
              <a:t>Pbkdf2PasswordEncoder</a:t>
            </a:r>
          </a:p>
          <a:p>
            <a:pPr algn="l">
              <a:buFont typeface="+mj-lt"/>
              <a:buAutoNum type="arabicPeriod"/>
            </a:pPr>
            <a:r>
              <a:rPr lang="en-GB" b="0" i="0" dirty="0" err="1">
                <a:solidFill>
                  <a:srgbClr val="222222"/>
                </a:solidFill>
                <a:effectLst/>
                <a:latin typeface="-apple-system"/>
              </a:rPr>
              <a:t>SCryptPasswordEncoder</a:t>
            </a:r>
            <a:r>
              <a:rPr lang="en-GB" b="0" i="0" dirty="0">
                <a:solidFill>
                  <a:srgbClr val="222222"/>
                </a:solidFill>
                <a:effectLst/>
                <a:latin typeface="-apple-system"/>
              </a:rPr>
              <a:t>.</a:t>
            </a:r>
          </a:p>
          <a:p>
            <a:endParaRPr lang="en-BG" dirty="0"/>
          </a:p>
          <a:p>
            <a:r>
              <a:rPr lang="en-BG" dirty="0"/>
              <a:t>JWT - </a:t>
            </a:r>
            <a:r>
              <a:rPr lang="en-GB" dirty="0"/>
              <a:t>https://</a:t>
            </a:r>
            <a:r>
              <a:rPr lang="en-GB" dirty="0" err="1"/>
              <a:t>jwt.io</a:t>
            </a:r>
            <a:r>
              <a:rPr lang="en-GB"/>
              <a:t>/introduction</a:t>
            </a:r>
            <a:endParaRPr lang="en-BG" dirty="0"/>
          </a:p>
        </p:txBody>
      </p:sp>
      <p:sp>
        <p:nvSpPr>
          <p:cNvPr id="4" name="Slide Number Placeholder 3"/>
          <p:cNvSpPr>
            <a:spLocks noGrp="1"/>
          </p:cNvSpPr>
          <p:nvPr>
            <p:ph type="sldNum" sz="quarter" idx="5"/>
          </p:nvPr>
        </p:nvSpPr>
        <p:spPr/>
        <p:txBody>
          <a:bodyPr/>
          <a:lstStyle/>
          <a:p>
            <a:fld id="{A7D29604-1049-AA47-A2A4-C10FE37C13AE}" type="slidenum">
              <a:rPr lang="en-GB" smtClean="0"/>
              <a:t>4</a:t>
            </a:fld>
            <a:endParaRPr lang="en-GB"/>
          </a:p>
        </p:txBody>
      </p:sp>
    </p:spTree>
    <p:extLst>
      <p:ext uri="{BB962C8B-B14F-4D97-AF65-F5344CB8AC3E}">
        <p14:creationId xmlns:p14="http://schemas.microsoft.com/office/powerpoint/2010/main" val="28048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emf"/><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6" Type="http://schemas.openxmlformats.org/officeDocument/2006/relationships/image" Target="../media/image7.emf"/><Relationship Id="rId5" Type="http://schemas.openxmlformats.org/officeDocument/2006/relationships/image" Target="../media/image21.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Left Lower">
    <p:bg>
      <p:bgPr>
        <a:solidFill>
          <a:schemeClr val="tx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34F212D-D8BC-C747-BF6E-2ECEBB8B3C7F}"/>
              </a:ext>
            </a:extLst>
          </p:cNvPr>
          <p:cNvSpPr/>
          <p:nvPr userDrawn="1"/>
        </p:nvSpPr>
        <p:spPr>
          <a:xfrm>
            <a:off x="9663690" y="893210"/>
            <a:ext cx="1462063" cy="14620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4EB831D-EE44-1D4B-AE78-1BA489108EA1}"/>
              </a:ext>
            </a:extLst>
          </p:cNvPr>
          <p:cNvSpPr/>
          <p:nvPr userDrawn="1"/>
        </p:nvSpPr>
        <p:spPr>
          <a:xfrm>
            <a:off x="10901819" y="1790034"/>
            <a:ext cx="447868" cy="44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2">
            <a:extLst>
              <a:ext uri="{FF2B5EF4-FFF2-40B4-BE49-F238E27FC236}">
                <a16:creationId xmlns:a16="http://schemas.microsoft.com/office/drawing/2014/main" id="{2B570A0B-0337-3D4D-A50B-654FDCAD7B3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pic>
        <p:nvPicPr>
          <p:cNvPr id="16" name="Picture 15" descr="A close up of a logo&#10;&#10;Description automatically generated">
            <a:extLst>
              <a:ext uri="{FF2B5EF4-FFF2-40B4-BE49-F238E27FC236}">
                <a16:creationId xmlns:a16="http://schemas.microsoft.com/office/drawing/2014/main" id="{89DE0F97-E92E-874D-A212-4796C4451421}"/>
              </a:ext>
            </a:extLst>
          </p:cNvPr>
          <p:cNvPicPr>
            <a:picLocks noChangeAspect="1"/>
          </p:cNvPicPr>
          <p:nvPr userDrawn="1"/>
        </p:nvPicPr>
        <p:blipFill>
          <a:blip r:embed="rId2"/>
          <a:stretch>
            <a:fillRect/>
          </a:stretch>
        </p:blipFill>
        <p:spPr>
          <a:xfrm>
            <a:off x="6944928" y="3134726"/>
            <a:ext cx="4655834" cy="4616463"/>
          </a:xfrm>
          <a:prstGeom prst="rect">
            <a:avLst/>
          </a:prstGeom>
        </p:spPr>
      </p:pic>
      <p:pic>
        <p:nvPicPr>
          <p:cNvPr id="17" name="Picture 16">
            <a:extLst>
              <a:ext uri="{FF2B5EF4-FFF2-40B4-BE49-F238E27FC236}">
                <a16:creationId xmlns:a16="http://schemas.microsoft.com/office/drawing/2014/main" id="{59C0BD74-65C3-3648-A869-124480FA74B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51" name="Title Placeholder 7">
            <a:extLst>
              <a:ext uri="{FF2B5EF4-FFF2-40B4-BE49-F238E27FC236}">
                <a16:creationId xmlns:a16="http://schemas.microsoft.com/office/drawing/2014/main" id="{049FA919-2BBB-9249-9C62-2D860F684638}"/>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55" name="Text Placeholder 54">
            <a:extLst>
              <a:ext uri="{FF2B5EF4-FFF2-40B4-BE49-F238E27FC236}">
                <a16:creationId xmlns:a16="http://schemas.microsoft.com/office/drawing/2014/main" id="{40CA35A4-D863-8141-BB54-A617BC84135B}"/>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0697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 Number_Navy">
    <p:bg>
      <p:bgPr>
        <a:solidFill>
          <a:schemeClr val="tx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F1DB288-0772-574D-B40E-CFF3ACA64162}"/>
              </a:ext>
            </a:extLst>
          </p:cNvPr>
          <p:cNvSpPr>
            <a:spLocks noGrp="1"/>
          </p:cNvSpPr>
          <p:nvPr>
            <p:ph type="body" sz="quarter" idx="10"/>
          </p:nvPr>
        </p:nvSpPr>
        <p:spPr>
          <a:xfrm>
            <a:off x="479575" y="1120407"/>
            <a:ext cx="11245261" cy="5107862"/>
          </a:xfrm>
          <a:prstGeom prst="rect">
            <a:avLst/>
          </a:prstGeom>
        </p:spPr>
        <p:txBody>
          <a:bodyPr numCol="2" spcCol="360000"/>
          <a:lstStyle>
            <a:lvl1pPr marL="514350" indent="-514350">
              <a:buFont typeface="+mj-lt"/>
              <a:buAutoNum type="arabicPeriod"/>
              <a:defRPr sz="2400" b="1" i="0">
                <a:solidFill>
                  <a:schemeClr val="bg1"/>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pic>
        <p:nvPicPr>
          <p:cNvPr id="8" name="Picture 7">
            <a:extLst>
              <a:ext uri="{FF2B5EF4-FFF2-40B4-BE49-F238E27FC236}">
                <a16:creationId xmlns:a16="http://schemas.microsoft.com/office/drawing/2014/main" id="{56A31847-2AF0-294D-B916-4692771CFC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9" name="Title 1">
            <a:extLst>
              <a:ext uri="{FF2B5EF4-FFF2-40B4-BE49-F238E27FC236}">
                <a16:creationId xmlns:a16="http://schemas.microsoft.com/office/drawing/2014/main" id="{85F57E24-57E5-C046-B836-FC924539581B}"/>
              </a:ext>
            </a:extLst>
          </p:cNvPr>
          <p:cNvSpPr>
            <a:spLocks noGrp="1"/>
          </p:cNvSpPr>
          <p:nvPr>
            <p:ph type="ctrTitle" hasCustomPrompt="1"/>
          </p:nvPr>
        </p:nvSpPr>
        <p:spPr>
          <a:xfrm>
            <a:off x="479424" y="385658"/>
            <a:ext cx="11233149" cy="631794"/>
          </a:xfrm>
          <a:prstGeom prst="rect">
            <a:avLst/>
          </a:prstGeom>
        </p:spPr>
        <p:txBody>
          <a:bodyPr lIns="0" tIns="0" rIns="0" bIns="0" anchor="ctr">
            <a:noAutofit/>
          </a:bodyPr>
          <a:lstStyle>
            <a:lvl1pPr algn="l">
              <a:defRPr sz="3600">
                <a:solidFill>
                  <a:schemeClr val="bg1"/>
                </a:solidFill>
              </a:defRPr>
            </a:lvl1pPr>
          </a:lstStyle>
          <a:p>
            <a:r>
              <a:rPr lang="en-US" dirty="0"/>
              <a:t>Contents</a:t>
            </a:r>
            <a:endParaRPr lang="en-GB" dirty="0"/>
          </a:p>
        </p:txBody>
      </p:sp>
      <p:cxnSp>
        <p:nvCxnSpPr>
          <p:cNvPr id="11" name="Straight Connector 10">
            <a:extLst>
              <a:ext uri="{FF2B5EF4-FFF2-40B4-BE49-F238E27FC236}">
                <a16:creationId xmlns:a16="http://schemas.microsoft.com/office/drawing/2014/main" id="{B79DA518-22DE-1A47-8F2F-A5D76F5086E3}"/>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7691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Cor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48712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Te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2940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ub + Vide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D269C5-F580-5847-AF99-7C115B2FF84A}"/>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CA1F1B9-55B7-1E46-A0CC-4E8EF6EECDFC}"/>
              </a:ext>
            </a:extLst>
          </p:cNvPr>
          <p:cNvSpPr>
            <a:spLocks noGrp="1"/>
          </p:cNvSpPr>
          <p:nvPr>
            <p:ph type="ftr" sz="quarter" idx="11"/>
          </p:nvPr>
        </p:nvSpPr>
        <p:spPr/>
        <p:txBody>
          <a:bodyPr/>
          <a:lstStyle/>
          <a:p>
            <a:r>
              <a:rPr lang="en-US"/>
              <a:t>This is the footer</a:t>
            </a:r>
            <a:endParaRPr lang="en-US" dirty="0"/>
          </a:p>
        </p:txBody>
      </p:sp>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479424" y="2073754"/>
            <a:ext cx="7265725" cy="408697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pic>
        <p:nvPicPr>
          <p:cNvPr id="9" name="Picture 8">
            <a:extLst>
              <a:ext uri="{FF2B5EF4-FFF2-40B4-BE49-F238E27FC236}">
                <a16:creationId xmlns:a16="http://schemas.microsoft.com/office/drawing/2014/main" id="{222A894C-23E5-014D-9EAF-DEAD986A1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5A0E337F-D7F9-3642-8F7F-2592CC393691}"/>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0667A777-90C7-3C4D-831B-9510428ECB3D}"/>
              </a:ext>
            </a:extLst>
          </p:cNvPr>
          <p:cNvSpPr>
            <a:spLocks noGrp="1"/>
          </p:cNvSpPr>
          <p:nvPr>
            <p:ph type="body" sz="quarter" idx="23" hasCustomPrompt="1"/>
          </p:nvPr>
        </p:nvSpPr>
        <p:spPr>
          <a:xfrm>
            <a:off x="479425" y="1374710"/>
            <a:ext cx="726572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67694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0" y="0"/>
            <a:ext cx="12192000" cy="685800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spTree>
    <p:extLst>
      <p:ext uri="{BB962C8B-B14F-4D97-AF65-F5344CB8AC3E}">
        <p14:creationId xmlns:p14="http://schemas.microsoft.com/office/powerpoint/2010/main" val="4080730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 Picture Right">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1212040" y="1962434"/>
            <a:ext cx="6543735" cy="1999031"/>
          </a:xfrm>
          <a:prstGeom prst="rect">
            <a:avLst/>
          </a:prstGeom>
        </p:spPr>
        <p:txBody>
          <a:bodyPr/>
          <a:lstStyle>
            <a:lvl1pPr marL="0" indent="0">
              <a:lnSpc>
                <a:spcPct val="100000"/>
              </a:lnSpc>
              <a:buNone/>
              <a:defRPr sz="44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1212041" y="4078054"/>
            <a:ext cx="4124952" cy="606425"/>
          </a:xfrm>
          <a:prstGeom prst="rect">
            <a:avLst/>
          </a:prstGeom>
        </p:spPr>
        <p:txBody>
          <a:bodyPr/>
          <a:lstStyle>
            <a:lvl1pPr marL="0" indent="0">
              <a:spcBef>
                <a:spcPts val="0"/>
              </a:spcBef>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pic>
        <p:nvPicPr>
          <p:cNvPr id="16" name="Picture 15">
            <a:extLst>
              <a:ext uri="{FF2B5EF4-FFF2-40B4-BE49-F238E27FC236}">
                <a16:creationId xmlns:a16="http://schemas.microsoft.com/office/drawing/2014/main" id="{13B14477-4CC6-944E-A57C-96FC31F964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9" name="Picture Placeholder 10">
            <a:extLst>
              <a:ext uri="{FF2B5EF4-FFF2-40B4-BE49-F238E27FC236}">
                <a16:creationId xmlns:a16="http://schemas.microsoft.com/office/drawing/2014/main" id="{D357B065-0F1B-594B-87E0-3014580CD2FE}"/>
              </a:ext>
            </a:extLst>
          </p:cNvPr>
          <p:cNvSpPr>
            <a:spLocks noGrp="1"/>
          </p:cNvSpPr>
          <p:nvPr>
            <p:ph type="pic" sz="quarter" idx="14"/>
          </p:nvPr>
        </p:nvSpPr>
        <p:spPr>
          <a:xfrm>
            <a:off x="8335988" y="1966914"/>
            <a:ext cx="2527892" cy="2526364"/>
          </a:xfrm>
          <a:prstGeom prst="ellipse">
            <a:avLst/>
          </a:prstGeom>
          <a:solidFill>
            <a:schemeClr val="bg2"/>
          </a:solidFill>
        </p:spPr>
        <p:txBody>
          <a:bodyPr anchor="ctr"/>
          <a:lstStyle>
            <a:lvl1pPr marL="0" indent="0" algn="ctr">
              <a:buNone/>
              <a:defRPr/>
            </a:lvl1pPr>
          </a:lstStyle>
          <a:p>
            <a:endParaRPr lang="en-GB" dirty="0"/>
          </a:p>
        </p:txBody>
      </p:sp>
      <p:sp>
        <p:nvSpPr>
          <p:cNvPr id="10" name="Text Placeholder 14">
            <a:extLst>
              <a:ext uri="{FF2B5EF4-FFF2-40B4-BE49-F238E27FC236}">
                <a16:creationId xmlns:a16="http://schemas.microsoft.com/office/drawing/2014/main" id="{770D3AEC-091A-6D40-9904-83FC9B0FDB85}"/>
              </a:ext>
            </a:extLst>
          </p:cNvPr>
          <p:cNvSpPr>
            <a:spLocks noGrp="1"/>
          </p:cNvSpPr>
          <p:nvPr>
            <p:ph type="body" sz="quarter" idx="15" hasCustomPrompt="1"/>
          </p:nvPr>
        </p:nvSpPr>
        <p:spPr>
          <a:xfrm>
            <a:off x="9979675" y="4296919"/>
            <a:ext cx="775120" cy="775120"/>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818E27A4-0D42-F943-ABFC-E0B922846286}"/>
              </a:ext>
            </a:extLst>
          </p:cNvPr>
          <p:cNvSpPr>
            <a:spLocks noGrp="1"/>
          </p:cNvSpPr>
          <p:nvPr>
            <p:ph type="body" sz="quarter" idx="20" hasCustomPrompt="1"/>
          </p:nvPr>
        </p:nvSpPr>
        <p:spPr>
          <a:xfrm>
            <a:off x="10230047" y="1874754"/>
            <a:ext cx="494471" cy="494471"/>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077AFEB5-A753-3C46-AD19-DC9FEAC6C546}"/>
              </a:ext>
            </a:extLst>
          </p:cNvPr>
          <p:cNvSpPr>
            <a:spLocks noGrp="1"/>
          </p:cNvSpPr>
          <p:nvPr>
            <p:ph type="body" sz="quarter" idx="16" hasCustomPrompt="1"/>
          </p:nvPr>
        </p:nvSpPr>
        <p:spPr>
          <a:xfrm>
            <a:off x="8438935" y="4007772"/>
            <a:ext cx="306882" cy="306882"/>
          </a:xfrm>
          <a:prstGeom prst="ellipse">
            <a:avLst/>
          </a:prstGeom>
          <a:solidFill>
            <a:schemeClr val="accent2"/>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Tree>
    <p:extLst>
      <p:ext uri="{BB962C8B-B14F-4D97-AF65-F5344CB8AC3E}">
        <p14:creationId xmlns:p14="http://schemas.microsoft.com/office/powerpoint/2010/main" val="42263644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2">
                    <a:lumMod val="90000"/>
                  </a:schemeClr>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tx2"/>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tx2"/>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5" name="Picture 4">
            <a:extLst>
              <a:ext uri="{FF2B5EF4-FFF2-40B4-BE49-F238E27FC236}">
                <a16:creationId xmlns:a16="http://schemas.microsoft.com/office/drawing/2014/main" id="{D210CB79-CC17-D345-9C12-9465706709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pic>
        <p:nvPicPr>
          <p:cNvPr id="12" name="Picture 11">
            <a:extLst>
              <a:ext uri="{FF2B5EF4-FFF2-40B4-BE49-F238E27FC236}">
                <a16:creationId xmlns:a16="http://schemas.microsoft.com/office/drawing/2014/main" id="{26A5E078-08F1-9D44-A936-A655A1E169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40141210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Quote_Lavender">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11" name="Picture 10">
            <a:extLst>
              <a:ext uri="{FF2B5EF4-FFF2-40B4-BE49-F238E27FC236}">
                <a16:creationId xmlns:a16="http://schemas.microsoft.com/office/drawing/2014/main" id="{1EB2A0C8-B364-EA44-A664-78375F4EB3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spTree>
    <p:extLst>
      <p:ext uri="{BB962C8B-B14F-4D97-AF65-F5344CB8AC3E}">
        <p14:creationId xmlns:p14="http://schemas.microsoft.com/office/powerpoint/2010/main" val="2870969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Quote + Circle Graphic_Navy">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477750" y="3355025"/>
            <a:ext cx="421331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 name="Footer Placeholder 1">
            <a:extLst>
              <a:ext uri="{FF2B5EF4-FFF2-40B4-BE49-F238E27FC236}">
                <a16:creationId xmlns:a16="http://schemas.microsoft.com/office/drawing/2014/main" id="{A7C10447-5334-7A48-B551-3A47D853344D}"/>
              </a:ext>
            </a:extLst>
          </p:cNvPr>
          <p:cNvSpPr>
            <a:spLocks noGrp="1"/>
          </p:cNvSpPr>
          <p:nvPr>
            <p:ph type="ftr" sz="quarter" idx="28"/>
          </p:nvPr>
        </p:nvSpPr>
        <p:spPr/>
        <p:txBody>
          <a:bodyPr/>
          <a:lstStyle>
            <a:lvl1pPr>
              <a:defRPr>
                <a:solidFill>
                  <a:schemeClr val="bg1"/>
                </a:solidFill>
              </a:defRPr>
            </a:lvl1pPr>
          </a:lstStyle>
          <a:p>
            <a:r>
              <a:rPr lang="en-US"/>
              <a:t>This is the footer</a:t>
            </a:r>
            <a:endParaRPr lang="en-US" dirty="0"/>
          </a:p>
        </p:txBody>
      </p:sp>
      <p:pic>
        <p:nvPicPr>
          <p:cNvPr id="17" name="Picture 16">
            <a:extLst>
              <a:ext uri="{FF2B5EF4-FFF2-40B4-BE49-F238E27FC236}">
                <a16:creationId xmlns:a16="http://schemas.microsoft.com/office/drawing/2014/main" id="{649D8848-19F7-1849-BFA2-A2D3AD76DD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39BFEB82-114B-B647-8A8F-602F6FB6CC6A}"/>
              </a:ext>
            </a:extLst>
          </p:cNvPr>
          <p:cNvSpPr>
            <a:spLocks noGrp="1"/>
          </p:cNvSpPr>
          <p:nvPr>
            <p:ph type="title"/>
          </p:nvPr>
        </p:nvSpPr>
        <p:spPr>
          <a:xfrm>
            <a:off x="480061" y="2196300"/>
            <a:ext cx="8424228" cy="1009585"/>
          </a:xfrm>
        </p:spPr>
        <p:txBody>
          <a:bodyPr anchor="b"/>
          <a:lstStyle>
            <a:lvl1pPr>
              <a:defRPr>
                <a:solidFill>
                  <a:schemeClr val="bg1"/>
                </a:solidFill>
              </a:defRPr>
            </a:lvl1pPr>
          </a:lstStyle>
          <a:p>
            <a:r>
              <a:rPr lang="en-US" dirty="0"/>
              <a:t>Click to edit Master title style</a:t>
            </a:r>
            <a:endParaRPr lang="en-GB" dirty="0"/>
          </a:p>
        </p:txBody>
      </p:sp>
      <p:sp>
        <p:nvSpPr>
          <p:cNvPr id="28" name="Oval 27">
            <a:extLst>
              <a:ext uri="{FF2B5EF4-FFF2-40B4-BE49-F238E27FC236}">
                <a16:creationId xmlns:a16="http://schemas.microsoft.com/office/drawing/2014/main" id="{667067F5-A1C5-4646-8C21-3F6124EE5729}"/>
              </a:ext>
            </a:extLst>
          </p:cNvPr>
          <p:cNvSpPr/>
          <p:nvPr userDrawn="1"/>
        </p:nvSpPr>
        <p:spPr>
          <a:xfrm>
            <a:off x="7246165" y="3914381"/>
            <a:ext cx="793976" cy="7939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687AAC-E7E8-7044-BAAA-2AED054A5244}"/>
              </a:ext>
            </a:extLst>
          </p:cNvPr>
          <p:cNvSpPr/>
          <p:nvPr userDrawn="1"/>
        </p:nvSpPr>
        <p:spPr>
          <a:xfrm>
            <a:off x="8783796" y="4376621"/>
            <a:ext cx="547635" cy="547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BC1C739-4CBD-2141-A0C2-E4FB8414EB47}"/>
              </a:ext>
            </a:extLst>
          </p:cNvPr>
          <p:cNvSpPr/>
          <p:nvPr userDrawn="1"/>
        </p:nvSpPr>
        <p:spPr>
          <a:xfrm>
            <a:off x="10075086" y="4657486"/>
            <a:ext cx="879714" cy="87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2031EC-BAAD-9444-A9BD-24F456AC8C6B}"/>
              </a:ext>
            </a:extLst>
          </p:cNvPr>
          <p:cNvSpPr/>
          <p:nvPr userDrawn="1"/>
        </p:nvSpPr>
        <p:spPr>
          <a:xfrm>
            <a:off x="6950886" y="1101407"/>
            <a:ext cx="692267" cy="6922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60AB973-4820-B14C-9EF6-1E29D0D48460}"/>
              </a:ext>
            </a:extLst>
          </p:cNvPr>
          <p:cNvSpPr/>
          <p:nvPr userDrawn="1"/>
        </p:nvSpPr>
        <p:spPr>
          <a:xfrm>
            <a:off x="8271686" y="516025"/>
            <a:ext cx="1170764" cy="11707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B2FEB22-A6CD-5344-8BF9-BB2DDE089144}"/>
              </a:ext>
            </a:extLst>
          </p:cNvPr>
          <p:cNvSpPr/>
          <p:nvPr userDrawn="1"/>
        </p:nvSpPr>
        <p:spPr>
          <a:xfrm>
            <a:off x="7615910" y="-1499"/>
            <a:ext cx="703926" cy="703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A1F6DE-289B-CC4D-87EC-0437D511F9EA}"/>
              </a:ext>
            </a:extLst>
          </p:cNvPr>
          <p:cNvSpPr/>
          <p:nvPr userDrawn="1"/>
        </p:nvSpPr>
        <p:spPr>
          <a:xfrm>
            <a:off x="7468220" y="421990"/>
            <a:ext cx="404052" cy="4040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0F1CB1-F131-8947-8C4C-9A73618E2919}"/>
              </a:ext>
            </a:extLst>
          </p:cNvPr>
          <p:cNvSpPr/>
          <p:nvPr userDrawn="1"/>
        </p:nvSpPr>
        <p:spPr>
          <a:xfrm>
            <a:off x="10117398" y="962631"/>
            <a:ext cx="277552" cy="277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E8C9D8-031E-5741-9207-A1DE4B625573}"/>
              </a:ext>
            </a:extLst>
          </p:cNvPr>
          <p:cNvSpPr/>
          <p:nvPr userDrawn="1"/>
        </p:nvSpPr>
        <p:spPr>
          <a:xfrm>
            <a:off x="10662700" y="-1499"/>
            <a:ext cx="955286" cy="955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4B17D7A-A920-F44E-9013-BB7F2C6F6880}"/>
              </a:ext>
            </a:extLst>
          </p:cNvPr>
          <p:cNvSpPr/>
          <p:nvPr userDrawn="1"/>
        </p:nvSpPr>
        <p:spPr>
          <a:xfrm>
            <a:off x="0" y="4924256"/>
            <a:ext cx="508043" cy="874452"/>
          </a:xfrm>
          <a:custGeom>
            <a:avLst/>
            <a:gdLst>
              <a:gd name="connsiteX0" fmla="*/ 70817 w 508043"/>
              <a:gd name="connsiteY0" fmla="*/ 0 h 874452"/>
              <a:gd name="connsiteX1" fmla="*/ 508043 w 508043"/>
              <a:gd name="connsiteY1" fmla="*/ 437226 h 874452"/>
              <a:gd name="connsiteX2" fmla="*/ 70817 w 508043"/>
              <a:gd name="connsiteY2" fmla="*/ 874452 h 874452"/>
              <a:gd name="connsiteX3" fmla="*/ 0 w 508043"/>
              <a:gd name="connsiteY3" fmla="*/ 867313 h 874452"/>
              <a:gd name="connsiteX4" fmla="*/ 0 w 508043"/>
              <a:gd name="connsiteY4" fmla="*/ 7139 h 874452"/>
              <a:gd name="connsiteX5" fmla="*/ 70817 w 508043"/>
              <a:gd name="connsiteY5" fmla="*/ 0 h 87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43" h="874452">
                <a:moveTo>
                  <a:pt x="70817" y="0"/>
                </a:moveTo>
                <a:cubicBezTo>
                  <a:pt x="312290" y="0"/>
                  <a:pt x="508043" y="195753"/>
                  <a:pt x="508043" y="437226"/>
                </a:cubicBezTo>
                <a:cubicBezTo>
                  <a:pt x="508043" y="678699"/>
                  <a:pt x="312290" y="874452"/>
                  <a:pt x="70817" y="874452"/>
                </a:cubicBezTo>
                <a:lnTo>
                  <a:pt x="0" y="867313"/>
                </a:lnTo>
                <a:lnTo>
                  <a:pt x="0" y="7139"/>
                </a:lnTo>
                <a:lnTo>
                  <a:pt x="7081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reeform 43">
            <a:extLst>
              <a:ext uri="{FF2B5EF4-FFF2-40B4-BE49-F238E27FC236}">
                <a16:creationId xmlns:a16="http://schemas.microsoft.com/office/drawing/2014/main" id="{ACD8E3EC-4584-834A-B2AA-1A0133781C03}"/>
              </a:ext>
            </a:extLst>
          </p:cNvPr>
          <p:cNvSpPr/>
          <p:nvPr userDrawn="1"/>
        </p:nvSpPr>
        <p:spPr>
          <a:xfrm>
            <a:off x="6466148" y="5837724"/>
            <a:ext cx="1522152" cy="1020276"/>
          </a:xfrm>
          <a:custGeom>
            <a:avLst/>
            <a:gdLst>
              <a:gd name="connsiteX0" fmla="*/ 761076 w 1522152"/>
              <a:gd name="connsiteY0" fmla="*/ 0 h 1020276"/>
              <a:gd name="connsiteX1" fmla="*/ 1522152 w 1522152"/>
              <a:gd name="connsiteY1" fmla="*/ 761076 h 1020276"/>
              <a:gd name="connsiteX2" fmla="*/ 1506690 w 1522152"/>
              <a:gd name="connsiteY2" fmla="*/ 914459 h 1020276"/>
              <a:gd name="connsiteX3" fmla="*/ 1473843 w 1522152"/>
              <a:gd name="connsiteY3" fmla="*/ 1020276 h 1020276"/>
              <a:gd name="connsiteX4" fmla="*/ 48310 w 1522152"/>
              <a:gd name="connsiteY4" fmla="*/ 1020276 h 1020276"/>
              <a:gd name="connsiteX5" fmla="*/ 15462 w 1522152"/>
              <a:gd name="connsiteY5" fmla="*/ 914459 h 1020276"/>
              <a:gd name="connsiteX6" fmla="*/ 0 w 1522152"/>
              <a:gd name="connsiteY6" fmla="*/ 761076 h 1020276"/>
              <a:gd name="connsiteX7" fmla="*/ 761076 w 1522152"/>
              <a:gd name="connsiteY7" fmla="*/ 0 h 102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2152" h="1020276">
                <a:moveTo>
                  <a:pt x="761076" y="0"/>
                </a:moveTo>
                <a:cubicBezTo>
                  <a:pt x="1181407" y="0"/>
                  <a:pt x="1522152" y="340745"/>
                  <a:pt x="1522152" y="761076"/>
                </a:cubicBezTo>
                <a:cubicBezTo>
                  <a:pt x="1522152" y="813617"/>
                  <a:pt x="1516828" y="864915"/>
                  <a:pt x="1506690" y="914459"/>
                </a:cubicBezTo>
                <a:lnTo>
                  <a:pt x="1473843" y="1020276"/>
                </a:lnTo>
                <a:lnTo>
                  <a:pt x="48310" y="1020276"/>
                </a:lnTo>
                <a:lnTo>
                  <a:pt x="15462" y="914459"/>
                </a:lnTo>
                <a:cubicBezTo>
                  <a:pt x="5324" y="864915"/>
                  <a:pt x="0" y="813617"/>
                  <a:pt x="0" y="761076"/>
                </a:cubicBezTo>
                <a:cubicBezTo>
                  <a:pt x="0" y="340745"/>
                  <a:pt x="340745" y="0"/>
                  <a:pt x="76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8824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Image + Quote_Left Alig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0" name="Picture 9">
            <a:extLst>
              <a:ext uri="{FF2B5EF4-FFF2-40B4-BE49-F238E27FC236}">
                <a16:creationId xmlns:a16="http://schemas.microsoft.com/office/drawing/2014/main" id="{079E1868-0ABE-0F43-8DA9-43C547D969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1" name="Text Placeholder 14">
            <a:extLst>
              <a:ext uri="{FF2B5EF4-FFF2-40B4-BE49-F238E27FC236}">
                <a16:creationId xmlns:a16="http://schemas.microsoft.com/office/drawing/2014/main" id="{73AFCD5E-C7CA-B34E-B9A0-34DF370C901C}"/>
              </a:ext>
            </a:extLst>
          </p:cNvPr>
          <p:cNvSpPr>
            <a:spLocks noGrp="1"/>
          </p:cNvSpPr>
          <p:nvPr>
            <p:ph type="body" sz="quarter" idx="24" hasCustomPrompt="1"/>
          </p:nvPr>
        </p:nvSpPr>
        <p:spPr>
          <a:xfrm>
            <a:off x="7174097" y="606864"/>
            <a:ext cx="912521" cy="9125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9E6DD141-949B-E247-9911-152B2C31FABF}"/>
              </a:ext>
            </a:extLst>
          </p:cNvPr>
          <p:cNvSpPr>
            <a:spLocks noGrp="1"/>
          </p:cNvSpPr>
          <p:nvPr>
            <p:ph type="body" sz="quarter" idx="21" hasCustomPrompt="1"/>
          </p:nvPr>
        </p:nvSpPr>
        <p:spPr>
          <a:xfrm>
            <a:off x="2421559" y="735999"/>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8E5D2782-1CD6-2F42-9A4D-F08EBA87A0C2}"/>
              </a:ext>
            </a:extLst>
          </p:cNvPr>
          <p:cNvSpPr>
            <a:spLocks noGrp="1"/>
          </p:cNvSpPr>
          <p:nvPr>
            <p:ph type="body" sz="quarter" idx="27" hasCustomPrompt="1"/>
          </p:nvPr>
        </p:nvSpPr>
        <p:spPr>
          <a:xfrm>
            <a:off x="10072495" y="5576710"/>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Oval 15">
            <a:extLst>
              <a:ext uri="{FF2B5EF4-FFF2-40B4-BE49-F238E27FC236}">
                <a16:creationId xmlns:a16="http://schemas.microsoft.com/office/drawing/2014/main" id="{CE152E1E-FE57-6242-98DA-2D6E06C3F71B}"/>
              </a:ext>
            </a:extLst>
          </p:cNvPr>
          <p:cNvSpPr/>
          <p:nvPr userDrawn="1"/>
        </p:nvSpPr>
        <p:spPr>
          <a:xfrm>
            <a:off x="10431688" y="606865"/>
            <a:ext cx="1550696" cy="15506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14">
            <a:extLst>
              <a:ext uri="{FF2B5EF4-FFF2-40B4-BE49-F238E27FC236}">
                <a16:creationId xmlns:a16="http://schemas.microsoft.com/office/drawing/2014/main" id="{77E97DBD-C3B0-0642-AA9F-F9835CF22790}"/>
              </a:ext>
            </a:extLst>
          </p:cNvPr>
          <p:cNvSpPr>
            <a:spLocks noGrp="1"/>
          </p:cNvSpPr>
          <p:nvPr>
            <p:ph type="body" sz="quarter" idx="20" hasCustomPrompt="1"/>
          </p:nvPr>
        </p:nvSpPr>
        <p:spPr>
          <a:xfrm>
            <a:off x="23758" y="1354667"/>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6164A7A6-8BE2-3647-9FA5-E9584574831C}"/>
              </a:ext>
            </a:extLst>
          </p:cNvPr>
          <p:cNvSpPr>
            <a:spLocks noGrp="1"/>
          </p:cNvSpPr>
          <p:nvPr>
            <p:ph type="body" sz="quarter" idx="28" hasCustomPrompt="1"/>
          </p:nvPr>
        </p:nvSpPr>
        <p:spPr>
          <a:xfrm>
            <a:off x="7174097" y="606864"/>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D7D1DF4F-85A3-244E-832E-EFF3C399AF00}"/>
              </a:ext>
            </a:extLst>
          </p:cNvPr>
          <p:cNvSpPr>
            <a:spLocks noGrp="1"/>
          </p:cNvSpPr>
          <p:nvPr>
            <p:ph type="body" sz="quarter" idx="31" hasCustomPrompt="1"/>
          </p:nvPr>
        </p:nvSpPr>
        <p:spPr>
          <a:xfrm>
            <a:off x="10462956" y="638133"/>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EA202A44-0382-624D-8168-EBA2E3103B32}"/>
              </a:ext>
            </a:extLst>
          </p:cNvPr>
          <p:cNvSpPr>
            <a:spLocks noGrp="1"/>
          </p:cNvSpPr>
          <p:nvPr>
            <p:ph type="body" sz="quarter" idx="30" hasCustomPrompt="1"/>
          </p:nvPr>
        </p:nvSpPr>
        <p:spPr>
          <a:xfrm>
            <a:off x="9359955" y="1354667"/>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2" name="Text Placeholder 14">
            <a:extLst>
              <a:ext uri="{FF2B5EF4-FFF2-40B4-BE49-F238E27FC236}">
                <a16:creationId xmlns:a16="http://schemas.microsoft.com/office/drawing/2014/main" id="{6A017470-E020-2C4A-B06E-10A3B4E34665}"/>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4EE43F0F-DDA6-B542-98B4-6BC1B9BB58C3}"/>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19" name="Text Placeholder 14">
            <a:extLst>
              <a:ext uri="{FF2B5EF4-FFF2-40B4-BE49-F238E27FC236}">
                <a16:creationId xmlns:a16="http://schemas.microsoft.com/office/drawing/2014/main" id="{E23D18AF-CBB3-E64B-AB65-2BFE254D2413}"/>
              </a:ext>
            </a:extLst>
          </p:cNvPr>
          <p:cNvSpPr>
            <a:spLocks noGrp="1"/>
          </p:cNvSpPr>
          <p:nvPr>
            <p:ph type="body" sz="quarter" idx="29" hasCustomPrompt="1"/>
          </p:nvPr>
        </p:nvSpPr>
        <p:spPr>
          <a:xfrm>
            <a:off x="8232224" y="2955258"/>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7">
            <a:extLst>
              <a:ext uri="{FF2B5EF4-FFF2-40B4-BE49-F238E27FC236}">
                <a16:creationId xmlns:a16="http://schemas.microsoft.com/office/drawing/2014/main" id="{2A945710-5408-ED4C-84BC-7E82F6BCEA8C}"/>
              </a:ext>
            </a:extLst>
          </p:cNvPr>
          <p:cNvSpPr>
            <a:spLocks noGrp="1"/>
          </p:cNvSpPr>
          <p:nvPr>
            <p:ph type="body" sz="quarter" idx="12" hasCustomPrompt="1"/>
          </p:nvPr>
        </p:nvSpPr>
        <p:spPr>
          <a:xfrm>
            <a:off x="1882775" y="3326393"/>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7" name="Title 2">
            <a:extLst>
              <a:ext uri="{FF2B5EF4-FFF2-40B4-BE49-F238E27FC236}">
                <a16:creationId xmlns:a16="http://schemas.microsoft.com/office/drawing/2014/main" id="{87C8D11C-CD0A-124F-B903-437EC6F9E7DA}"/>
              </a:ext>
            </a:extLst>
          </p:cNvPr>
          <p:cNvSpPr>
            <a:spLocks noGrp="1"/>
          </p:cNvSpPr>
          <p:nvPr>
            <p:ph type="title"/>
          </p:nvPr>
        </p:nvSpPr>
        <p:spPr>
          <a:xfrm>
            <a:off x="1885086" y="1714062"/>
            <a:ext cx="8424228" cy="1463192"/>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9443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 Image + Quote_Cent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1" name="Picture 10">
            <a:extLst>
              <a:ext uri="{FF2B5EF4-FFF2-40B4-BE49-F238E27FC236}">
                <a16:creationId xmlns:a16="http://schemas.microsoft.com/office/drawing/2014/main" id="{D3CB5393-1E04-594D-8E5D-656CF45525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2" name="Text Placeholder 14">
            <a:extLst>
              <a:ext uri="{FF2B5EF4-FFF2-40B4-BE49-F238E27FC236}">
                <a16:creationId xmlns:a16="http://schemas.microsoft.com/office/drawing/2014/main" id="{5A2A2C1D-607D-0F49-B70D-2D9D6F383AAF}"/>
              </a:ext>
            </a:extLst>
          </p:cNvPr>
          <p:cNvSpPr>
            <a:spLocks noGrp="1"/>
          </p:cNvSpPr>
          <p:nvPr>
            <p:ph type="body" sz="quarter" idx="21" hasCustomPrompt="1"/>
          </p:nvPr>
        </p:nvSpPr>
        <p:spPr>
          <a:xfrm>
            <a:off x="9973353" y="1172941"/>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1174C486-4BF8-D449-91AF-0E7958F067DE}"/>
              </a:ext>
            </a:extLst>
          </p:cNvPr>
          <p:cNvSpPr>
            <a:spLocks noGrp="1"/>
          </p:cNvSpPr>
          <p:nvPr>
            <p:ph type="body" sz="quarter" idx="27" hasCustomPrompt="1"/>
          </p:nvPr>
        </p:nvSpPr>
        <p:spPr>
          <a:xfrm>
            <a:off x="1878836" y="959101"/>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721D2B79-1FBE-B647-872E-03571BA29458}"/>
              </a:ext>
            </a:extLst>
          </p:cNvPr>
          <p:cNvSpPr>
            <a:spLocks noGrp="1"/>
          </p:cNvSpPr>
          <p:nvPr>
            <p:ph type="body" sz="quarter" idx="20" hasCustomPrompt="1"/>
          </p:nvPr>
        </p:nvSpPr>
        <p:spPr>
          <a:xfrm>
            <a:off x="7857075" y="1386782"/>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8C55AA91-2CB7-5145-B927-A5F0032CB1D8}"/>
              </a:ext>
            </a:extLst>
          </p:cNvPr>
          <p:cNvSpPr>
            <a:spLocks noGrp="1"/>
          </p:cNvSpPr>
          <p:nvPr>
            <p:ph type="body" sz="quarter" idx="28" hasCustomPrompt="1"/>
          </p:nvPr>
        </p:nvSpPr>
        <p:spPr>
          <a:xfrm>
            <a:off x="8469497" y="5088228"/>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793357F9-A7CD-7646-8418-5A6573E7B0DA}"/>
              </a:ext>
            </a:extLst>
          </p:cNvPr>
          <p:cNvSpPr>
            <a:spLocks noGrp="1"/>
          </p:cNvSpPr>
          <p:nvPr>
            <p:ph type="body" sz="quarter" idx="31" hasCustomPrompt="1"/>
          </p:nvPr>
        </p:nvSpPr>
        <p:spPr>
          <a:xfrm>
            <a:off x="530185" y="1457480"/>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3C42FC9A-87D6-2842-96D3-4D764C093ABC}"/>
              </a:ext>
            </a:extLst>
          </p:cNvPr>
          <p:cNvSpPr>
            <a:spLocks noGrp="1"/>
          </p:cNvSpPr>
          <p:nvPr>
            <p:ph type="body" sz="quarter" idx="30" hasCustomPrompt="1"/>
          </p:nvPr>
        </p:nvSpPr>
        <p:spPr>
          <a:xfrm>
            <a:off x="1274265" y="3016339"/>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7E8E275C-2381-994C-8A76-7545BB65EDBA}"/>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73E8EDA6-2E45-DB4F-ABB4-2EFD6053329A}"/>
              </a:ext>
            </a:extLst>
          </p:cNvPr>
          <p:cNvSpPr>
            <a:spLocks noGrp="1"/>
          </p:cNvSpPr>
          <p:nvPr>
            <p:ph type="body" sz="quarter" idx="29" hasCustomPrompt="1"/>
          </p:nvPr>
        </p:nvSpPr>
        <p:spPr>
          <a:xfrm>
            <a:off x="1815454" y="4862604"/>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B59A697-04C7-DC4F-B96D-92881CA0B0C8}"/>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4" name="Title 3">
            <a:extLst>
              <a:ext uri="{FF2B5EF4-FFF2-40B4-BE49-F238E27FC236}">
                <a16:creationId xmlns:a16="http://schemas.microsoft.com/office/drawing/2014/main" id="{E25A90F0-5192-7749-AD3D-7378DCE0FE99}"/>
              </a:ext>
            </a:extLst>
          </p:cNvPr>
          <p:cNvSpPr>
            <a:spLocks noGrp="1"/>
          </p:cNvSpPr>
          <p:nvPr>
            <p:ph type="title" hasCustomPrompt="1"/>
          </p:nvPr>
        </p:nvSpPr>
        <p:spPr>
          <a:xfrm>
            <a:off x="3287713" y="1485121"/>
            <a:ext cx="5616575" cy="1311931"/>
          </a:xfrm>
        </p:spPr>
        <p:txBody>
          <a:bodyPr anchor="b"/>
          <a:lstStyle>
            <a:lvl1pPr algn="ctr">
              <a:defRPr>
                <a:solidFill>
                  <a:schemeClr val="bg1"/>
                </a:solidFill>
              </a:defRPr>
            </a:lvl1pPr>
          </a:lstStyle>
          <a:p>
            <a:r>
              <a:rPr lang="en-US" dirty="0"/>
              <a:t>Click to edit Master </a:t>
            </a:r>
            <a:br>
              <a:rPr lang="en-US" dirty="0"/>
            </a:br>
            <a:r>
              <a:rPr lang="en-US" dirty="0"/>
              <a:t>title style</a:t>
            </a:r>
            <a:endParaRPr lang="en-GB" dirty="0"/>
          </a:p>
        </p:txBody>
      </p:sp>
      <p:sp>
        <p:nvSpPr>
          <p:cNvPr id="23" name="Text Placeholder 7">
            <a:extLst>
              <a:ext uri="{FF2B5EF4-FFF2-40B4-BE49-F238E27FC236}">
                <a16:creationId xmlns:a16="http://schemas.microsoft.com/office/drawing/2014/main" id="{634DCCA7-59F9-B246-8D44-209078CA7175}"/>
              </a:ext>
            </a:extLst>
          </p:cNvPr>
          <p:cNvSpPr>
            <a:spLocks noGrp="1"/>
          </p:cNvSpPr>
          <p:nvPr>
            <p:ph type="body" sz="quarter" idx="12"/>
          </p:nvPr>
        </p:nvSpPr>
        <p:spPr>
          <a:xfrm>
            <a:off x="3287714" y="2945640"/>
            <a:ext cx="5616574" cy="363033"/>
          </a:xfrm>
          <a:prstGeom prst="rect">
            <a:avLst/>
          </a:prstGeom>
        </p:spPr>
        <p:txBody>
          <a:bodyPr anchor="t"/>
          <a:lstStyle>
            <a:lvl1pPr marL="0" indent="0" algn="ctr">
              <a:spcBef>
                <a:spcPts val="0"/>
              </a:spcBef>
              <a:spcAft>
                <a:spcPts val="0"/>
              </a:spcAft>
              <a:buNone/>
              <a:defRPr sz="1400" b="0" i="0">
                <a:solidFill>
                  <a:schemeClr val="bg1"/>
                </a:solidFill>
                <a:latin typeface="Source Sans Pro" panose="020B0503030403020204" pitchFamily="34" charset="77"/>
              </a:defRPr>
            </a:lvl1pPr>
          </a:lstStyle>
          <a:p>
            <a:pPr lvl="0"/>
            <a:endParaRPr lang="en-US" dirty="0"/>
          </a:p>
        </p:txBody>
      </p:sp>
    </p:spTree>
    <p:extLst>
      <p:ext uri="{BB962C8B-B14F-4D97-AF65-F5344CB8AC3E}">
        <p14:creationId xmlns:p14="http://schemas.microsoft.com/office/powerpoint/2010/main" val="8366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n Contents + Text">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D0E7-7A46-BC45-AA8C-B241A6C2D34A}"/>
              </a:ext>
            </a:extLst>
          </p:cNvPr>
          <p:cNvSpPr>
            <a:spLocks noGrp="1"/>
          </p:cNvSpPr>
          <p:nvPr>
            <p:ph type="subTitle" idx="1"/>
          </p:nvPr>
        </p:nvSpPr>
        <p:spPr>
          <a:xfrm>
            <a:off x="479425" y="1845556"/>
            <a:ext cx="11239500"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p:nvPr>
        </p:nvSpPr>
        <p:spPr>
          <a:xfrm>
            <a:off x="4794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p:nvPr>
        </p:nvSpPr>
        <p:spPr>
          <a:xfrm>
            <a:off x="27273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p:nvPr>
        </p:nvSpPr>
        <p:spPr>
          <a:xfrm>
            <a:off x="5041900"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p:nvPr>
        </p:nvSpPr>
        <p:spPr>
          <a:xfrm>
            <a:off x="735647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64749"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p:nvPr>
        </p:nvSpPr>
        <p:spPr>
          <a:xfrm>
            <a:off x="9664749" y="3635078"/>
            <a:ext cx="2047875" cy="608912"/>
          </a:xfrm>
          <a:prstGeom prst="rect">
            <a:avLst/>
          </a:prstGeom>
        </p:spPr>
        <p:txBody>
          <a:bodyPr anchor="b"/>
          <a:lstStyle>
            <a:lvl1pPr marL="0" indent="0">
              <a:lnSpc>
                <a:spcPct val="100000"/>
              </a:lnSpc>
              <a:buNone/>
              <a:defRPr b="1">
                <a:solidFill>
                  <a:schemeClr val="bg1"/>
                </a:solidFill>
                <a:latin typeface="Source Sans Pro" panose="020B0503030403020204" pitchFamily="34" charset="77"/>
              </a:defRPr>
            </a:lvl1pPr>
          </a:lstStyle>
          <a:p>
            <a:pPr lvl="0"/>
            <a:endParaRPr lang="en-US" dirty="0"/>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p:nvPr>
        </p:nvSpPr>
        <p:spPr>
          <a:xfrm>
            <a:off x="4794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p:nvPr>
        </p:nvSpPr>
        <p:spPr>
          <a:xfrm>
            <a:off x="27273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p:nvPr>
        </p:nvSpPr>
        <p:spPr>
          <a:xfrm>
            <a:off x="5041901"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p:nvPr>
        </p:nvSpPr>
        <p:spPr>
          <a:xfrm>
            <a:off x="735647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p:nvPr>
        </p:nvSpPr>
        <p:spPr>
          <a:xfrm>
            <a:off x="9664750"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pic>
        <p:nvPicPr>
          <p:cNvPr id="24" name="Picture 23">
            <a:extLst>
              <a:ext uri="{FF2B5EF4-FFF2-40B4-BE49-F238E27FC236}">
                <a16:creationId xmlns:a16="http://schemas.microsoft.com/office/drawing/2014/main" id="{B83659E5-8EF4-8A45-9F24-1B4AE9349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5" name="Title 1">
            <a:extLst>
              <a:ext uri="{FF2B5EF4-FFF2-40B4-BE49-F238E27FC236}">
                <a16:creationId xmlns:a16="http://schemas.microsoft.com/office/drawing/2014/main" id="{54A39888-A38A-C748-9494-521D2E8B3598}"/>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cxnSp>
        <p:nvCxnSpPr>
          <p:cNvPr id="32" name="Straight Connector 31">
            <a:extLst>
              <a:ext uri="{FF2B5EF4-FFF2-40B4-BE49-F238E27FC236}">
                <a16:creationId xmlns:a16="http://schemas.microsoft.com/office/drawing/2014/main" id="{8FBACED0-7913-D64A-A95E-D46CAD95732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72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 Picture Left">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8F641B4-6372-C543-B406-D4FAB7AF12A3}"/>
              </a:ext>
            </a:extLst>
          </p:cNvPr>
          <p:cNvSpPr>
            <a:spLocks noGrp="1"/>
          </p:cNvSpPr>
          <p:nvPr>
            <p:ph type="pic" sz="quarter" idx="13"/>
          </p:nvPr>
        </p:nvSpPr>
        <p:spPr>
          <a:xfrm>
            <a:off x="1158396" y="1962434"/>
            <a:ext cx="2424776" cy="2423311"/>
          </a:xfrm>
          <a:prstGeom prst="ellipse">
            <a:avLst/>
          </a:prstGeom>
          <a:solidFill>
            <a:schemeClr val="bg2"/>
          </a:solidFill>
        </p:spPr>
        <p:txBody>
          <a:bodyPr anchor="ctr"/>
          <a:lstStyle>
            <a:lvl1pPr marL="0" indent="0" algn="ctr">
              <a:buNone/>
              <a:defRPr/>
            </a:lvl1pPr>
          </a:lstStyle>
          <a:p>
            <a:endParaRPr lang="en-GB" dirty="0"/>
          </a:p>
        </p:txBody>
      </p:sp>
      <p:sp>
        <p:nvSpPr>
          <p:cNvPr id="3" name="Picture Placeholder 2">
            <a:extLst>
              <a:ext uri="{FF2B5EF4-FFF2-40B4-BE49-F238E27FC236}">
                <a16:creationId xmlns:a16="http://schemas.microsoft.com/office/drawing/2014/main" id="{D4BC3B88-7C1C-794E-BDFB-D63F2CA9AA68}"/>
              </a:ext>
            </a:extLst>
          </p:cNvPr>
          <p:cNvSpPr>
            <a:spLocks noGrp="1"/>
          </p:cNvSpPr>
          <p:nvPr>
            <p:ph type="pic" sz="quarter" idx="14" hasCustomPrompt="1"/>
          </p:nvPr>
        </p:nvSpPr>
        <p:spPr>
          <a:xfrm>
            <a:off x="3029105" y="1934208"/>
            <a:ext cx="291668" cy="291668"/>
          </a:xfrm>
          <a:prstGeom prst="ellipse">
            <a:avLst/>
          </a:prstGeom>
          <a:solidFill>
            <a:schemeClr val="accent3"/>
          </a:solidFill>
        </p:spPr>
        <p:txBody>
          <a:bodyPr anchor="ctr"/>
          <a:lstStyle>
            <a:lvl1pPr marL="0" indent="0" algn="ctr">
              <a:buNone/>
              <a:defRPr/>
            </a:lvl1pPr>
          </a:lstStyle>
          <a:p>
            <a:r>
              <a:rPr lang="en-GB" dirty="0"/>
              <a:t> </a:t>
            </a:r>
          </a:p>
        </p:txBody>
      </p:sp>
      <p:sp>
        <p:nvSpPr>
          <p:cNvPr id="15" name="Picture Placeholder 2">
            <a:extLst>
              <a:ext uri="{FF2B5EF4-FFF2-40B4-BE49-F238E27FC236}">
                <a16:creationId xmlns:a16="http://schemas.microsoft.com/office/drawing/2014/main" id="{DFFC0143-9590-654F-97F6-05411CA2311A}"/>
              </a:ext>
            </a:extLst>
          </p:cNvPr>
          <p:cNvSpPr>
            <a:spLocks noGrp="1"/>
          </p:cNvSpPr>
          <p:nvPr>
            <p:ph type="pic" sz="quarter" idx="15" hasCustomPrompt="1"/>
          </p:nvPr>
        </p:nvSpPr>
        <p:spPr>
          <a:xfrm>
            <a:off x="966528" y="3776361"/>
            <a:ext cx="609384" cy="609384"/>
          </a:xfrm>
          <a:prstGeom prst="ellipse">
            <a:avLst/>
          </a:prstGeom>
          <a:solidFill>
            <a:schemeClr val="accent2"/>
          </a:solidFill>
        </p:spPr>
        <p:txBody>
          <a:bodyPr anchor="ctr"/>
          <a:lstStyle>
            <a:lvl1pPr marL="0" indent="0" algn="ctr">
              <a:buNone/>
              <a:defRPr/>
            </a:lvl1pPr>
          </a:lstStyle>
          <a:p>
            <a:r>
              <a:rPr lang="en-GB" dirty="0"/>
              <a:t> </a:t>
            </a:r>
          </a:p>
        </p:txBody>
      </p:sp>
      <p:sp>
        <p:nvSpPr>
          <p:cNvPr id="16" name="Picture Placeholder 2">
            <a:extLst>
              <a:ext uri="{FF2B5EF4-FFF2-40B4-BE49-F238E27FC236}">
                <a16:creationId xmlns:a16="http://schemas.microsoft.com/office/drawing/2014/main" id="{73251E95-2E15-DB43-9D10-D5E344CBBF94}"/>
              </a:ext>
            </a:extLst>
          </p:cNvPr>
          <p:cNvSpPr>
            <a:spLocks noGrp="1"/>
          </p:cNvSpPr>
          <p:nvPr>
            <p:ph type="pic" sz="quarter" idx="16" hasCustomPrompt="1"/>
          </p:nvPr>
        </p:nvSpPr>
        <p:spPr>
          <a:xfrm>
            <a:off x="770301" y="3161360"/>
            <a:ext cx="392453" cy="392453"/>
          </a:xfrm>
          <a:prstGeom prst="ellipse">
            <a:avLst/>
          </a:prstGeom>
          <a:solidFill>
            <a:schemeClr val="accent1"/>
          </a:solidFill>
        </p:spPr>
        <p:txBody>
          <a:bodyPr anchor="ctr"/>
          <a:lstStyle>
            <a:lvl1pPr marL="0" indent="0" algn="ctr">
              <a:buNone/>
              <a:defRPr/>
            </a:lvl1pPr>
          </a:lstStyle>
          <a:p>
            <a:r>
              <a:rPr lang="en-GB" dirty="0"/>
              <a:t>  </a:t>
            </a:r>
          </a:p>
        </p:txBody>
      </p:sp>
      <p:pic>
        <p:nvPicPr>
          <p:cNvPr id="13" name="Picture 12">
            <a:extLst>
              <a:ext uri="{FF2B5EF4-FFF2-40B4-BE49-F238E27FC236}">
                <a16:creationId xmlns:a16="http://schemas.microsoft.com/office/drawing/2014/main" id="{253E5FF6-91D0-E041-B1FC-25BBDA405C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 name="Footer Placeholder 4">
            <a:extLst>
              <a:ext uri="{FF2B5EF4-FFF2-40B4-BE49-F238E27FC236}">
                <a16:creationId xmlns:a16="http://schemas.microsoft.com/office/drawing/2014/main" id="{6580BA60-9A10-8847-A419-E12B84990971}"/>
              </a:ext>
            </a:extLst>
          </p:cNvPr>
          <p:cNvSpPr>
            <a:spLocks noGrp="1"/>
          </p:cNvSpPr>
          <p:nvPr>
            <p:ph type="ftr" sz="quarter" idx="17"/>
          </p:nvPr>
        </p:nvSpPr>
        <p:spPr/>
        <p:txBody>
          <a:bodyPr/>
          <a:lstStyle>
            <a:lvl1pPr>
              <a:defRPr>
                <a:solidFill>
                  <a:schemeClr val="bg1"/>
                </a:solidFill>
              </a:defRPr>
            </a:lvl1pPr>
          </a:lstStyle>
          <a:p>
            <a:r>
              <a:rPr lang="en-US"/>
              <a:t>This is the footer</a:t>
            </a:r>
            <a:endParaRPr lang="en-US" dirty="0"/>
          </a:p>
        </p:txBody>
      </p:sp>
      <p:sp>
        <p:nvSpPr>
          <p:cNvPr id="6" name="Slide Number Placeholder 5">
            <a:extLst>
              <a:ext uri="{FF2B5EF4-FFF2-40B4-BE49-F238E27FC236}">
                <a16:creationId xmlns:a16="http://schemas.microsoft.com/office/drawing/2014/main" id="{ED395C97-8690-684A-AB53-8F83EB77FF7E}"/>
              </a:ext>
            </a:extLst>
          </p:cNvPr>
          <p:cNvSpPr>
            <a:spLocks noGrp="1"/>
          </p:cNvSpPr>
          <p:nvPr>
            <p:ph type="sldNum" sz="quarter" idx="18"/>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14" name="Text Placeholder 7">
            <a:extLst>
              <a:ext uri="{FF2B5EF4-FFF2-40B4-BE49-F238E27FC236}">
                <a16:creationId xmlns:a16="http://schemas.microsoft.com/office/drawing/2014/main" id="{39BA848E-411E-CD44-937E-A8A8A6F8B46C}"/>
              </a:ext>
            </a:extLst>
          </p:cNvPr>
          <p:cNvSpPr>
            <a:spLocks noGrp="1"/>
          </p:cNvSpPr>
          <p:nvPr>
            <p:ph type="body" sz="quarter" idx="12" hasCustomPrompt="1"/>
          </p:nvPr>
        </p:nvSpPr>
        <p:spPr>
          <a:xfrm>
            <a:off x="4160143" y="3594518"/>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17" name="Title 2">
            <a:extLst>
              <a:ext uri="{FF2B5EF4-FFF2-40B4-BE49-F238E27FC236}">
                <a16:creationId xmlns:a16="http://schemas.microsoft.com/office/drawing/2014/main" id="{2D50C90E-40C9-7A4B-A08E-FF9C5EBF0638}"/>
              </a:ext>
            </a:extLst>
          </p:cNvPr>
          <p:cNvSpPr>
            <a:spLocks noGrp="1"/>
          </p:cNvSpPr>
          <p:nvPr>
            <p:ph type="title"/>
          </p:nvPr>
        </p:nvSpPr>
        <p:spPr>
          <a:xfrm>
            <a:off x="4162454" y="2385915"/>
            <a:ext cx="6337958" cy="1009585"/>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7857507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ic dividers_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B150B-67AE-284F-AE22-2337ADE1CC82}"/>
              </a:ext>
            </a:extLst>
          </p:cNvPr>
          <p:cNvPicPr>
            <a:picLocks noChangeAspect="1"/>
          </p:cNvPicPr>
          <p:nvPr userDrawn="1"/>
        </p:nvPicPr>
        <p:blipFill>
          <a:blip r:embed="rId2"/>
          <a:stretch>
            <a:fillRect/>
          </a:stretch>
        </p:blipFill>
        <p:spPr>
          <a:xfrm rot="10800000">
            <a:off x="1697" y="0"/>
            <a:ext cx="12188606" cy="6858000"/>
          </a:xfrm>
          <a:prstGeom prst="rect">
            <a:avLst/>
          </a:prstGeom>
        </p:spPr>
      </p:pic>
      <p:pic>
        <p:nvPicPr>
          <p:cNvPr id="6" name="Picture 5">
            <a:extLst>
              <a:ext uri="{FF2B5EF4-FFF2-40B4-BE49-F238E27FC236}">
                <a16:creationId xmlns:a16="http://schemas.microsoft.com/office/drawing/2014/main" id="{4C034E1A-4A61-DA4B-81AE-FF97C455E0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167433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ic dividers_2">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E3F67-2CA2-7D43-BE98-514D3F7452A9}"/>
              </a:ext>
            </a:extLst>
          </p:cNvPr>
          <p:cNvPicPr>
            <a:picLocks noChangeAspect="1"/>
          </p:cNvPicPr>
          <p:nvPr userDrawn="1"/>
        </p:nvPicPr>
        <p:blipFill>
          <a:blip r:embed="rId2"/>
          <a:stretch>
            <a:fillRect/>
          </a:stretch>
        </p:blipFill>
        <p:spPr>
          <a:xfrm>
            <a:off x="0" y="1155700"/>
            <a:ext cx="10134600" cy="5702300"/>
          </a:xfrm>
          <a:prstGeom prst="rect">
            <a:avLst/>
          </a:prstGeom>
        </p:spPr>
      </p:pic>
      <p:pic>
        <p:nvPicPr>
          <p:cNvPr id="5" name="Picture 4">
            <a:extLst>
              <a:ext uri="{FF2B5EF4-FFF2-40B4-BE49-F238E27FC236}">
                <a16:creationId xmlns:a16="http://schemas.microsoft.com/office/drawing/2014/main" id="{1E83D761-341B-0B42-8AFF-C4F2A278F2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091512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aphic dividers_3">
    <p:bg>
      <p:bgPr>
        <a:solidFill>
          <a:schemeClr val="tx2"/>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A68953B-EB2A-AF4C-9AD4-675BBA350282}"/>
              </a:ext>
            </a:extLst>
          </p:cNvPr>
          <p:cNvSpPr/>
          <p:nvPr userDrawn="1"/>
        </p:nvSpPr>
        <p:spPr>
          <a:xfrm>
            <a:off x="10080411" y="654774"/>
            <a:ext cx="1616787" cy="1616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203226-582C-8E4B-A04B-B4B8FEB9C87D}"/>
              </a:ext>
            </a:extLst>
          </p:cNvPr>
          <p:cNvSpPr/>
          <p:nvPr userDrawn="1"/>
        </p:nvSpPr>
        <p:spPr>
          <a:xfrm>
            <a:off x="6515488" y="4934252"/>
            <a:ext cx="912521" cy="912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9081646-C8DF-8348-B348-FD99D9556BCA}"/>
              </a:ext>
            </a:extLst>
          </p:cNvPr>
          <p:cNvSpPr/>
          <p:nvPr userDrawn="1"/>
        </p:nvSpPr>
        <p:spPr>
          <a:xfrm>
            <a:off x="1236422" y="2252168"/>
            <a:ext cx="1048245" cy="104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C69F3A-C946-3648-BC6A-67A0DE89FC18}"/>
              </a:ext>
            </a:extLst>
          </p:cNvPr>
          <p:cNvSpPr/>
          <p:nvPr userDrawn="1"/>
        </p:nvSpPr>
        <p:spPr>
          <a:xfrm>
            <a:off x="7107632" y="372067"/>
            <a:ext cx="640754" cy="6407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F24B96-3F72-254B-8E55-C79626D09813}"/>
              </a:ext>
            </a:extLst>
          </p:cNvPr>
          <p:cNvSpPr/>
          <p:nvPr userDrawn="1"/>
        </p:nvSpPr>
        <p:spPr>
          <a:xfrm>
            <a:off x="3722192" y="5098629"/>
            <a:ext cx="482252" cy="4822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8FF76C-0EE2-DE45-90B4-61CEC115CD73}"/>
              </a:ext>
            </a:extLst>
          </p:cNvPr>
          <p:cNvSpPr/>
          <p:nvPr userDrawn="1"/>
        </p:nvSpPr>
        <p:spPr>
          <a:xfrm>
            <a:off x="9405430" y="4774674"/>
            <a:ext cx="1612415" cy="161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1DE588-86FA-2D43-B1CD-19ABDC550013}"/>
              </a:ext>
            </a:extLst>
          </p:cNvPr>
          <p:cNvSpPr/>
          <p:nvPr userDrawn="1"/>
        </p:nvSpPr>
        <p:spPr>
          <a:xfrm>
            <a:off x="152684" y="1300163"/>
            <a:ext cx="1607861" cy="1607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A0BFDB-1768-0746-8A0A-FE15E9C03156}"/>
              </a:ext>
            </a:extLst>
          </p:cNvPr>
          <p:cNvSpPr/>
          <p:nvPr userDrawn="1"/>
        </p:nvSpPr>
        <p:spPr>
          <a:xfrm>
            <a:off x="7196646" y="2257276"/>
            <a:ext cx="1432521" cy="1432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2EAEB14-64A6-CE42-853C-401B8CBF9F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855122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Graphic dividers_4">
    <p:bg>
      <p:bgPr>
        <a:solidFill>
          <a:schemeClr val="tx2"/>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8A08006-D9FC-4248-8BF8-ED3DE4FA00EA}"/>
              </a:ext>
            </a:extLst>
          </p:cNvPr>
          <p:cNvSpPr/>
          <p:nvPr userDrawn="1"/>
        </p:nvSpPr>
        <p:spPr>
          <a:xfrm>
            <a:off x="4704183" y="4617256"/>
            <a:ext cx="761681" cy="7616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58913F-7E34-7C4D-9753-A90B81888E12}"/>
              </a:ext>
            </a:extLst>
          </p:cNvPr>
          <p:cNvSpPr/>
          <p:nvPr userDrawn="1"/>
        </p:nvSpPr>
        <p:spPr>
          <a:xfrm>
            <a:off x="3799284" y="409946"/>
            <a:ext cx="2186276" cy="2186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99A96AC-1FD6-654B-8EE3-75392967787A}"/>
              </a:ext>
            </a:extLst>
          </p:cNvPr>
          <p:cNvSpPr/>
          <p:nvPr userDrawn="1"/>
        </p:nvSpPr>
        <p:spPr>
          <a:xfrm>
            <a:off x="2097137" y="2609802"/>
            <a:ext cx="765638" cy="7656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C9B7F4-974C-0041-8E8C-7C49CE1E46D9}"/>
              </a:ext>
            </a:extLst>
          </p:cNvPr>
          <p:cNvSpPr/>
          <p:nvPr userDrawn="1"/>
        </p:nvSpPr>
        <p:spPr>
          <a:xfrm>
            <a:off x="2309565" y="5147981"/>
            <a:ext cx="263005" cy="263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6A1E85-2634-B14B-B690-30427B1B0209}"/>
              </a:ext>
            </a:extLst>
          </p:cNvPr>
          <p:cNvSpPr/>
          <p:nvPr userDrawn="1"/>
        </p:nvSpPr>
        <p:spPr>
          <a:xfrm>
            <a:off x="9670708" y="994230"/>
            <a:ext cx="707578" cy="707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E056F77-78B0-0548-A1E3-31F7A6E31EAE}"/>
              </a:ext>
            </a:extLst>
          </p:cNvPr>
          <p:cNvSpPr/>
          <p:nvPr userDrawn="1"/>
        </p:nvSpPr>
        <p:spPr>
          <a:xfrm>
            <a:off x="8561548" y="1410628"/>
            <a:ext cx="352724" cy="352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5D06626E-C0CA-7F4F-98CC-2D3DC3B66957}"/>
              </a:ext>
            </a:extLst>
          </p:cNvPr>
          <p:cNvSpPr/>
          <p:nvPr userDrawn="1"/>
        </p:nvSpPr>
        <p:spPr>
          <a:xfrm>
            <a:off x="3459901" y="-6907"/>
            <a:ext cx="1281688" cy="1001138"/>
          </a:xfrm>
          <a:custGeom>
            <a:avLst/>
            <a:gdLst>
              <a:gd name="connsiteX0" fmla="*/ 111089 w 1281688"/>
              <a:gd name="connsiteY0" fmla="*/ 0 h 1001138"/>
              <a:gd name="connsiteX1" fmla="*/ 1170598 w 1281688"/>
              <a:gd name="connsiteY1" fmla="*/ 0 h 1001138"/>
              <a:gd name="connsiteX2" fmla="*/ 1172242 w 1281688"/>
              <a:gd name="connsiteY2" fmla="*/ 1992 h 1001138"/>
              <a:gd name="connsiteX3" fmla="*/ 1281688 w 1281688"/>
              <a:gd name="connsiteY3" fmla="*/ 360294 h 1001138"/>
              <a:gd name="connsiteX4" fmla="*/ 640844 w 1281688"/>
              <a:gd name="connsiteY4" fmla="*/ 1001138 h 1001138"/>
              <a:gd name="connsiteX5" fmla="*/ 0 w 1281688"/>
              <a:gd name="connsiteY5" fmla="*/ 360294 h 1001138"/>
              <a:gd name="connsiteX6" fmla="*/ 109446 w 1281688"/>
              <a:gd name="connsiteY6" fmla="*/ 1992 h 1001138"/>
              <a:gd name="connsiteX7" fmla="*/ 111089 w 1281688"/>
              <a:gd name="connsiteY7" fmla="*/ 0 h 100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688" h="1001138">
                <a:moveTo>
                  <a:pt x="111089" y="0"/>
                </a:moveTo>
                <a:lnTo>
                  <a:pt x="1170598" y="0"/>
                </a:lnTo>
                <a:lnTo>
                  <a:pt x="1172242" y="1992"/>
                </a:lnTo>
                <a:cubicBezTo>
                  <a:pt x="1241340" y="104272"/>
                  <a:pt x="1281688" y="227571"/>
                  <a:pt x="1281688" y="360294"/>
                </a:cubicBezTo>
                <a:cubicBezTo>
                  <a:pt x="1281688" y="714222"/>
                  <a:pt x="994772" y="1001138"/>
                  <a:pt x="640844" y="1001138"/>
                </a:cubicBezTo>
                <a:cubicBezTo>
                  <a:pt x="286916" y="1001138"/>
                  <a:pt x="0" y="714222"/>
                  <a:pt x="0" y="360294"/>
                </a:cubicBezTo>
                <a:cubicBezTo>
                  <a:pt x="0" y="227571"/>
                  <a:pt x="40347" y="104272"/>
                  <a:pt x="109446" y="1992"/>
                </a:cubicBezTo>
                <a:lnTo>
                  <a:pt x="1110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9">
            <a:extLst>
              <a:ext uri="{FF2B5EF4-FFF2-40B4-BE49-F238E27FC236}">
                <a16:creationId xmlns:a16="http://schemas.microsoft.com/office/drawing/2014/main" id="{33A9B73E-C243-3847-AB2C-C6C0D79DABB2}"/>
              </a:ext>
            </a:extLst>
          </p:cNvPr>
          <p:cNvSpPr/>
          <p:nvPr userDrawn="1"/>
        </p:nvSpPr>
        <p:spPr>
          <a:xfrm>
            <a:off x="7407296" y="-6906"/>
            <a:ext cx="1473216" cy="548803"/>
          </a:xfrm>
          <a:custGeom>
            <a:avLst/>
            <a:gdLst>
              <a:gd name="connsiteX0" fmla="*/ 0 w 1473216"/>
              <a:gd name="connsiteY0" fmla="*/ 0 h 548803"/>
              <a:gd name="connsiteX1" fmla="*/ 1473216 w 1473216"/>
              <a:gd name="connsiteY1" fmla="*/ 0 h 548803"/>
              <a:gd name="connsiteX2" fmla="*/ 1449552 w 1473216"/>
              <a:gd name="connsiteY2" fmla="*/ 76232 h 548803"/>
              <a:gd name="connsiteX3" fmla="*/ 736608 w 1473216"/>
              <a:gd name="connsiteY3" fmla="*/ 548803 h 548803"/>
              <a:gd name="connsiteX4" fmla="*/ 23664 w 1473216"/>
              <a:gd name="connsiteY4" fmla="*/ 76232 h 548803"/>
              <a:gd name="connsiteX5" fmla="*/ 0 w 1473216"/>
              <a:gd name="connsiteY5" fmla="*/ 0 h 54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216" h="548803">
                <a:moveTo>
                  <a:pt x="0" y="0"/>
                </a:moveTo>
                <a:lnTo>
                  <a:pt x="1473216" y="0"/>
                </a:lnTo>
                <a:lnTo>
                  <a:pt x="1449552" y="76232"/>
                </a:lnTo>
                <a:cubicBezTo>
                  <a:pt x="1332091" y="353942"/>
                  <a:pt x="1057106" y="548803"/>
                  <a:pt x="736608" y="548803"/>
                </a:cubicBezTo>
                <a:cubicBezTo>
                  <a:pt x="416110" y="548803"/>
                  <a:pt x="141125" y="353942"/>
                  <a:pt x="23664" y="7623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reeform 38">
            <a:extLst>
              <a:ext uri="{FF2B5EF4-FFF2-40B4-BE49-F238E27FC236}">
                <a16:creationId xmlns:a16="http://schemas.microsoft.com/office/drawing/2014/main" id="{23DBC2D3-6A8C-104F-BE6D-B6C5E4C7EA81}"/>
              </a:ext>
            </a:extLst>
          </p:cNvPr>
          <p:cNvSpPr/>
          <p:nvPr userDrawn="1"/>
        </p:nvSpPr>
        <p:spPr>
          <a:xfrm>
            <a:off x="348774" y="1"/>
            <a:ext cx="1487386" cy="1153639"/>
          </a:xfrm>
          <a:custGeom>
            <a:avLst/>
            <a:gdLst>
              <a:gd name="connsiteX0" fmla="*/ 123830 w 1487386"/>
              <a:gd name="connsiteY0" fmla="*/ 0 h 1153639"/>
              <a:gd name="connsiteX1" fmla="*/ 1363556 w 1487386"/>
              <a:gd name="connsiteY1" fmla="*/ 0 h 1153639"/>
              <a:gd name="connsiteX2" fmla="*/ 1428943 w 1487386"/>
              <a:gd name="connsiteY2" fmla="*/ 120467 h 1153639"/>
              <a:gd name="connsiteX3" fmla="*/ 1487386 w 1487386"/>
              <a:gd name="connsiteY3" fmla="*/ 409946 h 1153639"/>
              <a:gd name="connsiteX4" fmla="*/ 743693 w 1487386"/>
              <a:gd name="connsiteY4" fmla="*/ 1153639 h 1153639"/>
              <a:gd name="connsiteX5" fmla="*/ 0 w 1487386"/>
              <a:gd name="connsiteY5" fmla="*/ 409946 h 1153639"/>
              <a:gd name="connsiteX6" fmla="*/ 58443 w 1487386"/>
              <a:gd name="connsiteY6" fmla="*/ 120467 h 1153639"/>
              <a:gd name="connsiteX7" fmla="*/ 123830 w 1487386"/>
              <a:gd name="connsiteY7" fmla="*/ 0 h 115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7386" h="1153639">
                <a:moveTo>
                  <a:pt x="123830" y="0"/>
                </a:moveTo>
                <a:lnTo>
                  <a:pt x="1363556" y="0"/>
                </a:lnTo>
                <a:lnTo>
                  <a:pt x="1428943" y="120467"/>
                </a:lnTo>
                <a:cubicBezTo>
                  <a:pt x="1466576" y="209441"/>
                  <a:pt x="1487386" y="307263"/>
                  <a:pt x="1487386" y="409946"/>
                </a:cubicBezTo>
                <a:cubicBezTo>
                  <a:pt x="1487386" y="820676"/>
                  <a:pt x="1154423" y="1153639"/>
                  <a:pt x="743693" y="1153639"/>
                </a:cubicBezTo>
                <a:cubicBezTo>
                  <a:pt x="332963" y="1153639"/>
                  <a:pt x="0" y="820676"/>
                  <a:pt x="0" y="409946"/>
                </a:cubicBezTo>
                <a:cubicBezTo>
                  <a:pt x="0" y="307263"/>
                  <a:pt x="20810" y="209441"/>
                  <a:pt x="58443" y="120467"/>
                </a:cubicBezTo>
                <a:lnTo>
                  <a:pt x="12383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36">
            <a:extLst>
              <a:ext uri="{FF2B5EF4-FFF2-40B4-BE49-F238E27FC236}">
                <a16:creationId xmlns:a16="http://schemas.microsoft.com/office/drawing/2014/main" id="{42E0B8C8-6EF1-5442-8CBA-5D202ADE7CCE}"/>
              </a:ext>
            </a:extLst>
          </p:cNvPr>
          <p:cNvSpPr/>
          <p:nvPr userDrawn="1"/>
        </p:nvSpPr>
        <p:spPr>
          <a:xfrm>
            <a:off x="10658809" y="2898018"/>
            <a:ext cx="1533191" cy="1967696"/>
          </a:xfrm>
          <a:custGeom>
            <a:avLst/>
            <a:gdLst>
              <a:gd name="connsiteX0" fmla="*/ 983848 w 1533191"/>
              <a:gd name="connsiteY0" fmla="*/ 0 h 1967696"/>
              <a:gd name="connsiteX1" fmla="*/ 1452808 w 1533191"/>
              <a:gd name="connsiteY1" fmla="*/ 118745 h 1967696"/>
              <a:gd name="connsiteX2" fmla="*/ 1533191 w 1533191"/>
              <a:gd name="connsiteY2" fmla="*/ 167579 h 1967696"/>
              <a:gd name="connsiteX3" fmla="*/ 1533191 w 1533191"/>
              <a:gd name="connsiteY3" fmla="*/ 1800117 h 1967696"/>
              <a:gd name="connsiteX4" fmla="*/ 1452808 w 1533191"/>
              <a:gd name="connsiteY4" fmla="*/ 1848951 h 1967696"/>
              <a:gd name="connsiteX5" fmla="*/ 983848 w 1533191"/>
              <a:gd name="connsiteY5" fmla="*/ 1967696 h 1967696"/>
              <a:gd name="connsiteX6" fmla="*/ 0 w 1533191"/>
              <a:gd name="connsiteY6" fmla="*/ 983848 h 1967696"/>
              <a:gd name="connsiteX7" fmla="*/ 983848 w 1533191"/>
              <a:gd name="connsiteY7" fmla="*/ 0 h 196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191" h="1967696">
                <a:moveTo>
                  <a:pt x="983848" y="0"/>
                </a:moveTo>
                <a:cubicBezTo>
                  <a:pt x="1153649" y="0"/>
                  <a:pt x="1313404" y="43016"/>
                  <a:pt x="1452808" y="118745"/>
                </a:cubicBezTo>
                <a:lnTo>
                  <a:pt x="1533191" y="167579"/>
                </a:lnTo>
                <a:lnTo>
                  <a:pt x="1533191" y="1800117"/>
                </a:lnTo>
                <a:lnTo>
                  <a:pt x="1452808" y="1848951"/>
                </a:lnTo>
                <a:cubicBezTo>
                  <a:pt x="1313404" y="1924680"/>
                  <a:pt x="1153649" y="1967696"/>
                  <a:pt x="983848" y="1967696"/>
                </a:cubicBezTo>
                <a:cubicBezTo>
                  <a:pt x="440484" y="1967696"/>
                  <a:pt x="0" y="1527212"/>
                  <a:pt x="0" y="983848"/>
                </a:cubicBezTo>
                <a:cubicBezTo>
                  <a:pt x="0" y="440484"/>
                  <a:pt x="440484" y="0"/>
                  <a:pt x="9838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eform 35">
            <a:extLst>
              <a:ext uri="{FF2B5EF4-FFF2-40B4-BE49-F238E27FC236}">
                <a16:creationId xmlns:a16="http://schemas.microsoft.com/office/drawing/2014/main" id="{2898AA5E-25FC-5F49-B5EF-0D3937556FFA}"/>
              </a:ext>
            </a:extLst>
          </p:cNvPr>
          <p:cNvSpPr/>
          <p:nvPr userDrawn="1"/>
        </p:nvSpPr>
        <p:spPr>
          <a:xfrm>
            <a:off x="6318811" y="4132240"/>
            <a:ext cx="3418630" cy="2725760"/>
          </a:xfrm>
          <a:custGeom>
            <a:avLst/>
            <a:gdLst>
              <a:gd name="connsiteX0" fmla="*/ 1709315 w 3418630"/>
              <a:gd name="connsiteY0" fmla="*/ 0 h 2725760"/>
              <a:gd name="connsiteX1" fmla="*/ 3418630 w 3418630"/>
              <a:gd name="connsiteY1" fmla="*/ 1709315 h 2725760"/>
              <a:gd name="connsiteX2" fmla="*/ 3409805 w 3418630"/>
              <a:gd name="connsiteY2" fmla="*/ 1884083 h 2725760"/>
              <a:gd name="connsiteX3" fmla="*/ 3395290 w 3418630"/>
              <a:gd name="connsiteY3" fmla="*/ 1979193 h 2725760"/>
              <a:gd name="connsiteX4" fmla="*/ 3374313 w 3418630"/>
              <a:gd name="connsiteY4" fmla="*/ 1977078 h 2725760"/>
              <a:gd name="connsiteX5" fmla="*/ 2689152 w 3418630"/>
              <a:gd name="connsiteY5" fmla="*/ 2662239 h 2725760"/>
              <a:gd name="connsiteX6" fmla="*/ 2695555 w 3418630"/>
              <a:gd name="connsiteY6" fmla="*/ 2725760 h 2725760"/>
              <a:gd name="connsiteX7" fmla="*/ 337352 w 3418630"/>
              <a:gd name="connsiteY7" fmla="*/ 2725760 h 2725760"/>
              <a:gd name="connsiteX8" fmla="*/ 291924 w 3418630"/>
              <a:gd name="connsiteY8" fmla="*/ 2665009 h 2725760"/>
              <a:gd name="connsiteX9" fmla="*/ 0 w 3418630"/>
              <a:gd name="connsiteY9" fmla="*/ 1709315 h 2725760"/>
              <a:gd name="connsiteX10" fmla="*/ 1709315 w 3418630"/>
              <a:gd name="connsiteY10" fmla="*/ 0 h 27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8630" h="2725760">
                <a:moveTo>
                  <a:pt x="1709315" y="0"/>
                </a:moveTo>
                <a:cubicBezTo>
                  <a:pt x="2653344" y="0"/>
                  <a:pt x="3418630" y="765286"/>
                  <a:pt x="3418630" y="1709315"/>
                </a:cubicBezTo>
                <a:cubicBezTo>
                  <a:pt x="3418630" y="1768317"/>
                  <a:pt x="3415641" y="1826621"/>
                  <a:pt x="3409805" y="1884083"/>
                </a:cubicBezTo>
                <a:lnTo>
                  <a:pt x="3395290" y="1979193"/>
                </a:lnTo>
                <a:lnTo>
                  <a:pt x="3374313" y="1977078"/>
                </a:lnTo>
                <a:cubicBezTo>
                  <a:pt x="2995909" y="1977078"/>
                  <a:pt x="2689152" y="2283835"/>
                  <a:pt x="2689152" y="2662239"/>
                </a:cubicBezTo>
                <a:lnTo>
                  <a:pt x="2695555" y="2725760"/>
                </a:lnTo>
                <a:lnTo>
                  <a:pt x="337352" y="2725760"/>
                </a:lnTo>
                <a:lnTo>
                  <a:pt x="291924" y="2665009"/>
                </a:lnTo>
                <a:cubicBezTo>
                  <a:pt x="107618" y="2392201"/>
                  <a:pt x="0" y="2063326"/>
                  <a:pt x="0" y="1709315"/>
                </a:cubicBezTo>
                <a:cubicBezTo>
                  <a:pt x="0" y="765286"/>
                  <a:pt x="765286" y="0"/>
                  <a:pt x="17093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reeform 33">
            <a:extLst>
              <a:ext uri="{FF2B5EF4-FFF2-40B4-BE49-F238E27FC236}">
                <a16:creationId xmlns:a16="http://schemas.microsoft.com/office/drawing/2014/main" id="{111AB829-D08A-BD44-82D9-2E86ED69398C}"/>
              </a:ext>
            </a:extLst>
          </p:cNvPr>
          <p:cNvSpPr/>
          <p:nvPr userDrawn="1"/>
        </p:nvSpPr>
        <p:spPr>
          <a:xfrm>
            <a:off x="0" y="4573891"/>
            <a:ext cx="1395167" cy="1743958"/>
          </a:xfrm>
          <a:custGeom>
            <a:avLst/>
            <a:gdLst>
              <a:gd name="connsiteX0" fmla="*/ 523188 w 1395167"/>
              <a:gd name="connsiteY0" fmla="*/ 0 h 1743958"/>
              <a:gd name="connsiteX1" fmla="*/ 1395167 w 1395167"/>
              <a:gd name="connsiteY1" fmla="*/ 871979 h 1743958"/>
              <a:gd name="connsiteX2" fmla="*/ 523188 w 1395167"/>
              <a:gd name="connsiteY2" fmla="*/ 1743958 h 1743958"/>
              <a:gd name="connsiteX3" fmla="*/ 35656 w 1395167"/>
              <a:gd name="connsiteY3" fmla="*/ 1595038 h 1743958"/>
              <a:gd name="connsiteX4" fmla="*/ 0 w 1395167"/>
              <a:gd name="connsiteY4" fmla="*/ 1565619 h 1743958"/>
              <a:gd name="connsiteX5" fmla="*/ 0 w 1395167"/>
              <a:gd name="connsiteY5" fmla="*/ 178339 h 1743958"/>
              <a:gd name="connsiteX6" fmla="*/ 35656 w 1395167"/>
              <a:gd name="connsiteY6" fmla="*/ 148920 h 1743958"/>
              <a:gd name="connsiteX7" fmla="*/ 523188 w 1395167"/>
              <a:gd name="connsiteY7" fmla="*/ 0 h 174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5167" h="1743958">
                <a:moveTo>
                  <a:pt x="523188" y="0"/>
                </a:moveTo>
                <a:cubicBezTo>
                  <a:pt x="1004769" y="0"/>
                  <a:pt x="1395167" y="390398"/>
                  <a:pt x="1395167" y="871979"/>
                </a:cubicBezTo>
                <a:cubicBezTo>
                  <a:pt x="1395167" y="1353560"/>
                  <a:pt x="1004769" y="1743958"/>
                  <a:pt x="523188" y="1743958"/>
                </a:cubicBezTo>
                <a:cubicBezTo>
                  <a:pt x="342595" y="1743958"/>
                  <a:pt x="174825" y="1689059"/>
                  <a:pt x="35656" y="1595038"/>
                </a:cubicBezTo>
                <a:lnTo>
                  <a:pt x="0" y="1565619"/>
                </a:lnTo>
                <a:lnTo>
                  <a:pt x="0" y="178339"/>
                </a:lnTo>
                <a:lnTo>
                  <a:pt x="35656" y="148920"/>
                </a:lnTo>
                <a:cubicBezTo>
                  <a:pt x="174825" y="54900"/>
                  <a:pt x="342595" y="0"/>
                  <a:pt x="5231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a:extLst>
              <a:ext uri="{FF2B5EF4-FFF2-40B4-BE49-F238E27FC236}">
                <a16:creationId xmlns:a16="http://schemas.microsoft.com/office/drawing/2014/main" id="{E090E3FA-5354-E04C-B9A6-207DC92AB755}"/>
              </a:ext>
            </a:extLst>
          </p:cNvPr>
          <p:cNvSpPr/>
          <p:nvPr userDrawn="1"/>
        </p:nvSpPr>
        <p:spPr>
          <a:xfrm>
            <a:off x="2960828" y="6004874"/>
            <a:ext cx="1545996" cy="853126"/>
          </a:xfrm>
          <a:custGeom>
            <a:avLst/>
            <a:gdLst>
              <a:gd name="connsiteX0" fmla="*/ 772998 w 1545996"/>
              <a:gd name="connsiteY0" fmla="*/ 0 h 853126"/>
              <a:gd name="connsiteX1" fmla="*/ 1545996 w 1545996"/>
              <a:gd name="connsiteY1" fmla="*/ 772998 h 853126"/>
              <a:gd name="connsiteX2" fmla="*/ 1542005 w 1545996"/>
              <a:gd name="connsiteY2" fmla="*/ 852033 h 853126"/>
              <a:gd name="connsiteX3" fmla="*/ 1541838 w 1545996"/>
              <a:gd name="connsiteY3" fmla="*/ 853126 h 853126"/>
              <a:gd name="connsiteX4" fmla="*/ 4158 w 1545996"/>
              <a:gd name="connsiteY4" fmla="*/ 853126 h 853126"/>
              <a:gd name="connsiteX5" fmla="*/ 3991 w 1545996"/>
              <a:gd name="connsiteY5" fmla="*/ 852033 h 853126"/>
              <a:gd name="connsiteX6" fmla="*/ 0 w 1545996"/>
              <a:gd name="connsiteY6" fmla="*/ 772998 h 853126"/>
              <a:gd name="connsiteX7" fmla="*/ 772998 w 1545996"/>
              <a:gd name="connsiteY7" fmla="*/ 0 h 85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5996" h="853126">
                <a:moveTo>
                  <a:pt x="772998" y="0"/>
                </a:moveTo>
                <a:cubicBezTo>
                  <a:pt x="1199913" y="0"/>
                  <a:pt x="1545996" y="346083"/>
                  <a:pt x="1545996" y="772998"/>
                </a:cubicBezTo>
                <a:cubicBezTo>
                  <a:pt x="1545996" y="799680"/>
                  <a:pt x="1544644" y="826047"/>
                  <a:pt x="1542005" y="852033"/>
                </a:cubicBezTo>
                <a:lnTo>
                  <a:pt x="1541838" y="853126"/>
                </a:lnTo>
                <a:lnTo>
                  <a:pt x="4158" y="853126"/>
                </a:lnTo>
                <a:lnTo>
                  <a:pt x="3991" y="852033"/>
                </a:lnTo>
                <a:cubicBezTo>
                  <a:pt x="1352" y="826047"/>
                  <a:pt x="0" y="799680"/>
                  <a:pt x="0" y="772998"/>
                </a:cubicBezTo>
                <a:cubicBezTo>
                  <a:pt x="0" y="346083"/>
                  <a:pt x="346083" y="0"/>
                  <a:pt x="77299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reeform 53">
            <a:extLst>
              <a:ext uri="{FF2B5EF4-FFF2-40B4-BE49-F238E27FC236}">
                <a16:creationId xmlns:a16="http://schemas.microsoft.com/office/drawing/2014/main" id="{BB93AC1E-D056-1A4D-953F-D3839C1D2237}"/>
              </a:ext>
            </a:extLst>
          </p:cNvPr>
          <p:cNvSpPr/>
          <p:nvPr userDrawn="1"/>
        </p:nvSpPr>
        <p:spPr>
          <a:xfrm>
            <a:off x="8989109" y="6109318"/>
            <a:ext cx="1370322" cy="748683"/>
          </a:xfrm>
          <a:custGeom>
            <a:avLst/>
            <a:gdLst>
              <a:gd name="connsiteX0" fmla="*/ 706138 w 1370322"/>
              <a:gd name="connsiteY0" fmla="*/ 2116 h 748683"/>
              <a:gd name="connsiteX1" fmla="*/ 823245 w 1370322"/>
              <a:gd name="connsiteY1" fmla="*/ 13921 h 748683"/>
              <a:gd name="connsiteX2" fmla="*/ 1370322 w 1370322"/>
              <a:gd name="connsiteY2" fmla="*/ 685162 h 748683"/>
              <a:gd name="connsiteX3" fmla="*/ 1363919 w 1370322"/>
              <a:gd name="connsiteY3" fmla="*/ 748683 h 748683"/>
              <a:gd name="connsiteX4" fmla="*/ 392125 w 1370322"/>
              <a:gd name="connsiteY4" fmla="*/ 748683 h 748683"/>
              <a:gd name="connsiteX5" fmla="*/ 437554 w 1370322"/>
              <a:gd name="connsiteY5" fmla="*/ 687932 h 748683"/>
              <a:gd name="connsiteX6" fmla="*/ 694751 w 1370322"/>
              <a:gd name="connsiteY6" fmla="*/ 76725 h 748683"/>
              <a:gd name="connsiteX7" fmla="*/ 685161 w 1370322"/>
              <a:gd name="connsiteY7" fmla="*/ 0 h 748683"/>
              <a:gd name="connsiteX8" fmla="*/ 706138 w 1370322"/>
              <a:gd name="connsiteY8" fmla="*/ 2115 h 748683"/>
              <a:gd name="connsiteX9" fmla="*/ 694751 w 1370322"/>
              <a:gd name="connsiteY9" fmla="*/ 76724 h 748683"/>
              <a:gd name="connsiteX10" fmla="*/ 437554 w 1370322"/>
              <a:gd name="connsiteY10" fmla="*/ 687931 h 748683"/>
              <a:gd name="connsiteX11" fmla="*/ 392125 w 1370322"/>
              <a:gd name="connsiteY11" fmla="*/ 748682 h 748683"/>
              <a:gd name="connsiteX12" fmla="*/ 6403 w 1370322"/>
              <a:gd name="connsiteY12" fmla="*/ 748682 h 748683"/>
              <a:gd name="connsiteX13" fmla="*/ 0 w 1370322"/>
              <a:gd name="connsiteY13" fmla="*/ 685161 h 748683"/>
              <a:gd name="connsiteX14" fmla="*/ 685161 w 1370322"/>
              <a:gd name="connsiteY14" fmla="*/ 0 h 74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0322" h="748683">
                <a:moveTo>
                  <a:pt x="706138" y="2116"/>
                </a:moveTo>
                <a:lnTo>
                  <a:pt x="823245" y="13921"/>
                </a:lnTo>
                <a:cubicBezTo>
                  <a:pt x="1135461" y="77810"/>
                  <a:pt x="1370322" y="354059"/>
                  <a:pt x="1370322" y="685162"/>
                </a:cubicBezTo>
                <a:lnTo>
                  <a:pt x="1363919" y="748683"/>
                </a:lnTo>
                <a:lnTo>
                  <a:pt x="392125" y="748683"/>
                </a:lnTo>
                <a:lnTo>
                  <a:pt x="437554" y="687932"/>
                </a:lnTo>
                <a:cubicBezTo>
                  <a:pt x="560424" y="506060"/>
                  <a:pt x="649212" y="299270"/>
                  <a:pt x="694751" y="76725"/>
                </a:cubicBezTo>
                <a:close/>
                <a:moveTo>
                  <a:pt x="685161" y="0"/>
                </a:moveTo>
                <a:lnTo>
                  <a:pt x="706138" y="2115"/>
                </a:lnTo>
                <a:lnTo>
                  <a:pt x="694751" y="76724"/>
                </a:lnTo>
                <a:cubicBezTo>
                  <a:pt x="649212" y="299269"/>
                  <a:pt x="560424" y="506059"/>
                  <a:pt x="437554" y="687931"/>
                </a:cubicBezTo>
                <a:lnTo>
                  <a:pt x="392125" y="748682"/>
                </a:lnTo>
                <a:lnTo>
                  <a:pt x="6403" y="748682"/>
                </a:lnTo>
                <a:lnTo>
                  <a:pt x="0" y="685161"/>
                </a:lnTo>
                <a:cubicBezTo>
                  <a:pt x="0" y="306757"/>
                  <a:pt x="306757" y="0"/>
                  <a:pt x="6851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74314071-4A1E-C743-9AA6-93D94D1760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042808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Graphic dividers_5">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2665A5-DCD0-FA45-B1F7-C197111F4B94}"/>
              </a:ext>
            </a:extLst>
          </p:cNvPr>
          <p:cNvGrpSpPr/>
          <p:nvPr userDrawn="1"/>
        </p:nvGrpSpPr>
        <p:grpSpPr>
          <a:xfrm>
            <a:off x="0" y="1"/>
            <a:ext cx="12192000" cy="6857999"/>
            <a:chOff x="0" y="1"/>
            <a:chExt cx="12192000" cy="6857999"/>
          </a:xfrm>
        </p:grpSpPr>
        <p:pic>
          <p:nvPicPr>
            <p:cNvPr id="4" name="Picture 3">
              <a:extLst>
                <a:ext uri="{FF2B5EF4-FFF2-40B4-BE49-F238E27FC236}">
                  <a16:creationId xmlns:a16="http://schemas.microsoft.com/office/drawing/2014/main" id="{5A046575-1317-E540-95C3-89C5554BB1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5412" b="5698"/>
            <a:stretch/>
          </p:blipFill>
          <p:spPr>
            <a:xfrm rot="10800000">
              <a:off x="0" y="1"/>
              <a:ext cx="12192000" cy="6857999"/>
            </a:xfrm>
            <a:prstGeom prst="rect">
              <a:avLst/>
            </a:prstGeom>
          </p:spPr>
        </p:pic>
        <p:sp>
          <p:nvSpPr>
            <p:cNvPr id="5" name="Rectangle 4">
              <a:extLst>
                <a:ext uri="{FF2B5EF4-FFF2-40B4-BE49-F238E27FC236}">
                  <a16:creationId xmlns:a16="http://schemas.microsoft.com/office/drawing/2014/main" id="{E4008490-9741-5947-8D15-1A5C66A3814E}"/>
                </a:ext>
              </a:extLst>
            </p:cNvPr>
            <p:cNvSpPr/>
            <p:nvPr userDrawn="1"/>
          </p:nvSpPr>
          <p:spPr>
            <a:xfrm>
              <a:off x="2012623" y="2799761"/>
              <a:ext cx="2318993" cy="1225484"/>
            </a:xfrm>
            <a:prstGeom prst="rect">
              <a:avLst/>
            </a:prstGeom>
            <a:solidFill>
              <a:srgbClr val="332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020A9645-8263-484B-84B8-76F33FE321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88380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aphic dividers_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0FEB1F-A286-1A4C-9B81-4F4DD8CE168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1055" t="54616"/>
          <a:stretch/>
        </p:blipFill>
        <p:spPr>
          <a:xfrm>
            <a:off x="-1" y="0"/>
            <a:ext cx="10418359" cy="6858000"/>
          </a:xfrm>
          <a:prstGeom prst="rect">
            <a:avLst/>
          </a:prstGeom>
        </p:spPr>
      </p:pic>
      <p:pic>
        <p:nvPicPr>
          <p:cNvPr id="5" name="Picture 4">
            <a:extLst>
              <a:ext uri="{FF2B5EF4-FFF2-40B4-BE49-F238E27FC236}">
                <a16:creationId xmlns:a16="http://schemas.microsoft.com/office/drawing/2014/main" id="{5E7C07F3-E904-4D4D-862F-03D2820F4B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3553052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Graphic dividers_7">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DDAD7-A83A-7948-A0DF-1468585E81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575" r="4868" b="4018"/>
          <a:stretch/>
        </p:blipFill>
        <p:spPr>
          <a:xfrm>
            <a:off x="0" y="244210"/>
            <a:ext cx="12192000" cy="6613790"/>
          </a:xfrm>
          <a:prstGeom prst="rect">
            <a:avLst/>
          </a:prstGeom>
        </p:spPr>
      </p:pic>
      <p:pic>
        <p:nvPicPr>
          <p:cNvPr id="5" name="Picture 4">
            <a:extLst>
              <a:ext uri="{FF2B5EF4-FFF2-40B4-BE49-F238E27FC236}">
                <a16:creationId xmlns:a16="http://schemas.microsoft.com/office/drawing/2014/main" id="{433D743E-7B89-E742-A333-9C879BB89E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166617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vider_Title + Sub_Teal">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34A60-004A-DE40-90A7-59D86D29CB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Subtitle 2">
            <a:extLst>
              <a:ext uri="{FF2B5EF4-FFF2-40B4-BE49-F238E27FC236}">
                <a16:creationId xmlns:a16="http://schemas.microsoft.com/office/drawing/2014/main" id="{7CBDCBAA-451D-0E43-9A47-5F919C9F39DB}"/>
              </a:ext>
            </a:extLst>
          </p:cNvPr>
          <p:cNvSpPr>
            <a:spLocks noGrp="1"/>
          </p:cNvSpPr>
          <p:nvPr>
            <p:ph type="subTitle" idx="1" hasCustomPrompt="1"/>
          </p:nvPr>
        </p:nvSpPr>
        <p:spPr>
          <a:xfrm>
            <a:off x="479425" y="4586307"/>
            <a:ext cx="4211638" cy="718861"/>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2" name="Title 1">
            <a:extLst>
              <a:ext uri="{FF2B5EF4-FFF2-40B4-BE49-F238E27FC236}">
                <a16:creationId xmlns:a16="http://schemas.microsoft.com/office/drawing/2014/main" id="{4E91A484-1CF4-D54E-8DE6-F74F61385915}"/>
              </a:ext>
            </a:extLst>
          </p:cNvPr>
          <p:cNvSpPr>
            <a:spLocks noGrp="1"/>
          </p:cNvSpPr>
          <p:nvPr>
            <p:ph type="title"/>
          </p:nvPr>
        </p:nvSpPr>
        <p:spPr>
          <a:xfrm>
            <a:off x="480060" y="3352756"/>
            <a:ext cx="9829165" cy="1009585"/>
          </a:xfrm>
        </p:spPr>
        <p:txBody>
          <a:bodyPr anchor="b"/>
          <a:lstStyle>
            <a:lvl1pPr>
              <a:defRPr>
                <a:solidFill>
                  <a:schemeClr val="bg1"/>
                </a:solidFill>
              </a:defRPr>
            </a:lvl1pPr>
          </a:lstStyle>
          <a:p>
            <a:endParaRPr lang="en-GB" dirty="0"/>
          </a:p>
        </p:txBody>
      </p:sp>
    </p:spTree>
    <p:extLst>
      <p:ext uri="{BB962C8B-B14F-4D97-AF65-F5344CB8AC3E}">
        <p14:creationId xmlns:p14="http://schemas.microsoft.com/office/powerpoint/2010/main" val="28771146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vider_Title + Sub_Navy">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Lorem ipsum </a:t>
            </a:r>
            <a:r>
              <a:rPr lang="en-GB" dirty="0" err="1"/>
              <a:t>dolor</a:t>
            </a:r>
            <a:r>
              <a:rPr lang="en-GB" dirty="0"/>
              <a:t> sit </a:t>
            </a:r>
            <a:r>
              <a:rPr lang="en-GB" dirty="0" err="1"/>
              <a:t>amet</a:t>
            </a:r>
            <a:endParaRPr lang="en-GB" dirty="0"/>
          </a:p>
        </p:txBody>
      </p:sp>
    </p:spTree>
    <p:extLst>
      <p:ext uri="{BB962C8B-B14F-4D97-AF65-F5344CB8AC3E}">
        <p14:creationId xmlns:p14="http://schemas.microsoft.com/office/powerpoint/2010/main" val="323668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ured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4794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401152"/>
            <a:ext cx="2047875" cy="1386872"/>
          </a:xfrm>
          <a:prstGeom prst="rect">
            <a:avLst/>
          </a:prstGeom>
        </p:spPr>
        <p:txBody>
          <a:bodyPr/>
          <a:lstStyle>
            <a:lvl1pPr marL="0" indent="0">
              <a:buNone/>
              <a:defRPr sz="11500" b="1" i="0">
                <a:solidFill>
                  <a:schemeClr val="accent2"/>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hasCustomPrompt="1"/>
          </p:nvPr>
        </p:nvSpPr>
        <p:spPr>
          <a:xfrm>
            <a:off x="27273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401152"/>
            <a:ext cx="2047875" cy="1386872"/>
          </a:xfrm>
          <a:prstGeom prst="rect">
            <a:avLst/>
          </a:prstGeom>
        </p:spPr>
        <p:txBody>
          <a:bodyPr/>
          <a:lstStyle>
            <a:lvl1pPr marL="0" indent="0">
              <a:buNone/>
              <a:defRPr sz="11500" b="1" i="0">
                <a:solidFill>
                  <a:schemeClr val="accent3"/>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hasCustomPrompt="1"/>
          </p:nvPr>
        </p:nvSpPr>
        <p:spPr>
          <a:xfrm>
            <a:off x="504190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401152"/>
            <a:ext cx="2047875" cy="1386872"/>
          </a:xfrm>
          <a:prstGeom prst="rect">
            <a:avLst/>
          </a:prstGeom>
        </p:spPr>
        <p:txBody>
          <a:bodyPr/>
          <a:lstStyle>
            <a:lvl1pPr marL="0" indent="0">
              <a:buNone/>
              <a:defRPr sz="115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hasCustomPrompt="1"/>
          </p:nvPr>
        </p:nvSpPr>
        <p:spPr>
          <a:xfrm>
            <a:off x="735647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71050"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hasCustomPrompt="1"/>
          </p:nvPr>
        </p:nvSpPr>
        <p:spPr>
          <a:xfrm>
            <a:off x="967105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hasCustomPrompt="1"/>
          </p:nvPr>
        </p:nvSpPr>
        <p:spPr>
          <a:xfrm>
            <a:off x="4794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hasCustomPrompt="1"/>
          </p:nvPr>
        </p:nvSpPr>
        <p:spPr>
          <a:xfrm>
            <a:off x="27273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hasCustomPrompt="1"/>
          </p:nvPr>
        </p:nvSpPr>
        <p:spPr>
          <a:xfrm>
            <a:off x="504190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hasCustomPrompt="1"/>
          </p:nvPr>
        </p:nvSpPr>
        <p:spPr>
          <a:xfrm>
            <a:off x="735647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hasCustomPrompt="1"/>
          </p:nvPr>
        </p:nvSpPr>
        <p:spPr>
          <a:xfrm>
            <a:off x="967105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pic>
        <p:nvPicPr>
          <p:cNvPr id="24" name="Picture 23">
            <a:extLst>
              <a:ext uri="{FF2B5EF4-FFF2-40B4-BE49-F238E27FC236}">
                <a16:creationId xmlns:a16="http://schemas.microsoft.com/office/drawing/2014/main" id="{B41B1A03-019A-AB4A-A0D2-E5A27CD2D1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itle 1">
            <a:extLst>
              <a:ext uri="{FF2B5EF4-FFF2-40B4-BE49-F238E27FC236}">
                <a16:creationId xmlns:a16="http://schemas.microsoft.com/office/drawing/2014/main" id="{FDF115AB-6674-FE4C-8735-47E1C203E8C5}"/>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33" name="Subtitle 2">
            <a:extLst>
              <a:ext uri="{FF2B5EF4-FFF2-40B4-BE49-F238E27FC236}">
                <a16:creationId xmlns:a16="http://schemas.microsoft.com/office/drawing/2014/main" id="{58BE716E-539C-3A49-AEFA-0606608D47C3}"/>
              </a:ext>
            </a:extLst>
          </p:cNvPr>
          <p:cNvSpPr>
            <a:spLocks noGrp="1"/>
          </p:cNvSpPr>
          <p:nvPr>
            <p:ph type="subTitle" idx="1"/>
          </p:nvPr>
        </p:nvSpPr>
        <p:spPr>
          <a:xfrm>
            <a:off x="479425" y="1948507"/>
            <a:ext cx="11239500" cy="258104"/>
          </a:xfrm>
          <a:prstGeom prst="rect">
            <a:avLst/>
          </a:prstGeom>
        </p:spPr>
        <p:txBody>
          <a:bodyPr/>
          <a:lstStyle>
            <a:lvl1pPr marL="0" indent="0" algn="l">
              <a:buFont typeface="Arial" panose="020B0604020202020204" pitchFamily="34" charset="0"/>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25" name="Straight Connector 24">
            <a:extLst>
              <a:ext uri="{FF2B5EF4-FFF2-40B4-BE49-F238E27FC236}">
                <a16:creationId xmlns:a16="http://schemas.microsoft.com/office/drawing/2014/main" id="{0F7CBBA4-A7DA-E941-A979-7B0AAA4FF14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0505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_Title">
    <p:bg>
      <p:bgPr>
        <a:solidFill>
          <a:schemeClr val="tx2"/>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CB1EAD0B-F1E8-C84F-ABB8-F5B48BAD09BD}"/>
              </a:ext>
            </a:extLst>
          </p:cNvPr>
          <p:cNvSpPr/>
          <p:nvPr userDrawn="1"/>
        </p:nvSpPr>
        <p:spPr>
          <a:xfrm>
            <a:off x="7974148" y="399567"/>
            <a:ext cx="1374594" cy="1374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F7C1E5B-79B3-1649-9AD9-546A0F49E7DD}"/>
              </a:ext>
            </a:extLst>
          </p:cNvPr>
          <p:cNvSpPr/>
          <p:nvPr userDrawn="1"/>
        </p:nvSpPr>
        <p:spPr>
          <a:xfrm>
            <a:off x="7002613" y="1172142"/>
            <a:ext cx="1158483" cy="1158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0E38B1-FF9A-9944-8E88-7C03CFEA6DCC}"/>
              </a:ext>
            </a:extLst>
          </p:cNvPr>
          <p:cNvSpPr/>
          <p:nvPr userDrawn="1"/>
        </p:nvSpPr>
        <p:spPr>
          <a:xfrm>
            <a:off x="8775072" y="1656571"/>
            <a:ext cx="738376" cy="738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C52D9B4-1F6E-B440-B1AF-2EA36A49AB78}"/>
              </a:ext>
            </a:extLst>
          </p:cNvPr>
          <p:cNvSpPr/>
          <p:nvPr userDrawn="1"/>
        </p:nvSpPr>
        <p:spPr>
          <a:xfrm>
            <a:off x="5938405" y="4118892"/>
            <a:ext cx="1655562" cy="16555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31DD0C5-65D6-9547-83BF-E363374FA269}"/>
              </a:ext>
            </a:extLst>
          </p:cNvPr>
          <p:cNvSpPr/>
          <p:nvPr userDrawn="1"/>
        </p:nvSpPr>
        <p:spPr>
          <a:xfrm>
            <a:off x="1297867" y="4028980"/>
            <a:ext cx="1185519" cy="1185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5966A8-0087-5E48-9CD0-55D3FE71DF7D}"/>
              </a:ext>
            </a:extLst>
          </p:cNvPr>
          <p:cNvSpPr/>
          <p:nvPr userDrawn="1"/>
        </p:nvSpPr>
        <p:spPr>
          <a:xfrm>
            <a:off x="3979905" y="4529851"/>
            <a:ext cx="391513" cy="391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929656CC-37F1-EC44-A90F-7E166C0DEE6D}"/>
              </a:ext>
            </a:extLst>
          </p:cNvPr>
          <p:cNvSpPr/>
          <p:nvPr userDrawn="1"/>
        </p:nvSpPr>
        <p:spPr>
          <a:xfrm>
            <a:off x="9207143" y="4974174"/>
            <a:ext cx="1590294" cy="15902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88C94B-B61F-8946-9B34-9E84AD8CD8A5}"/>
              </a:ext>
            </a:extLst>
          </p:cNvPr>
          <p:cNvSpPr/>
          <p:nvPr userDrawn="1"/>
        </p:nvSpPr>
        <p:spPr>
          <a:xfrm>
            <a:off x="5993507" y="5748608"/>
            <a:ext cx="964504" cy="964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24B75F1-F9EA-A448-8EBD-410FF9C903E6}"/>
              </a:ext>
            </a:extLst>
          </p:cNvPr>
          <p:cNvSpPr/>
          <p:nvPr userDrawn="1"/>
        </p:nvSpPr>
        <p:spPr>
          <a:xfrm>
            <a:off x="10622080" y="877022"/>
            <a:ext cx="368925" cy="368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FAF350-1515-D446-AA6F-A45FCED91430}"/>
              </a:ext>
            </a:extLst>
          </p:cNvPr>
          <p:cNvSpPr/>
          <p:nvPr userDrawn="1"/>
        </p:nvSpPr>
        <p:spPr>
          <a:xfrm>
            <a:off x="7266160" y="240100"/>
            <a:ext cx="588683" cy="5886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82FE079-7B78-4F41-B808-63152DA13D77}"/>
              </a:ext>
            </a:extLst>
          </p:cNvPr>
          <p:cNvSpPr/>
          <p:nvPr userDrawn="1"/>
        </p:nvSpPr>
        <p:spPr>
          <a:xfrm>
            <a:off x="7722300" y="0"/>
            <a:ext cx="796746" cy="526728"/>
          </a:xfrm>
          <a:custGeom>
            <a:avLst/>
            <a:gdLst>
              <a:gd name="connsiteX0" fmla="*/ 23015 w 796746"/>
              <a:gd name="connsiteY0" fmla="*/ 0 h 526728"/>
              <a:gd name="connsiteX1" fmla="*/ 773731 w 796746"/>
              <a:gd name="connsiteY1" fmla="*/ 0 h 526728"/>
              <a:gd name="connsiteX2" fmla="*/ 788652 w 796746"/>
              <a:gd name="connsiteY2" fmla="*/ 48069 h 526728"/>
              <a:gd name="connsiteX3" fmla="*/ 796746 w 796746"/>
              <a:gd name="connsiteY3" fmla="*/ 128355 h 526728"/>
              <a:gd name="connsiteX4" fmla="*/ 398373 w 796746"/>
              <a:gd name="connsiteY4" fmla="*/ 526728 h 526728"/>
              <a:gd name="connsiteX5" fmla="*/ 0 w 796746"/>
              <a:gd name="connsiteY5" fmla="*/ 128355 h 526728"/>
              <a:gd name="connsiteX6" fmla="*/ 8094 w 796746"/>
              <a:gd name="connsiteY6" fmla="*/ 48069 h 526728"/>
              <a:gd name="connsiteX7" fmla="*/ 23015 w 796746"/>
              <a:gd name="connsiteY7" fmla="*/ 0 h 52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746" h="526728">
                <a:moveTo>
                  <a:pt x="23015" y="0"/>
                </a:moveTo>
                <a:lnTo>
                  <a:pt x="773731" y="0"/>
                </a:lnTo>
                <a:lnTo>
                  <a:pt x="788652" y="48069"/>
                </a:lnTo>
                <a:cubicBezTo>
                  <a:pt x="793959" y="74002"/>
                  <a:pt x="796746" y="100853"/>
                  <a:pt x="796746" y="128355"/>
                </a:cubicBezTo>
                <a:cubicBezTo>
                  <a:pt x="796746" y="348370"/>
                  <a:pt x="618388" y="526728"/>
                  <a:pt x="398373" y="526728"/>
                </a:cubicBezTo>
                <a:cubicBezTo>
                  <a:pt x="178358" y="526728"/>
                  <a:pt x="0" y="348370"/>
                  <a:pt x="0" y="128355"/>
                </a:cubicBezTo>
                <a:cubicBezTo>
                  <a:pt x="0" y="100853"/>
                  <a:pt x="2787" y="74002"/>
                  <a:pt x="8094" y="48069"/>
                </a:cubicBezTo>
                <a:lnTo>
                  <a:pt x="230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C3D6D193-EED1-094F-A6CF-A4342CCA6F27}"/>
              </a:ext>
            </a:extLst>
          </p:cNvPr>
          <p:cNvSpPr/>
          <p:nvPr userDrawn="1"/>
        </p:nvSpPr>
        <p:spPr>
          <a:xfrm>
            <a:off x="10622080" y="1"/>
            <a:ext cx="1274276" cy="1008271"/>
          </a:xfrm>
          <a:custGeom>
            <a:avLst/>
            <a:gdLst>
              <a:gd name="connsiteX0" fmla="*/ 121109 w 1274276"/>
              <a:gd name="connsiteY0" fmla="*/ 0 h 1008271"/>
              <a:gd name="connsiteX1" fmla="*/ 1153167 w 1274276"/>
              <a:gd name="connsiteY1" fmla="*/ 0 h 1008271"/>
              <a:gd name="connsiteX2" fmla="*/ 1165463 w 1274276"/>
              <a:gd name="connsiteY2" fmla="*/ 14903 h 1008271"/>
              <a:gd name="connsiteX3" fmla="*/ 1274276 w 1274276"/>
              <a:gd name="connsiteY3" fmla="*/ 371133 h 1008271"/>
              <a:gd name="connsiteX4" fmla="*/ 637138 w 1274276"/>
              <a:gd name="connsiteY4" fmla="*/ 1008271 h 1008271"/>
              <a:gd name="connsiteX5" fmla="*/ 0 w 1274276"/>
              <a:gd name="connsiteY5" fmla="*/ 371133 h 1008271"/>
              <a:gd name="connsiteX6" fmla="*/ 108813 w 1274276"/>
              <a:gd name="connsiteY6" fmla="*/ 14903 h 1008271"/>
              <a:gd name="connsiteX7" fmla="*/ 121109 w 1274276"/>
              <a:gd name="connsiteY7" fmla="*/ 0 h 100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276" h="1008271">
                <a:moveTo>
                  <a:pt x="121109" y="0"/>
                </a:moveTo>
                <a:lnTo>
                  <a:pt x="1153167" y="0"/>
                </a:lnTo>
                <a:lnTo>
                  <a:pt x="1165463" y="14903"/>
                </a:lnTo>
                <a:cubicBezTo>
                  <a:pt x="1234162" y="116591"/>
                  <a:pt x="1274276" y="239177"/>
                  <a:pt x="1274276" y="371133"/>
                </a:cubicBezTo>
                <a:cubicBezTo>
                  <a:pt x="1274276" y="723015"/>
                  <a:pt x="989020" y="1008271"/>
                  <a:pt x="637138" y="1008271"/>
                </a:cubicBezTo>
                <a:cubicBezTo>
                  <a:pt x="285256" y="1008271"/>
                  <a:pt x="0" y="723015"/>
                  <a:pt x="0" y="371133"/>
                </a:cubicBezTo>
                <a:cubicBezTo>
                  <a:pt x="0" y="239177"/>
                  <a:pt x="40114" y="116591"/>
                  <a:pt x="108813" y="14903"/>
                </a:cubicBezTo>
                <a:lnTo>
                  <a:pt x="1211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12E86FEC-2450-BF45-8B56-B4AC3AE8B03B}"/>
              </a:ext>
            </a:extLst>
          </p:cNvPr>
          <p:cNvSpPr/>
          <p:nvPr userDrawn="1"/>
        </p:nvSpPr>
        <p:spPr>
          <a:xfrm>
            <a:off x="4655457" y="5932638"/>
            <a:ext cx="1718818" cy="921816"/>
          </a:xfrm>
          <a:custGeom>
            <a:avLst/>
            <a:gdLst>
              <a:gd name="connsiteX0" fmla="*/ 859409 w 1718818"/>
              <a:gd name="connsiteY0" fmla="*/ 0 h 921816"/>
              <a:gd name="connsiteX1" fmla="*/ 1718818 w 1718818"/>
              <a:gd name="connsiteY1" fmla="*/ 859409 h 921816"/>
              <a:gd name="connsiteX2" fmla="*/ 1715667 w 1718818"/>
              <a:gd name="connsiteY2" fmla="*/ 921816 h 921816"/>
              <a:gd name="connsiteX3" fmla="*/ 3152 w 1718818"/>
              <a:gd name="connsiteY3" fmla="*/ 921816 h 921816"/>
              <a:gd name="connsiteX4" fmla="*/ 0 w 1718818"/>
              <a:gd name="connsiteY4" fmla="*/ 859409 h 921816"/>
              <a:gd name="connsiteX5" fmla="*/ 859409 w 1718818"/>
              <a:gd name="connsiteY5" fmla="*/ 0 h 92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8818" h="921816">
                <a:moveTo>
                  <a:pt x="859409" y="0"/>
                </a:moveTo>
                <a:cubicBezTo>
                  <a:pt x="1334047" y="0"/>
                  <a:pt x="1718818" y="384771"/>
                  <a:pt x="1718818" y="859409"/>
                </a:cubicBezTo>
                <a:lnTo>
                  <a:pt x="1715667" y="921816"/>
                </a:lnTo>
                <a:lnTo>
                  <a:pt x="3152" y="921816"/>
                </a:lnTo>
                <a:lnTo>
                  <a:pt x="0" y="859409"/>
                </a:lnTo>
                <a:cubicBezTo>
                  <a:pt x="0" y="384771"/>
                  <a:pt x="384771" y="0"/>
                  <a:pt x="85940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E3C917EE-7CF1-E34D-BAB7-A7816D4D24E8}"/>
              </a:ext>
            </a:extLst>
          </p:cNvPr>
          <p:cNvSpPr/>
          <p:nvPr userDrawn="1"/>
        </p:nvSpPr>
        <p:spPr>
          <a:xfrm>
            <a:off x="7991722" y="5993260"/>
            <a:ext cx="1396752" cy="861195"/>
          </a:xfrm>
          <a:custGeom>
            <a:avLst/>
            <a:gdLst>
              <a:gd name="connsiteX0" fmla="*/ 698376 w 1396752"/>
              <a:gd name="connsiteY0" fmla="*/ 0 h 861195"/>
              <a:gd name="connsiteX1" fmla="*/ 1396752 w 1396752"/>
              <a:gd name="connsiteY1" fmla="*/ 698376 h 861195"/>
              <a:gd name="connsiteX2" fmla="*/ 1382563 w 1396752"/>
              <a:gd name="connsiteY2" fmla="*/ 839123 h 861195"/>
              <a:gd name="connsiteX3" fmla="*/ 1375712 w 1396752"/>
              <a:gd name="connsiteY3" fmla="*/ 861195 h 861195"/>
              <a:gd name="connsiteX4" fmla="*/ 21041 w 1396752"/>
              <a:gd name="connsiteY4" fmla="*/ 861195 h 861195"/>
              <a:gd name="connsiteX5" fmla="*/ 14189 w 1396752"/>
              <a:gd name="connsiteY5" fmla="*/ 839123 h 861195"/>
              <a:gd name="connsiteX6" fmla="*/ 0 w 1396752"/>
              <a:gd name="connsiteY6" fmla="*/ 698376 h 861195"/>
              <a:gd name="connsiteX7" fmla="*/ 698376 w 1396752"/>
              <a:gd name="connsiteY7" fmla="*/ 0 h 8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6752" h="861195">
                <a:moveTo>
                  <a:pt x="698376" y="0"/>
                </a:moveTo>
                <a:cubicBezTo>
                  <a:pt x="1084078" y="0"/>
                  <a:pt x="1396752" y="312674"/>
                  <a:pt x="1396752" y="698376"/>
                </a:cubicBezTo>
                <a:cubicBezTo>
                  <a:pt x="1396752" y="746589"/>
                  <a:pt x="1391866" y="793660"/>
                  <a:pt x="1382563" y="839123"/>
                </a:cubicBezTo>
                <a:lnTo>
                  <a:pt x="1375712" y="861195"/>
                </a:lnTo>
                <a:lnTo>
                  <a:pt x="21041" y="861195"/>
                </a:lnTo>
                <a:lnTo>
                  <a:pt x="14189" y="839123"/>
                </a:lnTo>
                <a:cubicBezTo>
                  <a:pt x="4886" y="793660"/>
                  <a:pt x="0" y="746589"/>
                  <a:pt x="0" y="698376"/>
                </a:cubicBezTo>
                <a:cubicBezTo>
                  <a:pt x="0" y="312674"/>
                  <a:pt x="312674" y="0"/>
                  <a:pt x="6983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9EF529E-F038-AA41-86B7-27F72A2930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951D700-745C-FD43-9265-FC60E163D26D}"/>
              </a:ext>
            </a:extLst>
          </p:cNvPr>
          <p:cNvSpPr>
            <a:spLocks noGrp="1"/>
          </p:cNvSpPr>
          <p:nvPr>
            <p:ph type="title"/>
          </p:nvPr>
        </p:nvSpPr>
        <p:spPr>
          <a:xfrm>
            <a:off x="1147156" y="2605268"/>
            <a:ext cx="9917084" cy="1009585"/>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4698731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page_Title_Circles_2">
    <p:bg>
      <p:bgPr>
        <a:solidFill>
          <a:schemeClr val="tx2"/>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D45BE11-1A58-1443-8C2A-07B51698014D}"/>
              </a:ext>
            </a:extLst>
          </p:cNvPr>
          <p:cNvSpPr/>
          <p:nvPr userDrawn="1"/>
        </p:nvSpPr>
        <p:spPr>
          <a:xfrm>
            <a:off x="4084318" y="5665069"/>
            <a:ext cx="1178561" cy="11785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9FBDF42-04BD-A74D-8DEA-269AE38F87C5}"/>
              </a:ext>
            </a:extLst>
          </p:cNvPr>
          <p:cNvSpPr/>
          <p:nvPr userDrawn="1"/>
        </p:nvSpPr>
        <p:spPr>
          <a:xfrm>
            <a:off x="3352011" y="5717196"/>
            <a:ext cx="509578" cy="5095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1FA592-3698-4843-9637-F0330145B484}"/>
              </a:ext>
            </a:extLst>
          </p:cNvPr>
          <p:cNvSpPr/>
          <p:nvPr userDrawn="1"/>
        </p:nvSpPr>
        <p:spPr>
          <a:xfrm>
            <a:off x="0" y="4332213"/>
            <a:ext cx="2529840" cy="2529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14E174-3CB9-AF42-AE27-6F09CFCE6DE2}"/>
              </a:ext>
            </a:extLst>
          </p:cNvPr>
          <p:cNvSpPr/>
          <p:nvPr userDrawn="1"/>
        </p:nvSpPr>
        <p:spPr>
          <a:xfrm>
            <a:off x="1674636" y="4033520"/>
            <a:ext cx="460786" cy="4607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6F7168E-92F9-B14D-BD0B-513D0ED67737}"/>
              </a:ext>
            </a:extLst>
          </p:cNvPr>
          <p:cNvSpPr/>
          <p:nvPr userDrawn="1"/>
        </p:nvSpPr>
        <p:spPr>
          <a:xfrm>
            <a:off x="3452054" y="6191045"/>
            <a:ext cx="652585" cy="6525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E3718A-3739-2449-ABD9-ABD31ED0E545}"/>
              </a:ext>
            </a:extLst>
          </p:cNvPr>
          <p:cNvSpPr/>
          <p:nvPr userDrawn="1"/>
        </p:nvSpPr>
        <p:spPr>
          <a:xfrm>
            <a:off x="2375095" y="5781040"/>
            <a:ext cx="1076960" cy="1076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53E8ED-3D62-0C42-B721-BB1E9EC86B23}"/>
              </a:ext>
            </a:extLst>
          </p:cNvPr>
          <p:cNvSpPr/>
          <p:nvPr userDrawn="1"/>
        </p:nvSpPr>
        <p:spPr>
          <a:xfrm>
            <a:off x="2529840" y="5049375"/>
            <a:ext cx="727612" cy="7276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0CEAB7D-8272-4B4D-AD10-9A500F8894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5919AA4F-0667-804F-941C-554B54FE53F9}"/>
              </a:ext>
            </a:extLst>
          </p:cNvPr>
          <p:cNvSpPr>
            <a:spLocks noGrp="1"/>
          </p:cNvSpPr>
          <p:nvPr>
            <p:ph type="title"/>
          </p:nvPr>
        </p:nvSpPr>
        <p:spPr>
          <a:xfrm>
            <a:off x="1264920" y="2094050"/>
            <a:ext cx="982916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1760162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_Title + Circle Graphic">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9B5C7-FEF7-0843-9857-65E79825FDB7}"/>
              </a:ext>
            </a:extLst>
          </p:cNvPr>
          <p:cNvPicPr>
            <a:picLocks noChangeAspect="1"/>
          </p:cNvPicPr>
          <p:nvPr userDrawn="1"/>
        </p:nvPicPr>
        <p:blipFill>
          <a:blip r:embed="rId2"/>
          <a:stretch>
            <a:fillRect/>
          </a:stretch>
        </p:blipFill>
        <p:spPr>
          <a:xfrm>
            <a:off x="0" y="-955"/>
            <a:ext cx="12192000" cy="6859910"/>
          </a:xfrm>
          <a:prstGeom prst="rect">
            <a:avLst/>
          </a:prstGeom>
        </p:spPr>
      </p:pic>
      <p:pic>
        <p:nvPicPr>
          <p:cNvPr id="6" name="Picture 5">
            <a:extLst>
              <a:ext uri="{FF2B5EF4-FFF2-40B4-BE49-F238E27FC236}">
                <a16:creationId xmlns:a16="http://schemas.microsoft.com/office/drawing/2014/main" id="{86641DCD-22FF-A946-8727-A0526E7149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1BAABD9-0881-414E-BFB4-2B6A97F6F253}"/>
              </a:ext>
            </a:extLst>
          </p:cNvPr>
          <p:cNvSpPr>
            <a:spLocks noGrp="1"/>
          </p:cNvSpPr>
          <p:nvPr>
            <p:ph type="title"/>
          </p:nvPr>
        </p:nvSpPr>
        <p:spPr>
          <a:xfrm>
            <a:off x="1155469" y="2718465"/>
            <a:ext cx="9892146" cy="1268649"/>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2847586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_Title + Circle Line">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9B3AD-F18A-A446-9F1C-F946A3074199}"/>
              </a:ext>
            </a:extLst>
          </p:cNvPr>
          <p:cNvPicPr>
            <a:picLocks noChangeAspect="1"/>
          </p:cNvPicPr>
          <p:nvPr userDrawn="1"/>
        </p:nvPicPr>
        <p:blipFill>
          <a:blip r:embed="rId2"/>
          <a:stretch>
            <a:fillRect/>
          </a:stretch>
        </p:blipFill>
        <p:spPr>
          <a:xfrm>
            <a:off x="553402" y="3806553"/>
            <a:ext cx="11085197" cy="122827"/>
          </a:xfrm>
          <a:prstGeom prst="rect">
            <a:avLst/>
          </a:prstGeom>
        </p:spPr>
      </p:pic>
      <p:pic>
        <p:nvPicPr>
          <p:cNvPr id="6" name="Picture 5">
            <a:extLst>
              <a:ext uri="{FF2B5EF4-FFF2-40B4-BE49-F238E27FC236}">
                <a16:creationId xmlns:a16="http://schemas.microsoft.com/office/drawing/2014/main" id="{E7928977-F643-AA4C-989B-5C1652ED5A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DBF7FE08-F990-A042-970A-FB1F487F3C35}"/>
              </a:ext>
            </a:extLst>
          </p:cNvPr>
          <p:cNvSpPr>
            <a:spLocks noGrp="1"/>
          </p:cNvSpPr>
          <p:nvPr>
            <p:ph type="title"/>
          </p:nvPr>
        </p:nvSpPr>
        <p:spPr>
          <a:xfrm>
            <a:off x="480060" y="2622292"/>
            <a:ext cx="11232515" cy="1009585"/>
          </a:xfrm>
        </p:spPr>
        <p:txBody>
          <a:bodyPr anchor="b"/>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586629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ivider_Title + 4 Pictur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8518CF-25E5-4149-85FD-029A507273A1}"/>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5B55DBC2-D506-444F-A9AF-5D3EB0B10632}"/>
              </a:ext>
            </a:extLst>
          </p:cNvPr>
          <p:cNvSpPr>
            <a:spLocks noGrp="1"/>
          </p:cNvSpPr>
          <p:nvPr>
            <p:ph type="pic" sz="quarter" idx="11"/>
          </p:nvPr>
        </p:nvSpPr>
        <p:spPr>
          <a:xfrm>
            <a:off x="-240704" y="3563895"/>
            <a:ext cx="5137688" cy="5137688"/>
          </a:xfrm>
          <a:prstGeom prst="ellipse">
            <a:avLst/>
          </a:prstGeom>
          <a:solidFill>
            <a:schemeClr val="bg2"/>
          </a:solidFill>
        </p:spPr>
        <p:txBody>
          <a:bodyPr anchor="ctr"/>
          <a:lstStyle>
            <a:lvl1pPr marL="0" indent="0" algn="ctr">
              <a:buNone/>
              <a:defRPr/>
            </a:lvl1pPr>
          </a:lstStyle>
          <a:p>
            <a:endParaRPr lang="en-GB"/>
          </a:p>
        </p:txBody>
      </p:sp>
      <p:sp>
        <p:nvSpPr>
          <p:cNvPr id="20" name="Picture Placeholder 2">
            <a:extLst>
              <a:ext uri="{FF2B5EF4-FFF2-40B4-BE49-F238E27FC236}">
                <a16:creationId xmlns:a16="http://schemas.microsoft.com/office/drawing/2014/main" id="{35C2492D-3DD7-F74C-A32A-31ABF7E472EA}"/>
              </a:ext>
            </a:extLst>
          </p:cNvPr>
          <p:cNvSpPr>
            <a:spLocks noGrp="1"/>
          </p:cNvSpPr>
          <p:nvPr>
            <p:ph type="pic" sz="quarter" idx="12"/>
          </p:nvPr>
        </p:nvSpPr>
        <p:spPr>
          <a:xfrm>
            <a:off x="3586986" y="1556933"/>
            <a:ext cx="3103394" cy="3103394"/>
          </a:xfrm>
          <a:prstGeom prst="ellipse">
            <a:avLst/>
          </a:prstGeom>
          <a:solidFill>
            <a:schemeClr val="bg2"/>
          </a:solidFill>
        </p:spPr>
        <p:txBody>
          <a:bodyPr anchor="ctr"/>
          <a:lstStyle>
            <a:lvl1pPr marL="0" indent="0" algn="ctr">
              <a:buNone/>
              <a:defRPr/>
            </a:lvl1pPr>
          </a:lstStyle>
          <a:p>
            <a:endParaRPr lang="en-GB"/>
          </a:p>
        </p:txBody>
      </p:sp>
      <p:sp>
        <p:nvSpPr>
          <p:cNvPr id="21" name="Picture Placeholder 2">
            <a:extLst>
              <a:ext uri="{FF2B5EF4-FFF2-40B4-BE49-F238E27FC236}">
                <a16:creationId xmlns:a16="http://schemas.microsoft.com/office/drawing/2014/main" id="{753402E0-3DC9-B743-9FD8-7FD68B1F8B7E}"/>
              </a:ext>
            </a:extLst>
          </p:cNvPr>
          <p:cNvSpPr>
            <a:spLocks noGrp="1"/>
          </p:cNvSpPr>
          <p:nvPr>
            <p:ph type="pic" sz="quarter" idx="13"/>
          </p:nvPr>
        </p:nvSpPr>
        <p:spPr>
          <a:xfrm>
            <a:off x="7277310" y="1916832"/>
            <a:ext cx="4321765" cy="4321765"/>
          </a:xfrm>
          <a:prstGeom prst="ellipse">
            <a:avLst/>
          </a:prstGeom>
          <a:solidFill>
            <a:schemeClr val="bg2"/>
          </a:solidFill>
        </p:spPr>
        <p:txBody>
          <a:bodyPr anchor="ctr"/>
          <a:lstStyle>
            <a:lvl1pPr marL="0" indent="0" algn="ctr">
              <a:buNone/>
              <a:defRPr/>
            </a:lvl1pPr>
          </a:lstStyle>
          <a:p>
            <a:endParaRPr lang="en-GB"/>
          </a:p>
        </p:txBody>
      </p:sp>
      <p:sp>
        <p:nvSpPr>
          <p:cNvPr id="34" name="Picture Placeholder 2">
            <a:extLst>
              <a:ext uri="{FF2B5EF4-FFF2-40B4-BE49-F238E27FC236}">
                <a16:creationId xmlns:a16="http://schemas.microsoft.com/office/drawing/2014/main" id="{1185A5AF-DE74-FF4B-A5FE-2F60C9901ED2}"/>
              </a:ext>
            </a:extLst>
          </p:cNvPr>
          <p:cNvSpPr>
            <a:spLocks noGrp="1"/>
          </p:cNvSpPr>
          <p:nvPr>
            <p:ph type="pic" sz="quarter" idx="27"/>
          </p:nvPr>
        </p:nvSpPr>
        <p:spPr>
          <a:xfrm>
            <a:off x="5517323" y="4660327"/>
            <a:ext cx="1725118" cy="1725118"/>
          </a:xfrm>
          <a:prstGeom prst="ellipse">
            <a:avLst/>
          </a:prstGeom>
          <a:solidFill>
            <a:schemeClr val="bg2"/>
          </a:solidFill>
        </p:spPr>
        <p:txBody>
          <a:bodyPr anchor="ctr"/>
          <a:lstStyle>
            <a:lvl1pPr marL="0" indent="0" algn="ctr">
              <a:buNone/>
              <a:defRPr/>
            </a:lvl1pPr>
          </a:lstStyle>
          <a:p>
            <a:endParaRPr lang="en-GB"/>
          </a:p>
        </p:txBody>
      </p:sp>
      <p:sp>
        <p:nvSpPr>
          <p:cNvPr id="30" name="Text Placeholder 14">
            <a:extLst>
              <a:ext uri="{FF2B5EF4-FFF2-40B4-BE49-F238E27FC236}">
                <a16:creationId xmlns:a16="http://schemas.microsoft.com/office/drawing/2014/main" id="{1FC41432-3478-DD4C-AD34-1EBE4007BDA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4F54BEAF-5D68-1241-B332-81DC12940BE6}"/>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E056516B-69A7-8940-B2FD-246FA5A9F16E}"/>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F7B56310-4E6B-3642-BD26-42E683AB1D8A}"/>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5EA74BC9-F9FB-7647-86C7-A79DA49221B7}"/>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8" name="Text Placeholder 14">
            <a:extLst>
              <a:ext uri="{FF2B5EF4-FFF2-40B4-BE49-F238E27FC236}">
                <a16:creationId xmlns:a16="http://schemas.microsoft.com/office/drawing/2014/main" id="{53A99B93-893F-A54A-95DA-A4261A9E71D3}"/>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Oval 6">
            <a:extLst>
              <a:ext uri="{FF2B5EF4-FFF2-40B4-BE49-F238E27FC236}">
                <a16:creationId xmlns:a16="http://schemas.microsoft.com/office/drawing/2014/main" id="{095302BF-DD68-E045-8E00-23251718E127}"/>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AF64605-9E6D-474E-82CC-99998B7CFC8A}"/>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285DE62-D118-0549-8D06-6D4E3CF2BE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E4F6FE00-84C1-C54B-9897-01707B02C73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149886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vider_Title + Large Pictur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BF3A70-4600-8A44-8BDC-D49B83322E8B}"/>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855021C6-8AEC-9E41-B9C8-55E3135FB09C}"/>
              </a:ext>
            </a:extLst>
          </p:cNvPr>
          <p:cNvSpPr>
            <a:spLocks noGrp="1"/>
          </p:cNvSpPr>
          <p:nvPr>
            <p:ph type="pic" sz="quarter" idx="27"/>
          </p:nvPr>
        </p:nvSpPr>
        <p:spPr>
          <a:xfrm>
            <a:off x="-240704" y="1556933"/>
            <a:ext cx="11839780" cy="7144650"/>
          </a:xfrm>
          <a:custGeom>
            <a:avLst/>
            <a:gdLst>
              <a:gd name="connsiteX0" fmla="*/ 6620586 w 11839780"/>
              <a:gd name="connsiteY0" fmla="*/ 3103394 h 7144650"/>
              <a:gd name="connsiteX1" fmla="*/ 7483145 w 11839780"/>
              <a:gd name="connsiteY1" fmla="*/ 3965953 h 7144650"/>
              <a:gd name="connsiteX2" fmla="*/ 6620586 w 11839780"/>
              <a:gd name="connsiteY2" fmla="*/ 4828512 h 7144650"/>
              <a:gd name="connsiteX3" fmla="*/ 5758028 w 11839780"/>
              <a:gd name="connsiteY3" fmla="*/ 3965953 h 7144650"/>
              <a:gd name="connsiteX4" fmla="*/ 6620586 w 11839780"/>
              <a:gd name="connsiteY4" fmla="*/ 3103394 h 7144650"/>
              <a:gd name="connsiteX5" fmla="*/ 2568844 w 11839780"/>
              <a:gd name="connsiteY5" fmla="*/ 2006962 h 7144650"/>
              <a:gd name="connsiteX6" fmla="*/ 5137689 w 11839780"/>
              <a:gd name="connsiteY6" fmla="*/ 4575806 h 7144650"/>
              <a:gd name="connsiteX7" fmla="*/ 2568844 w 11839780"/>
              <a:gd name="connsiteY7" fmla="*/ 7144650 h 7144650"/>
              <a:gd name="connsiteX8" fmla="*/ 0 w 11839780"/>
              <a:gd name="connsiteY8" fmla="*/ 4575806 h 7144650"/>
              <a:gd name="connsiteX9" fmla="*/ 2568844 w 11839780"/>
              <a:gd name="connsiteY9" fmla="*/ 2006962 h 7144650"/>
              <a:gd name="connsiteX10" fmla="*/ 9678897 w 11839780"/>
              <a:gd name="connsiteY10" fmla="*/ 359899 h 7144650"/>
              <a:gd name="connsiteX11" fmla="*/ 11839780 w 11839780"/>
              <a:gd name="connsiteY11" fmla="*/ 2520782 h 7144650"/>
              <a:gd name="connsiteX12" fmla="*/ 9678897 w 11839780"/>
              <a:gd name="connsiteY12" fmla="*/ 4681665 h 7144650"/>
              <a:gd name="connsiteX13" fmla="*/ 7518014 w 11839780"/>
              <a:gd name="connsiteY13" fmla="*/ 2520782 h 7144650"/>
              <a:gd name="connsiteX14" fmla="*/ 9678897 w 11839780"/>
              <a:gd name="connsiteY14" fmla="*/ 359899 h 7144650"/>
              <a:gd name="connsiteX15" fmla="*/ 5379387 w 11839780"/>
              <a:gd name="connsiteY15" fmla="*/ 0 h 7144650"/>
              <a:gd name="connsiteX16" fmla="*/ 6931084 w 11839780"/>
              <a:gd name="connsiteY16" fmla="*/ 1551697 h 7144650"/>
              <a:gd name="connsiteX17" fmla="*/ 5379387 w 11839780"/>
              <a:gd name="connsiteY17" fmla="*/ 3103394 h 7144650"/>
              <a:gd name="connsiteX18" fmla="*/ 3827690 w 11839780"/>
              <a:gd name="connsiteY18" fmla="*/ 1551697 h 7144650"/>
              <a:gd name="connsiteX19" fmla="*/ 5379387 w 11839780"/>
              <a:gd name="connsiteY19" fmla="*/ 0 h 7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9780" h="7144650">
                <a:moveTo>
                  <a:pt x="6620586" y="3103394"/>
                </a:moveTo>
                <a:cubicBezTo>
                  <a:pt x="7096964" y="3103394"/>
                  <a:pt x="7483145" y="3489575"/>
                  <a:pt x="7483145" y="3965953"/>
                </a:cubicBezTo>
                <a:cubicBezTo>
                  <a:pt x="7483145" y="4442331"/>
                  <a:pt x="7096964" y="4828512"/>
                  <a:pt x="6620586" y="4828512"/>
                </a:cubicBezTo>
                <a:cubicBezTo>
                  <a:pt x="6144208" y="4828512"/>
                  <a:pt x="5758028" y="4442331"/>
                  <a:pt x="5758028" y="3965953"/>
                </a:cubicBezTo>
                <a:cubicBezTo>
                  <a:pt x="5758028" y="3489575"/>
                  <a:pt x="6144208" y="3103394"/>
                  <a:pt x="6620586" y="3103394"/>
                </a:cubicBezTo>
                <a:close/>
                <a:moveTo>
                  <a:pt x="2568844" y="2006962"/>
                </a:moveTo>
                <a:cubicBezTo>
                  <a:pt x="3987577" y="2006962"/>
                  <a:pt x="5137689" y="3157073"/>
                  <a:pt x="5137689" y="4575806"/>
                </a:cubicBezTo>
                <a:cubicBezTo>
                  <a:pt x="5137689" y="5994539"/>
                  <a:pt x="3987577" y="7144650"/>
                  <a:pt x="2568844" y="7144650"/>
                </a:cubicBezTo>
                <a:cubicBezTo>
                  <a:pt x="1150111" y="7144650"/>
                  <a:pt x="0" y="5994539"/>
                  <a:pt x="0" y="4575806"/>
                </a:cubicBezTo>
                <a:cubicBezTo>
                  <a:pt x="0" y="3157073"/>
                  <a:pt x="1150111" y="2006962"/>
                  <a:pt x="2568844" y="2006962"/>
                </a:cubicBezTo>
                <a:close/>
                <a:moveTo>
                  <a:pt x="9678897" y="359899"/>
                </a:moveTo>
                <a:cubicBezTo>
                  <a:pt x="10872320" y="359899"/>
                  <a:pt x="11839780" y="1327359"/>
                  <a:pt x="11839780" y="2520782"/>
                </a:cubicBezTo>
                <a:cubicBezTo>
                  <a:pt x="11839780" y="3714205"/>
                  <a:pt x="10872320" y="4681665"/>
                  <a:pt x="9678897" y="4681665"/>
                </a:cubicBezTo>
                <a:cubicBezTo>
                  <a:pt x="8485474" y="4681665"/>
                  <a:pt x="7518014" y="3714205"/>
                  <a:pt x="7518014" y="2520782"/>
                </a:cubicBezTo>
                <a:cubicBezTo>
                  <a:pt x="7518014" y="1327359"/>
                  <a:pt x="8485474" y="359899"/>
                  <a:pt x="9678897" y="359899"/>
                </a:cubicBezTo>
                <a:close/>
                <a:moveTo>
                  <a:pt x="5379387" y="0"/>
                </a:moveTo>
                <a:cubicBezTo>
                  <a:pt x="6236366" y="0"/>
                  <a:pt x="6931084" y="694718"/>
                  <a:pt x="6931084" y="1551697"/>
                </a:cubicBezTo>
                <a:cubicBezTo>
                  <a:pt x="6931084" y="2408677"/>
                  <a:pt x="6236366" y="3103394"/>
                  <a:pt x="5379387" y="3103394"/>
                </a:cubicBezTo>
                <a:cubicBezTo>
                  <a:pt x="4522408" y="3103394"/>
                  <a:pt x="3827690" y="2408677"/>
                  <a:pt x="3827690" y="1551697"/>
                </a:cubicBezTo>
                <a:cubicBezTo>
                  <a:pt x="3827690" y="694718"/>
                  <a:pt x="4522408" y="0"/>
                  <a:pt x="5379387" y="0"/>
                </a:cubicBezTo>
                <a:close/>
              </a:path>
            </a:pathLst>
          </a:custGeom>
          <a:solidFill>
            <a:schemeClr val="bg2"/>
          </a:solidFill>
        </p:spPr>
        <p:txBody>
          <a:bodyPr wrap="square" anchor="ctr">
            <a:noAutofit/>
          </a:bodyPr>
          <a:lstStyle>
            <a:lvl1pPr marL="0" indent="0" algn="ctr">
              <a:buNone/>
              <a:defRPr/>
            </a:lvl1pPr>
          </a:lstStyle>
          <a:p>
            <a:endParaRPr lang="en-GB"/>
          </a:p>
        </p:txBody>
      </p:sp>
      <p:sp>
        <p:nvSpPr>
          <p:cNvPr id="23" name="Text Placeholder 14">
            <a:extLst>
              <a:ext uri="{FF2B5EF4-FFF2-40B4-BE49-F238E27FC236}">
                <a16:creationId xmlns:a16="http://schemas.microsoft.com/office/drawing/2014/main" id="{B00B4FC5-B997-A54B-8C65-0005389DA6D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7" name="Text Placeholder 14">
            <a:extLst>
              <a:ext uri="{FF2B5EF4-FFF2-40B4-BE49-F238E27FC236}">
                <a16:creationId xmlns:a16="http://schemas.microsoft.com/office/drawing/2014/main" id="{CC6C789D-AE92-FB42-8B70-06D7E84F4758}"/>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9" name="Text Placeholder 14">
            <a:extLst>
              <a:ext uri="{FF2B5EF4-FFF2-40B4-BE49-F238E27FC236}">
                <a16:creationId xmlns:a16="http://schemas.microsoft.com/office/drawing/2014/main" id="{BAB4F15A-4D34-EC41-92EE-E0A6A84AAB20}"/>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1" name="Text Placeholder 14">
            <a:extLst>
              <a:ext uri="{FF2B5EF4-FFF2-40B4-BE49-F238E27FC236}">
                <a16:creationId xmlns:a16="http://schemas.microsoft.com/office/drawing/2014/main" id="{8C325A5D-D897-FF48-8571-CA340A8372D4}"/>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F557CF0D-B284-EA4C-A6ED-E151EC4CE1C0}"/>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34" name="Text Placeholder 14">
            <a:extLst>
              <a:ext uri="{FF2B5EF4-FFF2-40B4-BE49-F238E27FC236}">
                <a16:creationId xmlns:a16="http://schemas.microsoft.com/office/drawing/2014/main" id="{A6151A90-3EB4-FD45-A0AF-116E402E2DFB}"/>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6" name="Oval 35">
            <a:extLst>
              <a:ext uri="{FF2B5EF4-FFF2-40B4-BE49-F238E27FC236}">
                <a16:creationId xmlns:a16="http://schemas.microsoft.com/office/drawing/2014/main" id="{A307CFA3-7897-8343-91D4-A966443FCAA0}"/>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2EAA6B-EB93-8944-8CF1-61A81DFA429D}"/>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6B2A242D-D39E-7841-8AB8-B45BE6F178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894D0AC5-9E32-214C-9362-AFD83E5B731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1436833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 Sub + 1 Column Text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61620216-465B-E348-98CA-03E5C233D81C}"/>
              </a:ext>
            </a:extLst>
          </p:cNvPr>
          <p:cNvSpPr>
            <a:spLocks noGrp="1"/>
          </p:cNvSpPr>
          <p:nvPr>
            <p:ph type="title"/>
          </p:nvPr>
        </p:nvSpPr>
        <p:spPr/>
        <p:txBody>
          <a:bodyPr/>
          <a:lstStyle/>
          <a:p>
            <a:r>
              <a:rPr lang="en-US"/>
              <a:t>Click to edit Master title style</a:t>
            </a:r>
            <a:endParaRPr lang="en-GB"/>
          </a:p>
        </p:txBody>
      </p:sp>
      <p:sp>
        <p:nvSpPr>
          <p:cNvPr id="14" name="Text Placeholder 4">
            <a:extLst>
              <a:ext uri="{FF2B5EF4-FFF2-40B4-BE49-F238E27FC236}">
                <a16:creationId xmlns:a16="http://schemas.microsoft.com/office/drawing/2014/main" id="{3061D9EF-6B71-1A4C-A39D-D70022B8C512}"/>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C58D1711-B651-DC42-A9DC-C9B4999CE038}"/>
              </a:ext>
            </a:extLst>
          </p:cNvPr>
          <p:cNvSpPr>
            <a:spLocks noGrp="1"/>
          </p:cNvSpPr>
          <p:nvPr>
            <p:ph type="body" sz="quarter" idx="25"/>
          </p:nvPr>
        </p:nvSpPr>
        <p:spPr>
          <a:xfrm>
            <a:off x="479425" y="2009194"/>
            <a:ext cx="9829800" cy="3798650"/>
          </a:xfrm>
          <a:prstGeom prst="rect">
            <a:avLst/>
          </a:prstGeom>
        </p:spPr>
        <p:txBody>
          <a:bodyPr numCol="1"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8526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Sub_2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945BD3BD-2AEE-354E-B159-1D09F8E0D070}"/>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A66AE0EF-79AB-0A4C-983B-44F55BBF7A2D}"/>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8BDB0369-8E37-A843-B689-24EFA2AF9C4F}"/>
              </a:ext>
            </a:extLst>
          </p:cNvPr>
          <p:cNvSpPr>
            <a:spLocks noGrp="1"/>
          </p:cNvSpPr>
          <p:nvPr>
            <p:ph type="body" sz="quarter" idx="25"/>
          </p:nvPr>
        </p:nvSpPr>
        <p:spPr>
          <a:xfrm>
            <a:off x="479425" y="2009194"/>
            <a:ext cx="9829800" cy="3798650"/>
          </a:xfrm>
          <a:prstGeom prst="rect">
            <a:avLst/>
          </a:prstGeom>
        </p:spPr>
        <p:txBody>
          <a:bodyPr numCol="2"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49838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Sub_3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8D42394-487C-294F-9105-E24F9B836D72}"/>
              </a:ext>
            </a:extLst>
          </p:cNvPr>
          <p:cNvSpPr>
            <a:spLocks noGrp="1"/>
          </p:cNvSpPr>
          <p:nvPr>
            <p:ph type="title"/>
          </p:nvPr>
        </p:nvSpPr>
        <p:spPr/>
        <p:txBody>
          <a:bodyPr/>
          <a:lstStyle/>
          <a:p>
            <a:r>
              <a:rPr lang="en-US" dirty="0"/>
              <a:t>Click to edit Master title style</a:t>
            </a:r>
            <a:endParaRPr lang="en-GB" dirty="0"/>
          </a:p>
        </p:txBody>
      </p:sp>
      <p:sp>
        <p:nvSpPr>
          <p:cNvPr id="11" name="Text Placeholder 4">
            <a:extLst>
              <a:ext uri="{FF2B5EF4-FFF2-40B4-BE49-F238E27FC236}">
                <a16:creationId xmlns:a16="http://schemas.microsoft.com/office/drawing/2014/main" id="{2E1E897E-A2D1-3F48-A4B7-649FF26AE1E3}"/>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04BFAC52-C9B3-EE48-AA61-B5E67C6E51AD}"/>
              </a:ext>
            </a:extLst>
          </p:cNvPr>
          <p:cNvSpPr>
            <a:spLocks noGrp="1"/>
          </p:cNvSpPr>
          <p:nvPr>
            <p:ph type="body" sz="quarter" idx="25"/>
          </p:nvPr>
        </p:nvSpPr>
        <p:spPr>
          <a:xfrm>
            <a:off x="479425" y="2009194"/>
            <a:ext cx="9829800" cy="3798650"/>
          </a:xfrm>
          <a:prstGeom prst="rect">
            <a:avLst/>
          </a:prstGeom>
        </p:spPr>
        <p:txBody>
          <a:bodyPr numCol="3"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53541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 Graphic">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553403" y="3198027"/>
            <a:ext cx="5768376" cy="1254869"/>
          </a:xfrm>
          <a:prstGeom prst="rect">
            <a:avLst/>
          </a:prstGeom>
        </p:spPr>
        <p:txBody>
          <a:bodyPr anchor="ctr"/>
          <a:lstStyle>
            <a:lvl1pPr marL="0" indent="0" algn="l">
              <a:buNone/>
              <a:defRPr sz="5000" b="1" i="0">
                <a:solidFill>
                  <a:schemeClr val="bg1"/>
                </a:solidFill>
                <a:latin typeface="Berlingske Sans Extrabold" panose="02000703050000020004" pitchFamily="2" charset="0"/>
              </a:defRPr>
            </a:lvl1pPr>
          </a:lstStyle>
          <a:p>
            <a:pPr lvl="0"/>
            <a:r>
              <a:rPr lang="en-GB" dirty="0"/>
              <a:t>Thank you</a:t>
            </a:r>
          </a:p>
        </p:txBody>
      </p:sp>
      <p:sp>
        <p:nvSpPr>
          <p:cNvPr id="6" name="Oval 5">
            <a:extLst>
              <a:ext uri="{FF2B5EF4-FFF2-40B4-BE49-F238E27FC236}">
                <a16:creationId xmlns:a16="http://schemas.microsoft.com/office/drawing/2014/main" id="{D239FA92-3F9E-BF4C-BD40-34A0C885AE2C}"/>
              </a:ext>
            </a:extLst>
          </p:cNvPr>
          <p:cNvSpPr/>
          <p:nvPr userDrawn="1"/>
        </p:nvSpPr>
        <p:spPr>
          <a:xfrm>
            <a:off x="7089421" y="2809522"/>
            <a:ext cx="1952978" cy="1952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BB11E9-E0E0-1440-9F66-9DEA850FE579}"/>
              </a:ext>
            </a:extLst>
          </p:cNvPr>
          <p:cNvSpPr/>
          <p:nvPr userDrawn="1"/>
        </p:nvSpPr>
        <p:spPr>
          <a:xfrm>
            <a:off x="9045098" y="2809522"/>
            <a:ext cx="1952978" cy="19529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BCD9912-C6C2-3B4A-9E47-A8CADE6A09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Freeform 10">
            <a:extLst>
              <a:ext uri="{FF2B5EF4-FFF2-40B4-BE49-F238E27FC236}">
                <a16:creationId xmlns:a16="http://schemas.microsoft.com/office/drawing/2014/main" id="{F69C0910-9C3D-E44F-A64C-74A43022E4C5}"/>
              </a:ext>
            </a:extLst>
          </p:cNvPr>
          <p:cNvSpPr/>
          <p:nvPr userDrawn="1"/>
        </p:nvSpPr>
        <p:spPr>
          <a:xfrm>
            <a:off x="11000775" y="2809522"/>
            <a:ext cx="1191225" cy="1952978"/>
          </a:xfrm>
          <a:custGeom>
            <a:avLst/>
            <a:gdLst>
              <a:gd name="connsiteX0" fmla="*/ 976489 w 1191225"/>
              <a:gd name="connsiteY0" fmla="*/ 0 h 1952978"/>
              <a:gd name="connsiteX1" fmla="*/ 1173286 w 1191225"/>
              <a:gd name="connsiteY1" fmla="*/ 19839 h 1952978"/>
              <a:gd name="connsiteX2" fmla="*/ 1191225 w 1191225"/>
              <a:gd name="connsiteY2" fmla="*/ 24452 h 1952978"/>
              <a:gd name="connsiteX3" fmla="*/ 1191225 w 1191225"/>
              <a:gd name="connsiteY3" fmla="*/ 1928527 h 1952978"/>
              <a:gd name="connsiteX4" fmla="*/ 1173286 w 1191225"/>
              <a:gd name="connsiteY4" fmla="*/ 1933139 h 1952978"/>
              <a:gd name="connsiteX5" fmla="*/ 976489 w 1191225"/>
              <a:gd name="connsiteY5" fmla="*/ 1952978 h 1952978"/>
              <a:gd name="connsiteX6" fmla="*/ 0 w 1191225"/>
              <a:gd name="connsiteY6" fmla="*/ 976489 h 1952978"/>
              <a:gd name="connsiteX7" fmla="*/ 976489 w 1191225"/>
              <a:gd name="connsiteY7" fmla="*/ 0 h 195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1225" h="1952978">
                <a:moveTo>
                  <a:pt x="976489" y="0"/>
                </a:moveTo>
                <a:cubicBezTo>
                  <a:pt x="1043901" y="0"/>
                  <a:pt x="1109719" y="6831"/>
                  <a:pt x="1173286" y="19839"/>
                </a:cubicBezTo>
                <a:lnTo>
                  <a:pt x="1191225" y="24452"/>
                </a:lnTo>
                <a:lnTo>
                  <a:pt x="1191225" y="1928527"/>
                </a:lnTo>
                <a:lnTo>
                  <a:pt x="1173286" y="1933139"/>
                </a:lnTo>
                <a:cubicBezTo>
                  <a:pt x="1109719" y="1946147"/>
                  <a:pt x="1043901" y="1952978"/>
                  <a:pt x="976489" y="1952978"/>
                </a:cubicBezTo>
                <a:cubicBezTo>
                  <a:pt x="437189" y="1952978"/>
                  <a:pt x="0" y="1515789"/>
                  <a:pt x="0" y="976489"/>
                </a:cubicBezTo>
                <a:cubicBezTo>
                  <a:pt x="0" y="437189"/>
                  <a:pt x="437189" y="0"/>
                  <a:pt x="9764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623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vender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374393"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1033125" y="2784501"/>
            <a:ext cx="2047875" cy="472967"/>
          </a:xfrm>
          <a:prstGeom prst="rect">
            <a:avLst/>
          </a:prstGeom>
        </p:spPr>
        <p:txBody>
          <a:bodyPr lIns="0" anchor="ctr"/>
          <a:lstStyle>
            <a:lvl1pPr marL="0" marR="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sz="1400" b="1" i="0">
                <a:solidFill>
                  <a:schemeClr val="bg2"/>
                </a:solidFill>
                <a:latin typeface="Source Sans Pro SemiBold" panose="020B0503030403020204" pitchFamily="34" charset="77"/>
              </a:defRPr>
            </a:lvl1pPr>
          </a:lstStyle>
          <a:p>
            <a:pPr marL="0" marR="0" lvl="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a:pPr>
            <a:r>
              <a:rPr lang="en-US" dirty="0"/>
              <a:t>Add text here</a:t>
            </a:r>
          </a:p>
        </p:txBody>
      </p:sp>
      <p:sp>
        <p:nvSpPr>
          <p:cNvPr id="24" name="Text Placeholder 12">
            <a:extLst>
              <a:ext uri="{FF2B5EF4-FFF2-40B4-BE49-F238E27FC236}">
                <a16:creationId xmlns:a16="http://schemas.microsoft.com/office/drawing/2014/main" id="{CD8DFA49-2F7F-3147-A304-69EC5D2A9A75}"/>
              </a:ext>
            </a:extLst>
          </p:cNvPr>
          <p:cNvSpPr>
            <a:spLocks noGrp="1"/>
          </p:cNvSpPr>
          <p:nvPr>
            <p:ph type="body" sz="quarter" idx="18" hasCustomPrompt="1"/>
          </p:nvPr>
        </p:nvSpPr>
        <p:spPr>
          <a:xfrm>
            <a:off x="374393"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2</a:t>
            </a:r>
          </a:p>
        </p:txBody>
      </p:sp>
      <p:sp>
        <p:nvSpPr>
          <p:cNvPr id="25" name="Text Placeholder 14">
            <a:extLst>
              <a:ext uri="{FF2B5EF4-FFF2-40B4-BE49-F238E27FC236}">
                <a16:creationId xmlns:a16="http://schemas.microsoft.com/office/drawing/2014/main" id="{7C54CED5-E8F1-7841-8778-508807AF64AD}"/>
              </a:ext>
            </a:extLst>
          </p:cNvPr>
          <p:cNvSpPr>
            <a:spLocks noGrp="1"/>
          </p:cNvSpPr>
          <p:nvPr>
            <p:ph type="body" sz="quarter" idx="19" hasCustomPrompt="1"/>
          </p:nvPr>
        </p:nvSpPr>
        <p:spPr>
          <a:xfrm>
            <a:off x="1033125"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26" name="Text Placeholder 12">
            <a:extLst>
              <a:ext uri="{FF2B5EF4-FFF2-40B4-BE49-F238E27FC236}">
                <a16:creationId xmlns:a16="http://schemas.microsoft.com/office/drawing/2014/main" id="{4C8D1FE9-FB73-AF46-AAC5-03D14CA63383}"/>
              </a:ext>
            </a:extLst>
          </p:cNvPr>
          <p:cNvSpPr>
            <a:spLocks noGrp="1"/>
          </p:cNvSpPr>
          <p:nvPr>
            <p:ph type="body" sz="quarter" idx="20" hasCustomPrompt="1"/>
          </p:nvPr>
        </p:nvSpPr>
        <p:spPr>
          <a:xfrm>
            <a:off x="382797"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3</a:t>
            </a:r>
          </a:p>
        </p:txBody>
      </p:sp>
      <p:sp>
        <p:nvSpPr>
          <p:cNvPr id="32" name="Text Placeholder 14">
            <a:extLst>
              <a:ext uri="{FF2B5EF4-FFF2-40B4-BE49-F238E27FC236}">
                <a16:creationId xmlns:a16="http://schemas.microsoft.com/office/drawing/2014/main" id="{294B6308-4BF3-9847-90BE-7D7CEC8F8DF6}"/>
              </a:ext>
            </a:extLst>
          </p:cNvPr>
          <p:cNvSpPr>
            <a:spLocks noGrp="1"/>
          </p:cNvSpPr>
          <p:nvPr>
            <p:ph type="body" sz="quarter" idx="21" hasCustomPrompt="1"/>
          </p:nvPr>
        </p:nvSpPr>
        <p:spPr>
          <a:xfrm>
            <a:off x="1041529"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3" name="Text Placeholder 12">
            <a:extLst>
              <a:ext uri="{FF2B5EF4-FFF2-40B4-BE49-F238E27FC236}">
                <a16:creationId xmlns:a16="http://schemas.microsoft.com/office/drawing/2014/main" id="{2D7F37E7-230C-C343-BECB-55734AB64DDA}"/>
              </a:ext>
            </a:extLst>
          </p:cNvPr>
          <p:cNvSpPr>
            <a:spLocks noGrp="1"/>
          </p:cNvSpPr>
          <p:nvPr>
            <p:ph type="body" sz="quarter" idx="22" hasCustomPrompt="1"/>
          </p:nvPr>
        </p:nvSpPr>
        <p:spPr>
          <a:xfrm>
            <a:off x="374393"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4</a:t>
            </a:r>
          </a:p>
        </p:txBody>
      </p:sp>
      <p:sp>
        <p:nvSpPr>
          <p:cNvPr id="34" name="Text Placeholder 14">
            <a:extLst>
              <a:ext uri="{FF2B5EF4-FFF2-40B4-BE49-F238E27FC236}">
                <a16:creationId xmlns:a16="http://schemas.microsoft.com/office/drawing/2014/main" id="{4B750913-C610-614F-B3AE-2EC44290C9CC}"/>
              </a:ext>
            </a:extLst>
          </p:cNvPr>
          <p:cNvSpPr>
            <a:spLocks noGrp="1"/>
          </p:cNvSpPr>
          <p:nvPr>
            <p:ph type="body" sz="quarter" idx="23" hasCustomPrompt="1"/>
          </p:nvPr>
        </p:nvSpPr>
        <p:spPr>
          <a:xfrm>
            <a:off x="1033125"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5" name="Text Placeholder 12">
            <a:extLst>
              <a:ext uri="{FF2B5EF4-FFF2-40B4-BE49-F238E27FC236}">
                <a16:creationId xmlns:a16="http://schemas.microsoft.com/office/drawing/2014/main" id="{3B2810B0-F8DF-C146-A3ED-405350DA59EB}"/>
              </a:ext>
            </a:extLst>
          </p:cNvPr>
          <p:cNvSpPr>
            <a:spLocks noGrp="1"/>
          </p:cNvSpPr>
          <p:nvPr>
            <p:ph type="body" sz="quarter" idx="24" hasCustomPrompt="1"/>
          </p:nvPr>
        </p:nvSpPr>
        <p:spPr>
          <a:xfrm>
            <a:off x="3990766"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5</a:t>
            </a:r>
          </a:p>
        </p:txBody>
      </p:sp>
      <p:sp>
        <p:nvSpPr>
          <p:cNvPr id="36" name="Text Placeholder 14">
            <a:extLst>
              <a:ext uri="{FF2B5EF4-FFF2-40B4-BE49-F238E27FC236}">
                <a16:creationId xmlns:a16="http://schemas.microsoft.com/office/drawing/2014/main" id="{C75A2CE6-DFAB-104F-9EEB-DBA0FF408BB5}"/>
              </a:ext>
            </a:extLst>
          </p:cNvPr>
          <p:cNvSpPr>
            <a:spLocks noGrp="1"/>
          </p:cNvSpPr>
          <p:nvPr>
            <p:ph type="body" sz="quarter" idx="25" hasCustomPrompt="1"/>
          </p:nvPr>
        </p:nvSpPr>
        <p:spPr>
          <a:xfrm>
            <a:off x="4649498"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7" name="Text Placeholder 12">
            <a:extLst>
              <a:ext uri="{FF2B5EF4-FFF2-40B4-BE49-F238E27FC236}">
                <a16:creationId xmlns:a16="http://schemas.microsoft.com/office/drawing/2014/main" id="{A584C9B6-C26B-A848-ACD2-1B31A8567E72}"/>
              </a:ext>
            </a:extLst>
          </p:cNvPr>
          <p:cNvSpPr>
            <a:spLocks noGrp="1"/>
          </p:cNvSpPr>
          <p:nvPr>
            <p:ph type="body" sz="quarter" idx="26" hasCustomPrompt="1"/>
          </p:nvPr>
        </p:nvSpPr>
        <p:spPr>
          <a:xfrm>
            <a:off x="3990766"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6</a:t>
            </a:r>
          </a:p>
        </p:txBody>
      </p:sp>
      <p:sp>
        <p:nvSpPr>
          <p:cNvPr id="38" name="Text Placeholder 14">
            <a:extLst>
              <a:ext uri="{FF2B5EF4-FFF2-40B4-BE49-F238E27FC236}">
                <a16:creationId xmlns:a16="http://schemas.microsoft.com/office/drawing/2014/main" id="{6E544971-B467-9346-9A5D-6119AB4F9753}"/>
              </a:ext>
            </a:extLst>
          </p:cNvPr>
          <p:cNvSpPr>
            <a:spLocks noGrp="1"/>
          </p:cNvSpPr>
          <p:nvPr>
            <p:ph type="body" sz="quarter" idx="27" hasCustomPrompt="1"/>
          </p:nvPr>
        </p:nvSpPr>
        <p:spPr>
          <a:xfrm>
            <a:off x="4649498"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9" name="Text Placeholder 12">
            <a:extLst>
              <a:ext uri="{FF2B5EF4-FFF2-40B4-BE49-F238E27FC236}">
                <a16:creationId xmlns:a16="http://schemas.microsoft.com/office/drawing/2014/main" id="{EB306962-4E1D-454C-A6B4-5A4FCAD3FC08}"/>
              </a:ext>
            </a:extLst>
          </p:cNvPr>
          <p:cNvSpPr>
            <a:spLocks noGrp="1"/>
          </p:cNvSpPr>
          <p:nvPr>
            <p:ph type="body" sz="quarter" idx="28" hasCustomPrompt="1"/>
          </p:nvPr>
        </p:nvSpPr>
        <p:spPr>
          <a:xfrm>
            <a:off x="3999170"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7</a:t>
            </a:r>
          </a:p>
        </p:txBody>
      </p:sp>
      <p:sp>
        <p:nvSpPr>
          <p:cNvPr id="40" name="Text Placeholder 14">
            <a:extLst>
              <a:ext uri="{FF2B5EF4-FFF2-40B4-BE49-F238E27FC236}">
                <a16:creationId xmlns:a16="http://schemas.microsoft.com/office/drawing/2014/main" id="{E659289A-B6B9-1B4E-992C-80723AC36E58}"/>
              </a:ext>
            </a:extLst>
          </p:cNvPr>
          <p:cNvSpPr>
            <a:spLocks noGrp="1"/>
          </p:cNvSpPr>
          <p:nvPr>
            <p:ph type="body" sz="quarter" idx="29" hasCustomPrompt="1"/>
          </p:nvPr>
        </p:nvSpPr>
        <p:spPr>
          <a:xfrm>
            <a:off x="4657902"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1" name="Text Placeholder 12">
            <a:extLst>
              <a:ext uri="{FF2B5EF4-FFF2-40B4-BE49-F238E27FC236}">
                <a16:creationId xmlns:a16="http://schemas.microsoft.com/office/drawing/2014/main" id="{2207093D-0AE3-7F47-AC12-1D4621F1E5F8}"/>
              </a:ext>
            </a:extLst>
          </p:cNvPr>
          <p:cNvSpPr>
            <a:spLocks noGrp="1"/>
          </p:cNvSpPr>
          <p:nvPr>
            <p:ph type="body" sz="quarter" idx="30" hasCustomPrompt="1"/>
          </p:nvPr>
        </p:nvSpPr>
        <p:spPr>
          <a:xfrm>
            <a:off x="3990766"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8</a:t>
            </a:r>
          </a:p>
        </p:txBody>
      </p:sp>
      <p:sp>
        <p:nvSpPr>
          <p:cNvPr id="42" name="Text Placeholder 14">
            <a:extLst>
              <a:ext uri="{FF2B5EF4-FFF2-40B4-BE49-F238E27FC236}">
                <a16:creationId xmlns:a16="http://schemas.microsoft.com/office/drawing/2014/main" id="{75073AEF-5740-F747-B799-3C860882B182}"/>
              </a:ext>
            </a:extLst>
          </p:cNvPr>
          <p:cNvSpPr>
            <a:spLocks noGrp="1"/>
          </p:cNvSpPr>
          <p:nvPr>
            <p:ph type="body" sz="quarter" idx="31" hasCustomPrompt="1"/>
          </p:nvPr>
        </p:nvSpPr>
        <p:spPr>
          <a:xfrm>
            <a:off x="4649498"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3" name="Text Placeholder 12">
            <a:extLst>
              <a:ext uri="{FF2B5EF4-FFF2-40B4-BE49-F238E27FC236}">
                <a16:creationId xmlns:a16="http://schemas.microsoft.com/office/drawing/2014/main" id="{735D8FBE-F524-444D-892F-3044BEE47BF9}"/>
              </a:ext>
            </a:extLst>
          </p:cNvPr>
          <p:cNvSpPr>
            <a:spLocks noGrp="1"/>
          </p:cNvSpPr>
          <p:nvPr>
            <p:ph type="body" sz="quarter" idx="32" hasCustomPrompt="1"/>
          </p:nvPr>
        </p:nvSpPr>
        <p:spPr>
          <a:xfrm>
            <a:off x="7323912" y="2597609"/>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9</a:t>
            </a:r>
          </a:p>
        </p:txBody>
      </p:sp>
      <p:sp>
        <p:nvSpPr>
          <p:cNvPr id="44" name="Text Placeholder 14">
            <a:extLst>
              <a:ext uri="{FF2B5EF4-FFF2-40B4-BE49-F238E27FC236}">
                <a16:creationId xmlns:a16="http://schemas.microsoft.com/office/drawing/2014/main" id="{8C534923-7194-134A-978E-71F06EEE325F}"/>
              </a:ext>
            </a:extLst>
          </p:cNvPr>
          <p:cNvSpPr>
            <a:spLocks noGrp="1"/>
          </p:cNvSpPr>
          <p:nvPr>
            <p:ph type="body" sz="quarter" idx="33" hasCustomPrompt="1"/>
          </p:nvPr>
        </p:nvSpPr>
        <p:spPr>
          <a:xfrm>
            <a:off x="8454689"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5" name="Text Placeholder 12">
            <a:extLst>
              <a:ext uri="{FF2B5EF4-FFF2-40B4-BE49-F238E27FC236}">
                <a16:creationId xmlns:a16="http://schemas.microsoft.com/office/drawing/2014/main" id="{F38C1893-B569-DE47-8A0D-79D27EF86E40}"/>
              </a:ext>
            </a:extLst>
          </p:cNvPr>
          <p:cNvSpPr>
            <a:spLocks noGrp="1"/>
          </p:cNvSpPr>
          <p:nvPr>
            <p:ph type="body" sz="quarter" idx="34" hasCustomPrompt="1"/>
          </p:nvPr>
        </p:nvSpPr>
        <p:spPr>
          <a:xfrm>
            <a:off x="7323912" y="3398688"/>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10</a:t>
            </a:r>
          </a:p>
        </p:txBody>
      </p:sp>
      <p:sp>
        <p:nvSpPr>
          <p:cNvPr id="46" name="Text Placeholder 14">
            <a:extLst>
              <a:ext uri="{FF2B5EF4-FFF2-40B4-BE49-F238E27FC236}">
                <a16:creationId xmlns:a16="http://schemas.microsoft.com/office/drawing/2014/main" id="{AE06F02B-5BB9-AB4B-8831-5B12A24D216D}"/>
              </a:ext>
            </a:extLst>
          </p:cNvPr>
          <p:cNvSpPr>
            <a:spLocks noGrp="1"/>
          </p:cNvSpPr>
          <p:nvPr>
            <p:ph type="body" sz="quarter" idx="35" hasCustomPrompt="1"/>
          </p:nvPr>
        </p:nvSpPr>
        <p:spPr>
          <a:xfrm>
            <a:off x="8454689"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7" name="Text Placeholder 12">
            <a:extLst>
              <a:ext uri="{FF2B5EF4-FFF2-40B4-BE49-F238E27FC236}">
                <a16:creationId xmlns:a16="http://schemas.microsoft.com/office/drawing/2014/main" id="{BD4D8E94-E835-744D-892D-71E3C45797DD}"/>
              </a:ext>
            </a:extLst>
          </p:cNvPr>
          <p:cNvSpPr>
            <a:spLocks noGrp="1"/>
          </p:cNvSpPr>
          <p:nvPr>
            <p:ph type="body" sz="quarter" idx="36" hasCustomPrompt="1"/>
          </p:nvPr>
        </p:nvSpPr>
        <p:spPr>
          <a:xfrm>
            <a:off x="7332316" y="4199767"/>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11</a:t>
            </a:r>
          </a:p>
        </p:txBody>
      </p:sp>
      <p:sp>
        <p:nvSpPr>
          <p:cNvPr id="48" name="Text Placeholder 14">
            <a:extLst>
              <a:ext uri="{FF2B5EF4-FFF2-40B4-BE49-F238E27FC236}">
                <a16:creationId xmlns:a16="http://schemas.microsoft.com/office/drawing/2014/main" id="{8C948CB6-AFFE-A642-92FD-ED3E26D05736}"/>
              </a:ext>
            </a:extLst>
          </p:cNvPr>
          <p:cNvSpPr>
            <a:spLocks noGrp="1"/>
          </p:cNvSpPr>
          <p:nvPr>
            <p:ph type="body" sz="quarter" idx="37" hasCustomPrompt="1"/>
          </p:nvPr>
        </p:nvSpPr>
        <p:spPr>
          <a:xfrm>
            <a:off x="8463093"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9" name="Text Placeholder 12">
            <a:extLst>
              <a:ext uri="{FF2B5EF4-FFF2-40B4-BE49-F238E27FC236}">
                <a16:creationId xmlns:a16="http://schemas.microsoft.com/office/drawing/2014/main" id="{39534580-C69D-0042-9F3E-223DC45652C4}"/>
              </a:ext>
            </a:extLst>
          </p:cNvPr>
          <p:cNvSpPr>
            <a:spLocks noGrp="1"/>
          </p:cNvSpPr>
          <p:nvPr>
            <p:ph type="body" sz="quarter" idx="38" hasCustomPrompt="1"/>
          </p:nvPr>
        </p:nvSpPr>
        <p:spPr>
          <a:xfrm>
            <a:off x="7323912" y="5000846"/>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12</a:t>
            </a:r>
          </a:p>
        </p:txBody>
      </p:sp>
      <p:sp>
        <p:nvSpPr>
          <p:cNvPr id="50" name="Text Placeholder 14">
            <a:extLst>
              <a:ext uri="{FF2B5EF4-FFF2-40B4-BE49-F238E27FC236}">
                <a16:creationId xmlns:a16="http://schemas.microsoft.com/office/drawing/2014/main" id="{7C407BF4-2959-814E-BF1B-D2DAB1362E34}"/>
              </a:ext>
            </a:extLst>
          </p:cNvPr>
          <p:cNvSpPr>
            <a:spLocks noGrp="1"/>
          </p:cNvSpPr>
          <p:nvPr>
            <p:ph type="body" sz="quarter" idx="39" hasCustomPrompt="1"/>
          </p:nvPr>
        </p:nvSpPr>
        <p:spPr>
          <a:xfrm>
            <a:off x="8454689"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pic>
        <p:nvPicPr>
          <p:cNvPr id="29" name="Picture 28">
            <a:extLst>
              <a:ext uri="{FF2B5EF4-FFF2-40B4-BE49-F238E27FC236}">
                <a16:creationId xmlns:a16="http://schemas.microsoft.com/office/drawing/2014/main" id="{C1D013E5-6D28-CE47-8FB2-748BCB1B4E6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1" name="Title 1">
            <a:extLst>
              <a:ext uri="{FF2B5EF4-FFF2-40B4-BE49-F238E27FC236}">
                <a16:creationId xmlns:a16="http://schemas.microsoft.com/office/drawing/2014/main" id="{67BBA32E-1282-0341-8963-47C131CE83F0}"/>
              </a:ext>
            </a:extLst>
          </p:cNvPr>
          <p:cNvSpPr>
            <a:spLocks noGrp="1"/>
          </p:cNvSpPr>
          <p:nvPr>
            <p:ph type="ctrTitle" hasCustomPrompt="1"/>
          </p:nvPr>
        </p:nvSpPr>
        <p:spPr>
          <a:xfrm>
            <a:off x="479425" y="385658"/>
            <a:ext cx="9067266"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52" name="Subtitle 2">
            <a:extLst>
              <a:ext uri="{FF2B5EF4-FFF2-40B4-BE49-F238E27FC236}">
                <a16:creationId xmlns:a16="http://schemas.microsoft.com/office/drawing/2014/main" id="{F5F6A6BA-52FD-7948-A13F-09B9B845C0DB}"/>
              </a:ext>
            </a:extLst>
          </p:cNvPr>
          <p:cNvSpPr>
            <a:spLocks noGrp="1"/>
          </p:cNvSpPr>
          <p:nvPr>
            <p:ph type="subTitle" idx="1"/>
          </p:nvPr>
        </p:nvSpPr>
        <p:spPr>
          <a:xfrm>
            <a:off x="479425" y="1948508"/>
            <a:ext cx="9067265"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30" name="Straight Connector 29">
            <a:extLst>
              <a:ext uri="{FF2B5EF4-FFF2-40B4-BE49-F238E27FC236}">
                <a16:creationId xmlns:a16="http://schemas.microsoft.com/office/drawing/2014/main" id="{6E27DC7C-34A0-064D-A088-5F14E9C8A6D5}"/>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8883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3708400" y="2883067"/>
            <a:ext cx="4348480" cy="1254869"/>
          </a:xfrm>
          <a:prstGeom prst="rect">
            <a:avLst/>
          </a:prstGeom>
        </p:spPr>
        <p:txBody>
          <a:bodyPr anchor="ctr"/>
          <a:lstStyle>
            <a:lvl1pPr marL="0" indent="0" algn="ctr">
              <a:buNone/>
              <a:defRPr sz="5000" b="1" i="0">
                <a:solidFill>
                  <a:schemeClr val="bg1"/>
                </a:solidFill>
                <a:latin typeface="Berlingske Sans Extrabold" panose="02000703050000020004" pitchFamily="2" charset="0"/>
              </a:defRPr>
            </a:lvl1pPr>
          </a:lstStyle>
          <a:p>
            <a:pPr lvl="0"/>
            <a:r>
              <a:rPr lang="en-GB" dirty="0"/>
              <a:t>Thank you</a:t>
            </a:r>
          </a:p>
        </p:txBody>
      </p:sp>
      <p:pic>
        <p:nvPicPr>
          <p:cNvPr id="5" name="Picture 4">
            <a:extLst>
              <a:ext uri="{FF2B5EF4-FFF2-40B4-BE49-F238E27FC236}">
                <a16:creationId xmlns:a16="http://schemas.microsoft.com/office/drawing/2014/main" id="{658DA3D2-4F87-4644-BD65-35C51695C1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718339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nd Page_Monogram + Address">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FBF0B6-78BE-2343-ACAD-5391F432140D}"/>
              </a:ext>
            </a:extLst>
          </p:cNvPr>
          <p:cNvPicPr>
            <a:picLocks noChangeAspect="1"/>
          </p:cNvPicPr>
          <p:nvPr userDrawn="1"/>
        </p:nvPicPr>
        <p:blipFill>
          <a:blip r:embed="rId2"/>
          <a:stretch>
            <a:fillRect/>
          </a:stretch>
        </p:blipFill>
        <p:spPr>
          <a:xfrm>
            <a:off x="479425" y="5493651"/>
            <a:ext cx="1163912" cy="1009410"/>
          </a:xfrm>
          <a:prstGeom prst="rect">
            <a:avLst/>
          </a:prstGeom>
        </p:spPr>
      </p:pic>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sp>
        <p:nvSpPr>
          <p:cNvPr id="6" name="Text Placeholder 5">
            <a:extLst>
              <a:ext uri="{FF2B5EF4-FFF2-40B4-BE49-F238E27FC236}">
                <a16:creationId xmlns:a16="http://schemas.microsoft.com/office/drawing/2014/main" id="{C8781B61-7942-FA47-B7F6-B13373DD110F}"/>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26037598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nd Page_Logo + Address">
    <p:bg>
      <p:bgPr>
        <a:solidFill>
          <a:schemeClr val="tx2"/>
        </a:solidFill>
        <a:effectLst/>
      </p:bgPr>
    </p:bg>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pic>
        <p:nvPicPr>
          <p:cNvPr id="17" name="Picture 16">
            <a:extLst>
              <a:ext uri="{FF2B5EF4-FFF2-40B4-BE49-F238E27FC236}">
                <a16:creationId xmlns:a16="http://schemas.microsoft.com/office/drawing/2014/main" id="{4C1BDFCC-EDBC-1844-9AE1-900437C22A84}"/>
              </a:ext>
            </a:extLst>
          </p:cNvPr>
          <p:cNvPicPr>
            <a:picLocks noChangeAspect="1"/>
          </p:cNvPicPr>
          <p:nvPr userDrawn="1"/>
        </p:nvPicPr>
        <p:blipFill>
          <a:blip r:embed="rId2"/>
          <a:stretch>
            <a:fillRect/>
          </a:stretch>
        </p:blipFill>
        <p:spPr>
          <a:xfrm>
            <a:off x="479425" y="2906580"/>
            <a:ext cx="4237121" cy="1021598"/>
          </a:xfrm>
          <a:prstGeom prst="rect">
            <a:avLst/>
          </a:prstGeom>
        </p:spPr>
      </p:pic>
      <p:sp>
        <p:nvSpPr>
          <p:cNvPr id="6" name="Text Placeholder 5">
            <a:extLst>
              <a:ext uri="{FF2B5EF4-FFF2-40B4-BE49-F238E27FC236}">
                <a16:creationId xmlns:a16="http://schemas.microsoft.com/office/drawing/2014/main" id="{FD60FEDF-18CB-0447-9CD4-B80F5525579A}"/>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12467455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elpful Tip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151358-F78C-9C4B-ABDE-892B2674CEAB}"/>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Helpful tips</a:t>
            </a:r>
          </a:p>
        </p:txBody>
      </p:sp>
    </p:spTree>
    <p:extLst>
      <p:ext uri="{BB962C8B-B14F-4D97-AF65-F5344CB8AC3E}">
        <p14:creationId xmlns:p14="http://schemas.microsoft.com/office/powerpoint/2010/main" val="270367410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ps_Font">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6E78632-591E-C148-9BCE-C129EF3E242D}"/>
              </a:ext>
            </a:extLst>
          </p:cNvPr>
          <p:cNvSpPr/>
          <p:nvPr userDrawn="1"/>
        </p:nvSpPr>
        <p:spPr>
          <a:xfrm>
            <a:off x="479425" y="2137959"/>
            <a:ext cx="5220635" cy="2536435"/>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56" name="Rectangle 55" hidden="1">
            <a:extLst>
              <a:ext uri="{FF2B5EF4-FFF2-40B4-BE49-F238E27FC236}">
                <a16:creationId xmlns:a16="http://schemas.microsoft.com/office/drawing/2014/main" id="{8D0D1552-133D-C445-B8DE-6FFC993C6617}"/>
              </a:ext>
            </a:extLst>
          </p:cNvPr>
          <p:cNvSpPr/>
          <p:nvPr userDrawn="1"/>
        </p:nvSpPr>
        <p:spPr>
          <a:xfrm>
            <a:off x="479425" y="2472445"/>
            <a:ext cx="5220635" cy="259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692550" y="3818091"/>
            <a:ext cx="2165442" cy="646331"/>
          </a:xfrm>
          <a:prstGeom prst="rect">
            <a:avLst/>
          </a:prstGeom>
        </p:spPr>
        <p:txBody>
          <a:bodyPr wrap="square">
            <a:spAutoFit/>
          </a:bodyPr>
          <a:lstStyle/>
          <a:p>
            <a:pPr algn="l">
              <a:spcAft>
                <a:spcPts val="0"/>
              </a:spcAft>
            </a:pPr>
            <a:r>
              <a:rPr lang="en-GB" sz="1800" b="1" i="0" dirty="0" err="1">
                <a:solidFill>
                  <a:schemeClr val="bg1"/>
                </a:solidFill>
                <a:effectLst/>
                <a:latin typeface="Berlingske Sans Extrabold" panose="02000703050000020004" pitchFamily="2" charset="0"/>
              </a:rPr>
              <a:t>Berlingske</a:t>
            </a:r>
            <a:r>
              <a:rPr lang="en-GB" sz="1800" b="1" i="0" dirty="0">
                <a:solidFill>
                  <a:schemeClr val="bg1"/>
                </a:solidFill>
                <a:effectLst/>
                <a:latin typeface="Berlingske Sans Extrabold" panose="02000703050000020004" pitchFamily="2" charset="0"/>
              </a:rPr>
              <a:t> Sans</a:t>
            </a:r>
          </a:p>
          <a:p>
            <a:pPr algn="l">
              <a:spcAft>
                <a:spcPts val="0"/>
              </a:spcAft>
            </a:pPr>
            <a:r>
              <a:rPr lang="en-GB" sz="1800" b="1" i="0" dirty="0" err="1">
                <a:solidFill>
                  <a:schemeClr val="bg1"/>
                </a:solidFill>
                <a:effectLst/>
                <a:latin typeface="Berlingske Sans Extrabold" panose="02000703050000020004" pitchFamily="2" charset="0"/>
              </a:rPr>
              <a:t>ExtraBold</a:t>
            </a:r>
            <a:endParaRPr lang="en-GB" sz="1400" b="1" i="0" dirty="0">
              <a:solidFill>
                <a:schemeClr val="bg1"/>
              </a:solidFill>
              <a:effectLst/>
              <a:latin typeface="Berlingske Sans Extrabold" panose="02000703050000020004" pitchFamily="2" charset="0"/>
            </a:endParaRPr>
          </a:p>
        </p:txBody>
      </p:sp>
      <p:sp>
        <p:nvSpPr>
          <p:cNvPr id="57" name="Rectangle 56">
            <a:extLst>
              <a:ext uri="{FF2B5EF4-FFF2-40B4-BE49-F238E27FC236}">
                <a16:creationId xmlns:a16="http://schemas.microsoft.com/office/drawing/2014/main" id="{12F04329-FE5B-E949-8BBF-753509591CEF}"/>
              </a:ext>
            </a:extLst>
          </p:cNvPr>
          <p:cNvSpPr/>
          <p:nvPr userDrawn="1"/>
        </p:nvSpPr>
        <p:spPr>
          <a:xfrm>
            <a:off x="3071118" y="2667287"/>
            <a:ext cx="2477306" cy="2215991"/>
          </a:xfrm>
          <a:prstGeom prst="rect">
            <a:avLst/>
          </a:prstGeom>
        </p:spPr>
        <p:txBody>
          <a:bodyPr wrap="square">
            <a:spAutoFit/>
          </a:bodyPr>
          <a:lstStyle/>
          <a:p>
            <a:pPr algn="l">
              <a:spcAft>
                <a:spcPts val="0"/>
              </a:spcAft>
            </a:pPr>
            <a:r>
              <a:rPr lang="en-GB" sz="13800" b="1" i="0" dirty="0">
                <a:solidFill>
                  <a:schemeClr val="accent4"/>
                </a:solidFill>
                <a:effectLst/>
                <a:latin typeface="Berlingske Sans Extrabold" panose="02000703050000020004" pitchFamily="2" charset="0"/>
              </a:rPr>
              <a:t>Aa</a:t>
            </a:r>
            <a:endParaRPr lang="en-GB" sz="9600" b="1" i="0" dirty="0">
              <a:solidFill>
                <a:schemeClr val="accent4"/>
              </a:solidFill>
              <a:effectLst/>
              <a:latin typeface="Berlingske Sans Extrabold" panose="02000703050000020004" pitchFamily="2" charset="0"/>
            </a:endParaRPr>
          </a:p>
        </p:txBody>
      </p:sp>
      <p:sp>
        <p:nvSpPr>
          <p:cNvPr id="59" name="Rectangle 58">
            <a:extLst>
              <a:ext uri="{FF2B5EF4-FFF2-40B4-BE49-F238E27FC236}">
                <a16:creationId xmlns:a16="http://schemas.microsoft.com/office/drawing/2014/main" id="{66985259-8142-A341-9915-9685E643B32C}"/>
              </a:ext>
            </a:extLst>
          </p:cNvPr>
          <p:cNvSpPr/>
          <p:nvPr userDrawn="1"/>
        </p:nvSpPr>
        <p:spPr>
          <a:xfrm>
            <a:off x="6025449" y="2137959"/>
            <a:ext cx="5220635" cy="2536435"/>
          </a:xfrm>
          <a:prstGeom prst="rect">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1899B19-9BBE-C143-AA8A-A3A887C8BA4C}"/>
              </a:ext>
            </a:extLst>
          </p:cNvPr>
          <p:cNvSpPr/>
          <p:nvPr userDrawn="1"/>
        </p:nvSpPr>
        <p:spPr>
          <a:xfrm>
            <a:off x="6238574" y="3818091"/>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1" name="Rectangle 60">
            <a:extLst>
              <a:ext uri="{FF2B5EF4-FFF2-40B4-BE49-F238E27FC236}">
                <a16:creationId xmlns:a16="http://schemas.microsoft.com/office/drawing/2014/main" id="{983E2EF3-F34E-DD47-A787-A75AF69A3AC1}"/>
              </a:ext>
            </a:extLst>
          </p:cNvPr>
          <p:cNvSpPr/>
          <p:nvPr userDrawn="1"/>
        </p:nvSpPr>
        <p:spPr>
          <a:xfrm>
            <a:off x="8404016" y="2353078"/>
            <a:ext cx="2477306" cy="2646878"/>
          </a:xfrm>
          <a:prstGeom prst="rect">
            <a:avLst/>
          </a:prstGeom>
        </p:spPr>
        <p:txBody>
          <a:bodyPr wrap="square">
            <a:spAutoFit/>
          </a:bodyPr>
          <a:lstStyle/>
          <a:p>
            <a:pPr algn="l">
              <a:spcAft>
                <a:spcPts val="0"/>
              </a:spcAft>
            </a:pPr>
            <a:r>
              <a:rPr lang="en-GB" sz="16600" b="0" i="0" dirty="0">
                <a:solidFill>
                  <a:schemeClr val="accent4"/>
                </a:solidFill>
                <a:effectLst/>
                <a:latin typeface="Source Sans Pro" panose="020B0503030403020204" pitchFamily="34" charset="77"/>
              </a:rPr>
              <a:t>Aa</a:t>
            </a:r>
            <a:endParaRPr lang="en-GB" sz="11500" b="0" i="0" dirty="0">
              <a:solidFill>
                <a:schemeClr val="accent4"/>
              </a:solidFill>
              <a:effectLst/>
              <a:latin typeface="Source Sans Pro" panose="020B0503030403020204" pitchFamily="34" charset="77"/>
            </a:endParaRPr>
          </a:p>
        </p:txBody>
      </p:sp>
      <p:sp>
        <p:nvSpPr>
          <p:cNvPr id="62" name="Rectangle 61">
            <a:extLst>
              <a:ext uri="{FF2B5EF4-FFF2-40B4-BE49-F238E27FC236}">
                <a16:creationId xmlns:a16="http://schemas.microsoft.com/office/drawing/2014/main" id="{FED97FAA-4640-9E47-A429-29554E38CD8D}"/>
              </a:ext>
            </a:extLst>
          </p:cNvPr>
          <p:cNvSpPr/>
          <p:nvPr userDrawn="1"/>
        </p:nvSpPr>
        <p:spPr>
          <a:xfrm>
            <a:off x="692550" y="4986213"/>
            <a:ext cx="1901543" cy="646331"/>
          </a:xfrm>
          <a:prstGeom prst="rect">
            <a:avLst/>
          </a:prstGeom>
        </p:spPr>
        <p:txBody>
          <a:bodyPr wrap="square">
            <a:spAutoFit/>
          </a:bodyPr>
          <a:lstStyle/>
          <a:p>
            <a:pPr algn="l">
              <a:spcAft>
                <a:spcPts val="0"/>
              </a:spcAft>
            </a:pPr>
            <a:r>
              <a:rPr lang="en-GB" sz="1800" b="1" i="0" dirty="0" err="1">
                <a:solidFill>
                  <a:schemeClr val="tx2"/>
                </a:solidFill>
                <a:effectLst/>
                <a:latin typeface="Berlingske Sans Extrabold" panose="02000703050000020004" pitchFamily="2" charset="0"/>
              </a:rPr>
              <a:t>Berlingske</a:t>
            </a:r>
            <a:r>
              <a:rPr lang="en-GB" sz="1800" b="1" i="0" dirty="0">
                <a:solidFill>
                  <a:schemeClr val="tx2"/>
                </a:solidFill>
                <a:effectLst/>
                <a:latin typeface="Berlingske Sans Extrabold" panose="02000703050000020004" pitchFamily="2" charset="0"/>
              </a:rPr>
              <a:t> Sans</a:t>
            </a:r>
          </a:p>
          <a:p>
            <a:pPr algn="l">
              <a:spcAft>
                <a:spcPts val="0"/>
              </a:spcAft>
            </a:pPr>
            <a:r>
              <a:rPr lang="en-GB" sz="1800" b="1" i="0" dirty="0" err="1">
                <a:solidFill>
                  <a:schemeClr val="tx2"/>
                </a:solidFill>
                <a:effectLst/>
                <a:latin typeface="Berlingske Sans Extrabold" panose="02000703050000020004" pitchFamily="2" charset="0"/>
              </a:rPr>
              <a:t>ExtraBold</a:t>
            </a:r>
            <a:endParaRPr lang="en-GB" sz="1400" b="1" i="0" dirty="0">
              <a:solidFill>
                <a:schemeClr val="tx2"/>
              </a:solidFill>
              <a:effectLst/>
              <a:latin typeface="Berlingske Sans Extrabold" panose="02000703050000020004" pitchFamily="2" charset="0"/>
            </a:endParaRPr>
          </a:p>
        </p:txBody>
      </p:sp>
      <p:sp>
        <p:nvSpPr>
          <p:cNvPr id="63" name="Rectangle 62">
            <a:extLst>
              <a:ext uri="{FF2B5EF4-FFF2-40B4-BE49-F238E27FC236}">
                <a16:creationId xmlns:a16="http://schemas.microsoft.com/office/drawing/2014/main" id="{9F28988F-7F16-7749-99E7-86A57A7EE9A4}"/>
              </a:ext>
            </a:extLst>
          </p:cNvPr>
          <p:cNvSpPr/>
          <p:nvPr userDrawn="1"/>
        </p:nvSpPr>
        <p:spPr>
          <a:xfrm>
            <a:off x="6238574" y="4986213"/>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4" name="Rectangle 63">
            <a:extLst>
              <a:ext uri="{FF2B5EF4-FFF2-40B4-BE49-F238E27FC236}">
                <a16:creationId xmlns:a16="http://schemas.microsoft.com/office/drawing/2014/main" id="{41442260-D858-BA4F-8B36-F3CF993E893A}"/>
              </a:ext>
            </a:extLst>
          </p:cNvPr>
          <p:cNvSpPr/>
          <p:nvPr userDrawn="1"/>
        </p:nvSpPr>
        <p:spPr>
          <a:xfrm>
            <a:off x="2706356" y="4986213"/>
            <a:ext cx="1901543" cy="646331"/>
          </a:xfrm>
          <a:prstGeom prst="rect">
            <a:avLst/>
          </a:prstGeom>
        </p:spPr>
        <p:txBody>
          <a:bodyPr wrap="square">
            <a:spAutoFit/>
          </a:bodyPr>
          <a:lstStyle/>
          <a:p>
            <a:pPr algn="l">
              <a:spcAft>
                <a:spcPts val="0"/>
              </a:spcAft>
            </a:pPr>
            <a:r>
              <a:rPr lang="en-GB" sz="1800" b="1" i="0" dirty="0">
                <a:solidFill>
                  <a:schemeClr val="tx2"/>
                </a:solidFill>
                <a:effectLst/>
                <a:latin typeface="Berlingske Sans Extrabold" panose="02000703050000020004" pitchFamily="2" charset="0"/>
              </a:rPr>
              <a:t>Use for headlines</a:t>
            </a:r>
            <a:endParaRPr lang="en-GB" sz="1400" b="1" i="0" dirty="0">
              <a:solidFill>
                <a:schemeClr val="tx2"/>
              </a:solidFill>
              <a:effectLst/>
              <a:latin typeface="Berlingske Sans Extrabold" panose="02000703050000020004" pitchFamily="2" charset="0"/>
            </a:endParaRPr>
          </a:p>
        </p:txBody>
      </p:sp>
      <p:sp>
        <p:nvSpPr>
          <p:cNvPr id="66" name="Rectangle 65">
            <a:extLst>
              <a:ext uri="{FF2B5EF4-FFF2-40B4-BE49-F238E27FC236}">
                <a16:creationId xmlns:a16="http://schemas.microsoft.com/office/drawing/2014/main" id="{CA4BD6D4-8F81-F440-B4A3-7D3917B400C9}"/>
              </a:ext>
            </a:extLst>
          </p:cNvPr>
          <p:cNvSpPr/>
          <p:nvPr userDrawn="1"/>
        </p:nvSpPr>
        <p:spPr>
          <a:xfrm>
            <a:off x="8404016" y="4986213"/>
            <a:ext cx="2165442" cy="646331"/>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Use for body copy/content</a:t>
            </a:r>
            <a:endParaRPr lang="en-GB" sz="1400" b="0" i="0" dirty="0">
              <a:solidFill>
                <a:schemeClr val="tx2"/>
              </a:solidFill>
              <a:effectLst/>
              <a:latin typeface="Source Sans Pro" panose="020B0503030403020204" pitchFamily="34" charset="77"/>
            </a:endParaRPr>
          </a:p>
        </p:txBody>
      </p:sp>
      <p:pic>
        <p:nvPicPr>
          <p:cNvPr id="20" name="Picture 19">
            <a:extLst>
              <a:ext uri="{FF2B5EF4-FFF2-40B4-BE49-F238E27FC236}">
                <a16:creationId xmlns:a16="http://schemas.microsoft.com/office/drawing/2014/main" id="{477C604A-D216-9A41-BDCF-FE4C4599D6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extBox 4">
            <a:extLst>
              <a:ext uri="{FF2B5EF4-FFF2-40B4-BE49-F238E27FC236}">
                <a16:creationId xmlns:a16="http://schemas.microsoft.com/office/drawing/2014/main" id="{4270B6C9-68E0-FC4A-8CCF-85A63530CCA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Fonts</a:t>
            </a:r>
          </a:p>
        </p:txBody>
      </p:sp>
      <p:sp>
        <p:nvSpPr>
          <p:cNvPr id="22" name="TextBox 21">
            <a:extLst>
              <a:ext uri="{FF2B5EF4-FFF2-40B4-BE49-F238E27FC236}">
                <a16:creationId xmlns:a16="http://schemas.microsoft.com/office/drawing/2014/main" id="{4A60F43D-B73C-1B43-9901-D8EC4412D051}"/>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Tree>
    <p:extLst>
      <p:ext uri="{BB962C8B-B14F-4D97-AF65-F5344CB8AC3E}">
        <p14:creationId xmlns:p14="http://schemas.microsoft.com/office/powerpoint/2010/main" val="29567143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ps_Colour Palet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97C6D1-F514-D54F-8A75-F35B5BB52FFE}"/>
              </a:ext>
            </a:extLst>
          </p:cNvPr>
          <p:cNvGrpSpPr/>
          <p:nvPr userDrawn="1"/>
        </p:nvGrpSpPr>
        <p:grpSpPr>
          <a:xfrm>
            <a:off x="482361" y="2337240"/>
            <a:ext cx="1037763" cy="1348890"/>
            <a:chOff x="482361" y="2107311"/>
            <a:chExt cx="1037763" cy="1348890"/>
          </a:xfrm>
        </p:grpSpPr>
        <p:sp>
          <p:nvSpPr>
            <p:cNvPr id="43" name="Rectangle 42">
              <a:extLst>
                <a:ext uri="{FF2B5EF4-FFF2-40B4-BE49-F238E27FC236}">
                  <a16:creationId xmlns:a16="http://schemas.microsoft.com/office/drawing/2014/main" id="{5D6FB55F-69B4-344F-B040-4948AD61D350}"/>
                </a:ext>
              </a:extLst>
            </p:cNvPr>
            <p:cNvSpPr/>
            <p:nvPr userDrawn="1"/>
          </p:nvSpPr>
          <p:spPr>
            <a:xfrm>
              <a:off x="484957" y="2107311"/>
              <a:ext cx="1032232"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a:extLst>
                <a:ext uri="{FF2B5EF4-FFF2-40B4-BE49-F238E27FC236}">
                  <a16:creationId xmlns:a16="http://schemas.microsoft.com/office/drawing/2014/main" id="{1415D86E-D015-4245-95FC-02BCB7F6089E}"/>
                </a:ext>
              </a:extLst>
            </p:cNvPr>
            <p:cNvSpPr/>
            <p:nvPr userDrawn="1"/>
          </p:nvSpPr>
          <p:spPr>
            <a:xfrm>
              <a:off x="482361" y="2107311"/>
              <a:ext cx="1037763" cy="60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 name="Group 3">
            <a:extLst>
              <a:ext uri="{FF2B5EF4-FFF2-40B4-BE49-F238E27FC236}">
                <a16:creationId xmlns:a16="http://schemas.microsoft.com/office/drawing/2014/main" id="{FAF488B8-29A2-3D40-9988-4EB9CEA3EECD}"/>
              </a:ext>
            </a:extLst>
          </p:cNvPr>
          <p:cNvGrpSpPr/>
          <p:nvPr userDrawn="1"/>
        </p:nvGrpSpPr>
        <p:grpSpPr>
          <a:xfrm>
            <a:off x="4699303" y="2337240"/>
            <a:ext cx="1040358" cy="1348890"/>
            <a:chOff x="4693040" y="2107311"/>
            <a:chExt cx="1040358" cy="1348890"/>
          </a:xfrm>
        </p:grpSpPr>
        <p:sp>
          <p:nvSpPr>
            <p:cNvPr id="60" name="Rectangle 59">
              <a:extLst>
                <a:ext uri="{FF2B5EF4-FFF2-40B4-BE49-F238E27FC236}">
                  <a16:creationId xmlns:a16="http://schemas.microsoft.com/office/drawing/2014/main" id="{4E5BBEAD-F7AB-E841-B3EF-82D85C948D0A}"/>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Rectangle 60">
              <a:extLst>
                <a:ext uri="{FF2B5EF4-FFF2-40B4-BE49-F238E27FC236}">
                  <a16:creationId xmlns:a16="http://schemas.microsoft.com/office/drawing/2014/main" id="{56E482E6-C85B-7F45-BA36-1D6507BF10B6}"/>
                </a:ext>
              </a:extLst>
            </p:cNvPr>
            <p:cNvSpPr/>
            <p:nvPr userDrawn="1"/>
          </p:nvSpPr>
          <p:spPr>
            <a:xfrm>
              <a:off x="4693040" y="2107311"/>
              <a:ext cx="1037763" cy="6089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2" name="Group 61">
            <a:extLst>
              <a:ext uri="{FF2B5EF4-FFF2-40B4-BE49-F238E27FC236}">
                <a16:creationId xmlns:a16="http://schemas.microsoft.com/office/drawing/2014/main" id="{D5D9E1E0-31FD-7443-B2B7-DF8C763A9BF4}"/>
              </a:ext>
            </a:extLst>
          </p:cNvPr>
          <p:cNvGrpSpPr/>
          <p:nvPr userDrawn="1"/>
        </p:nvGrpSpPr>
        <p:grpSpPr>
          <a:xfrm>
            <a:off x="1882908" y="2337240"/>
            <a:ext cx="1037763" cy="1348890"/>
            <a:chOff x="4693040" y="2107311"/>
            <a:chExt cx="1037763" cy="1348890"/>
          </a:xfrm>
        </p:grpSpPr>
        <p:sp>
          <p:nvSpPr>
            <p:cNvPr id="63" name="Rectangle 62">
              <a:extLst>
                <a:ext uri="{FF2B5EF4-FFF2-40B4-BE49-F238E27FC236}">
                  <a16:creationId xmlns:a16="http://schemas.microsoft.com/office/drawing/2014/main" id="{588CA9A8-5371-C045-8A42-A814E63846A3}"/>
                </a:ext>
              </a:extLst>
            </p:cNvPr>
            <p:cNvSpPr/>
            <p:nvPr userDrawn="1"/>
          </p:nvSpPr>
          <p:spPr>
            <a:xfrm>
              <a:off x="4695635" y="2107311"/>
              <a:ext cx="102842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4" name="Rectangle 63">
              <a:extLst>
                <a:ext uri="{FF2B5EF4-FFF2-40B4-BE49-F238E27FC236}">
                  <a16:creationId xmlns:a16="http://schemas.microsoft.com/office/drawing/2014/main" id="{62E01DFF-DB01-FA46-AC21-9F951790D754}"/>
                </a:ext>
              </a:extLst>
            </p:cNvPr>
            <p:cNvSpPr/>
            <p:nvPr userDrawn="1"/>
          </p:nvSpPr>
          <p:spPr>
            <a:xfrm>
              <a:off x="4693040" y="2107311"/>
              <a:ext cx="1037763" cy="608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5" name="Group 64">
            <a:extLst>
              <a:ext uri="{FF2B5EF4-FFF2-40B4-BE49-F238E27FC236}">
                <a16:creationId xmlns:a16="http://schemas.microsoft.com/office/drawing/2014/main" id="{2E933FCA-F8B5-DF41-A59F-3CC4EE380E18}"/>
              </a:ext>
            </a:extLst>
          </p:cNvPr>
          <p:cNvGrpSpPr/>
          <p:nvPr userDrawn="1"/>
        </p:nvGrpSpPr>
        <p:grpSpPr>
          <a:xfrm>
            <a:off x="3299658" y="2328931"/>
            <a:ext cx="1040358" cy="1348890"/>
            <a:chOff x="4693040" y="2107311"/>
            <a:chExt cx="1040358" cy="1348890"/>
          </a:xfrm>
        </p:grpSpPr>
        <p:sp>
          <p:nvSpPr>
            <p:cNvPr id="66" name="Rectangle 65">
              <a:extLst>
                <a:ext uri="{FF2B5EF4-FFF2-40B4-BE49-F238E27FC236}">
                  <a16:creationId xmlns:a16="http://schemas.microsoft.com/office/drawing/2014/main" id="{3248B564-9BD9-BA4E-96AD-372EF46F1B1D}"/>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Rectangle 66">
              <a:extLst>
                <a:ext uri="{FF2B5EF4-FFF2-40B4-BE49-F238E27FC236}">
                  <a16:creationId xmlns:a16="http://schemas.microsoft.com/office/drawing/2014/main" id="{4FFA4667-5321-494A-95E7-88DEB36F24DB}"/>
                </a:ext>
              </a:extLst>
            </p:cNvPr>
            <p:cNvSpPr/>
            <p:nvPr userDrawn="1"/>
          </p:nvSpPr>
          <p:spPr>
            <a:xfrm>
              <a:off x="4693040" y="2107311"/>
              <a:ext cx="1037763" cy="608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8" name="Group 67">
            <a:extLst>
              <a:ext uri="{FF2B5EF4-FFF2-40B4-BE49-F238E27FC236}">
                <a16:creationId xmlns:a16="http://schemas.microsoft.com/office/drawing/2014/main" id="{887E61EF-CD44-9A4F-97DD-FB8D93C6B98E}"/>
              </a:ext>
            </a:extLst>
          </p:cNvPr>
          <p:cNvGrpSpPr/>
          <p:nvPr userDrawn="1"/>
        </p:nvGrpSpPr>
        <p:grpSpPr>
          <a:xfrm>
            <a:off x="479425" y="4409230"/>
            <a:ext cx="1037763" cy="1348890"/>
            <a:chOff x="482361" y="2107311"/>
            <a:chExt cx="1037763" cy="1348890"/>
          </a:xfrm>
        </p:grpSpPr>
        <p:sp>
          <p:nvSpPr>
            <p:cNvPr id="69" name="Rectangle 68">
              <a:extLst>
                <a:ext uri="{FF2B5EF4-FFF2-40B4-BE49-F238E27FC236}">
                  <a16:creationId xmlns:a16="http://schemas.microsoft.com/office/drawing/2014/main" id="{FDE9D74F-A0A4-7A4A-AE70-DBA560C16623}"/>
                </a:ext>
              </a:extLst>
            </p:cNvPr>
            <p:cNvSpPr/>
            <p:nvPr userDrawn="1"/>
          </p:nvSpPr>
          <p:spPr>
            <a:xfrm>
              <a:off x="484956" y="2107311"/>
              <a:ext cx="103516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0" name="Rectangle 69">
              <a:extLst>
                <a:ext uri="{FF2B5EF4-FFF2-40B4-BE49-F238E27FC236}">
                  <a16:creationId xmlns:a16="http://schemas.microsoft.com/office/drawing/2014/main" id="{071B77EF-9601-504C-933A-138A1E140D2D}"/>
                </a:ext>
              </a:extLst>
            </p:cNvPr>
            <p:cNvSpPr/>
            <p:nvPr userDrawn="1"/>
          </p:nvSpPr>
          <p:spPr>
            <a:xfrm>
              <a:off x="482361" y="2107311"/>
              <a:ext cx="1037763" cy="6089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1" name="Group 70">
            <a:extLst>
              <a:ext uri="{FF2B5EF4-FFF2-40B4-BE49-F238E27FC236}">
                <a16:creationId xmlns:a16="http://schemas.microsoft.com/office/drawing/2014/main" id="{5A5A72DC-83E1-4844-88EE-E7CF51FDC19C}"/>
              </a:ext>
            </a:extLst>
          </p:cNvPr>
          <p:cNvGrpSpPr/>
          <p:nvPr userDrawn="1"/>
        </p:nvGrpSpPr>
        <p:grpSpPr>
          <a:xfrm>
            <a:off x="4690104" y="4409230"/>
            <a:ext cx="1037763" cy="1348890"/>
            <a:chOff x="4693040" y="2107311"/>
            <a:chExt cx="1037763" cy="1348890"/>
          </a:xfrm>
        </p:grpSpPr>
        <p:sp>
          <p:nvSpPr>
            <p:cNvPr id="72" name="Rectangle 71">
              <a:extLst>
                <a:ext uri="{FF2B5EF4-FFF2-40B4-BE49-F238E27FC236}">
                  <a16:creationId xmlns:a16="http://schemas.microsoft.com/office/drawing/2014/main" id="{47CBFCC3-9509-D143-B595-2D78EED10DE8}"/>
                </a:ext>
              </a:extLst>
            </p:cNvPr>
            <p:cNvSpPr/>
            <p:nvPr userDrawn="1"/>
          </p:nvSpPr>
          <p:spPr>
            <a:xfrm>
              <a:off x="4695635" y="2107311"/>
              <a:ext cx="103039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Rectangle 72">
              <a:extLst>
                <a:ext uri="{FF2B5EF4-FFF2-40B4-BE49-F238E27FC236}">
                  <a16:creationId xmlns:a16="http://schemas.microsoft.com/office/drawing/2014/main" id="{64D4D964-9AAF-CC4E-9B60-7178B599F13D}"/>
                </a:ext>
              </a:extLst>
            </p:cNvPr>
            <p:cNvSpPr/>
            <p:nvPr userDrawn="1"/>
          </p:nvSpPr>
          <p:spPr>
            <a:xfrm>
              <a:off x="4693040" y="2107311"/>
              <a:ext cx="1037763" cy="608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4" name="Group 73">
            <a:extLst>
              <a:ext uri="{FF2B5EF4-FFF2-40B4-BE49-F238E27FC236}">
                <a16:creationId xmlns:a16="http://schemas.microsoft.com/office/drawing/2014/main" id="{001EA64D-7E50-A34C-AB32-FD23982BF71F}"/>
              </a:ext>
            </a:extLst>
          </p:cNvPr>
          <p:cNvGrpSpPr/>
          <p:nvPr userDrawn="1"/>
        </p:nvGrpSpPr>
        <p:grpSpPr>
          <a:xfrm>
            <a:off x="1879972" y="4409230"/>
            <a:ext cx="1037763" cy="1348890"/>
            <a:chOff x="4693040" y="2107311"/>
            <a:chExt cx="1037763" cy="1348890"/>
          </a:xfrm>
        </p:grpSpPr>
        <p:sp>
          <p:nvSpPr>
            <p:cNvPr id="75" name="Rectangle 74">
              <a:extLst>
                <a:ext uri="{FF2B5EF4-FFF2-40B4-BE49-F238E27FC236}">
                  <a16:creationId xmlns:a16="http://schemas.microsoft.com/office/drawing/2014/main" id="{D7896FEB-0D16-E64B-87B9-5D971DB53347}"/>
                </a:ext>
              </a:extLst>
            </p:cNvPr>
            <p:cNvSpPr/>
            <p:nvPr userDrawn="1"/>
          </p:nvSpPr>
          <p:spPr>
            <a:xfrm>
              <a:off x="4695635" y="2107311"/>
              <a:ext cx="103135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6" name="Rectangle 75">
              <a:extLst>
                <a:ext uri="{FF2B5EF4-FFF2-40B4-BE49-F238E27FC236}">
                  <a16:creationId xmlns:a16="http://schemas.microsoft.com/office/drawing/2014/main" id="{FA576B94-1249-0841-A3DC-C69C763790D9}"/>
                </a:ext>
              </a:extLst>
            </p:cNvPr>
            <p:cNvSpPr/>
            <p:nvPr userDrawn="1"/>
          </p:nvSpPr>
          <p:spPr>
            <a:xfrm>
              <a:off x="4693040" y="2107311"/>
              <a:ext cx="1037763" cy="608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7" name="Group 76">
            <a:extLst>
              <a:ext uri="{FF2B5EF4-FFF2-40B4-BE49-F238E27FC236}">
                <a16:creationId xmlns:a16="http://schemas.microsoft.com/office/drawing/2014/main" id="{4B8F1636-3F18-D849-913F-5764551836B9}"/>
              </a:ext>
            </a:extLst>
          </p:cNvPr>
          <p:cNvGrpSpPr/>
          <p:nvPr userDrawn="1"/>
        </p:nvGrpSpPr>
        <p:grpSpPr>
          <a:xfrm>
            <a:off x="3296722" y="4400921"/>
            <a:ext cx="1040358" cy="1348890"/>
            <a:chOff x="4693040" y="2107311"/>
            <a:chExt cx="1040358" cy="1348890"/>
          </a:xfrm>
        </p:grpSpPr>
        <p:sp>
          <p:nvSpPr>
            <p:cNvPr id="78" name="Rectangle 77">
              <a:extLst>
                <a:ext uri="{FF2B5EF4-FFF2-40B4-BE49-F238E27FC236}">
                  <a16:creationId xmlns:a16="http://schemas.microsoft.com/office/drawing/2014/main" id="{C8A915DF-9658-5041-9391-F17737938792}"/>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9" name="Rectangle 78">
              <a:extLst>
                <a:ext uri="{FF2B5EF4-FFF2-40B4-BE49-F238E27FC236}">
                  <a16:creationId xmlns:a16="http://schemas.microsoft.com/office/drawing/2014/main" id="{972027B3-605D-4C4E-88CE-287D9FE66D6F}"/>
                </a:ext>
              </a:extLst>
            </p:cNvPr>
            <p:cNvSpPr/>
            <p:nvPr userDrawn="1"/>
          </p:nvSpPr>
          <p:spPr>
            <a:xfrm>
              <a:off x="4693040" y="2107311"/>
              <a:ext cx="1037763" cy="608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25" name="Rectangle 24">
            <a:extLst>
              <a:ext uri="{FF2B5EF4-FFF2-40B4-BE49-F238E27FC236}">
                <a16:creationId xmlns:a16="http://schemas.microsoft.com/office/drawing/2014/main" id="{7B652458-1694-5E4E-B727-A690E144520A}"/>
              </a:ext>
            </a:extLst>
          </p:cNvPr>
          <p:cNvSpPr/>
          <p:nvPr userDrawn="1"/>
        </p:nvSpPr>
        <p:spPr>
          <a:xfrm>
            <a:off x="1890485"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Navy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2D2341</a:t>
            </a:r>
          </a:p>
        </p:txBody>
      </p:sp>
      <p:sp>
        <p:nvSpPr>
          <p:cNvPr id="26" name="Rectangle 25">
            <a:extLst>
              <a:ext uri="{FF2B5EF4-FFF2-40B4-BE49-F238E27FC236}">
                <a16:creationId xmlns:a16="http://schemas.microsoft.com/office/drawing/2014/main" id="{2E62E7BB-085D-E244-BAD3-D6AB3DEF3D2D}"/>
              </a:ext>
            </a:extLst>
          </p:cNvPr>
          <p:cNvSpPr/>
          <p:nvPr userDrawn="1"/>
        </p:nvSpPr>
        <p:spPr>
          <a:xfrm>
            <a:off x="491951"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Lavender</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7887E6</a:t>
            </a:r>
          </a:p>
        </p:txBody>
      </p:sp>
      <p:sp>
        <p:nvSpPr>
          <p:cNvPr id="27" name="Rectangle 26">
            <a:extLst>
              <a:ext uri="{FF2B5EF4-FFF2-40B4-BE49-F238E27FC236}">
                <a16:creationId xmlns:a16="http://schemas.microsoft.com/office/drawing/2014/main" id="{93B57706-0699-004A-91E4-F859E1A89622}"/>
              </a:ext>
            </a:extLst>
          </p:cNvPr>
          <p:cNvSpPr/>
          <p:nvPr userDrawn="1"/>
        </p:nvSpPr>
        <p:spPr>
          <a:xfrm>
            <a:off x="1890485"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Coral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FF5073</a:t>
            </a:r>
          </a:p>
        </p:txBody>
      </p:sp>
      <p:sp>
        <p:nvSpPr>
          <p:cNvPr id="28" name="Rectangle 27">
            <a:extLst>
              <a:ext uri="{FF2B5EF4-FFF2-40B4-BE49-F238E27FC236}">
                <a16:creationId xmlns:a16="http://schemas.microsoft.com/office/drawing/2014/main" id="{414EB1F8-8FCD-9E4B-874D-BE997FE7EF7A}"/>
              </a:ext>
            </a:extLst>
          </p:cNvPr>
          <p:cNvSpPr/>
          <p:nvPr userDrawn="1"/>
        </p:nvSpPr>
        <p:spPr>
          <a:xfrm>
            <a:off x="3299747"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Teal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00C8D2</a:t>
            </a:r>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485688"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Grey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2C2341</a:t>
            </a:r>
          </a:p>
        </p:txBody>
      </p:sp>
      <p:sp>
        <p:nvSpPr>
          <p:cNvPr id="30" name="Rectangle 29">
            <a:extLst>
              <a:ext uri="{FF2B5EF4-FFF2-40B4-BE49-F238E27FC236}">
                <a16:creationId xmlns:a16="http://schemas.microsoft.com/office/drawing/2014/main" id="{48461AAC-4F85-EB49-967E-ED540971F65E}"/>
              </a:ext>
            </a:extLst>
          </p:cNvPr>
          <p:cNvSpPr/>
          <p:nvPr userDrawn="1"/>
        </p:nvSpPr>
        <p:spPr>
          <a:xfrm>
            <a:off x="4699752"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Tan</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D7C3B9</a:t>
            </a:r>
          </a:p>
        </p:txBody>
      </p:sp>
      <p:sp>
        <p:nvSpPr>
          <p:cNvPr id="31" name="Rectangle 30">
            <a:extLst>
              <a:ext uri="{FF2B5EF4-FFF2-40B4-BE49-F238E27FC236}">
                <a16:creationId xmlns:a16="http://schemas.microsoft.com/office/drawing/2014/main" id="{089B1FC0-FDF1-5445-A562-C5CC9DD44612}"/>
              </a:ext>
            </a:extLst>
          </p:cNvPr>
          <p:cNvSpPr/>
          <p:nvPr userDrawn="1"/>
        </p:nvSpPr>
        <p:spPr>
          <a:xfrm>
            <a:off x="4699319"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Light grey</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C8C8C8</a:t>
            </a:r>
          </a:p>
        </p:txBody>
      </p:sp>
      <p:sp>
        <p:nvSpPr>
          <p:cNvPr id="46" name="Rectangle 45">
            <a:extLst>
              <a:ext uri="{FF2B5EF4-FFF2-40B4-BE49-F238E27FC236}">
                <a16:creationId xmlns:a16="http://schemas.microsoft.com/office/drawing/2014/main" id="{AAADE1ED-6957-B041-81ED-884621FA18F9}"/>
              </a:ext>
            </a:extLst>
          </p:cNvPr>
          <p:cNvSpPr/>
          <p:nvPr userDrawn="1"/>
        </p:nvSpPr>
        <p:spPr>
          <a:xfrm>
            <a:off x="6594359" y="1853737"/>
            <a:ext cx="5118215" cy="425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1" name="Picture 40">
            <a:extLst>
              <a:ext uri="{FF2B5EF4-FFF2-40B4-BE49-F238E27FC236}">
                <a16:creationId xmlns:a16="http://schemas.microsoft.com/office/drawing/2014/main" id="{07A4A1DD-9CE2-294F-98C6-DC663DCA3C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6242" y="2148833"/>
            <a:ext cx="1657350" cy="3027853"/>
          </a:xfrm>
          <a:prstGeom prst="rect">
            <a:avLst/>
          </a:prstGeom>
        </p:spPr>
      </p:pic>
      <p:pic>
        <p:nvPicPr>
          <p:cNvPr id="42" name="Picture 41">
            <a:extLst>
              <a:ext uri="{FF2B5EF4-FFF2-40B4-BE49-F238E27FC236}">
                <a16:creationId xmlns:a16="http://schemas.microsoft.com/office/drawing/2014/main" id="{45A7A337-8C53-104C-AFD3-EC2F629CDE67}"/>
              </a:ext>
            </a:extLst>
          </p:cNvPr>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artisticBlur/>
                    </a14:imgEffect>
                    <a14:imgEffect>
                      <a14:saturation sat="24000"/>
                    </a14:imgEffect>
                  </a14:imgLayer>
                </a14:imgProps>
              </a:ext>
              <a:ext uri="{28A0092B-C50C-407E-A947-70E740481C1C}">
                <a14:useLocalDpi xmlns:a14="http://schemas.microsoft.com/office/drawing/2010/main"/>
              </a:ext>
            </a:extLst>
          </a:blip>
          <a:srcRect/>
          <a:stretch/>
        </p:blipFill>
        <p:spPr>
          <a:xfrm>
            <a:off x="8103631" y="3122039"/>
            <a:ext cx="1657350" cy="2054647"/>
          </a:xfrm>
          <a:prstGeom prst="rect">
            <a:avLst/>
          </a:prstGeom>
        </p:spPr>
      </p:pic>
      <p:sp>
        <p:nvSpPr>
          <p:cNvPr id="44" name="Rectangle 43">
            <a:extLst>
              <a:ext uri="{FF2B5EF4-FFF2-40B4-BE49-F238E27FC236}">
                <a16:creationId xmlns:a16="http://schemas.microsoft.com/office/drawing/2014/main" id="{ED7E32BD-BB23-9B45-B958-9BAC0CB4DB55}"/>
              </a:ext>
            </a:extLst>
          </p:cNvPr>
          <p:cNvSpPr/>
          <p:nvPr userDrawn="1"/>
        </p:nvSpPr>
        <p:spPr>
          <a:xfrm>
            <a:off x="7031693" y="2236247"/>
            <a:ext cx="1024017" cy="369332"/>
          </a:xfrm>
          <a:prstGeom prst="rect">
            <a:avLst/>
          </a:prstGeom>
        </p:spPr>
        <p:txBody>
          <a:bodyPr wrap="square">
            <a:spAutoFit/>
          </a:bodyPr>
          <a:lstStyle/>
          <a:p>
            <a:pPr algn="ctr">
              <a:spcAft>
                <a:spcPts val="600"/>
              </a:spcAft>
            </a:pPr>
            <a:r>
              <a:rPr lang="en-GB" sz="900" b="1" i="0" dirty="0">
                <a:solidFill>
                  <a:schemeClr val="tx2"/>
                </a:solidFill>
                <a:effectLst/>
                <a:latin typeface="Berlingske Sans Extrabold" panose="02000703050000020004" pitchFamily="2" charset="0"/>
              </a:rPr>
              <a:t>Use only</a:t>
            </a:r>
            <a:br>
              <a:rPr lang="en-GB" sz="900" b="1" i="0" dirty="0">
                <a:solidFill>
                  <a:schemeClr val="tx2"/>
                </a:solidFill>
                <a:effectLst/>
                <a:latin typeface="Berlingske Sans Extrabold" panose="02000703050000020004" pitchFamily="2" charset="0"/>
              </a:rPr>
            </a:br>
            <a:r>
              <a:rPr lang="en-GB" sz="900" b="1" i="0" dirty="0">
                <a:solidFill>
                  <a:schemeClr val="tx2"/>
                </a:solidFill>
                <a:effectLst/>
                <a:latin typeface="Berlingske Sans Extrabold" panose="02000703050000020004" pitchFamily="2" charset="0"/>
              </a:rPr>
              <a:t>Theme Colours</a:t>
            </a:r>
          </a:p>
        </p:txBody>
      </p:sp>
      <p:sp>
        <p:nvSpPr>
          <p:cNvPr id="45" name="Bent Arrow 44">
            <a:extLst>
              <a:ext uri="{FF2B5EF4-FFF2-40B4-BE49-F238E27FC236}">
                <a16:creationId xmlns:a16="http://schemas.microsoft.com/office/drawing/2014/main" id="{3F189398-48FE-9A4B-8E59-DE77C5E928A5}"/>
              </a:ext>
            </a:extLst>
          </p:cNvPr>
          <p:cNvSpPr/>
          <p:nvPr userDrawn="1"/>
        </p:nvSpPr>
        <p:spPr>
          <a:xfrm flipV="1">
            <a:off x="7518664" y="2658712"/>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pic>
        <p:nvPicPr>
          <p:cNvPr id="15" name="Picture 14">
            <a:extLst>
              <a:ext uri="{FF2B5EF4-FFF2-40B4-BE49-F238E27FC236}">
                <a16:creationId xmlns:a16="http://schemas.microsoft.com/office/drawing/2014/main" id="{74E0E1A4-FB86-1845-AC48-27F6CCCA727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849348" y="3267958"/>
            <a:ext cx="1588163" cy="2600467"/>
          </a:xfrm>
          <a:prstGeom prst="rect">
            <a:avLst/>
          </a:prstGeom>
        </p:spPr>
      </p:pic>
      <p:sp>
        <p:nvSpPr>
          <p:cNvPr id="33" name="Rectangle 32">
            <a:extLst>
              <a:ext uri="{FF2B5EF4-FFF2-40B4-BE49-F238E27FC236}">
                <a16:creationId xmlns:a16="http://schemas.microsoft.com/office/drawing/2014/main" id="{4A7F2767-CB4E-6146-AFEF-46401ADAA66E}"/>
              </a:ext>
            </a:extLst>
          </p:cNvPr>
          <p:cNvSpPr/>
          <p:nvPr userDrawn="1"/>
        </p:nvSpPr>
        <p:spPr>
          <a:xfrm>
            <a:off x="10481299" y="5247039"/>
            <a:ext cx="934098" cy="369332"/>
          </a:xfrm>
          <a:prstGeom prst="rect">
            <a:avLst/>
          </a:prstGeom>
        </p:spPr>
        <p:txBody>
          <a:bodyPr wrap="square">
            <a:spAutoFit/>
          </a:bodyPr>
          <a:lstStyle/>
          <a:p>
            <a:pPr algn="ctr">
              <a:spcAft>
                <a:spcPts val="600"/>
              </a:spcAft>
            </a:pPr>
            <a:r>
              <a:rPr lang="en-GB" sz="900" b="1" i="0" dirty="0">
                <a:solidFill>
                  <a:schemeClr val="accent4"/>
                </a:solidFill>
                <a:effectLst/>
                <a:latin typeface="Berlingske Sans Extrabold" panose="02000703050000020004" pitchFamily="2" charset="0"/>
              </a:rPr>
              <a:t>HEX COLOUR </a:t>
            </a:r>
            <a:r>
              <a:rPr lang="en-GB" sz="900" b="1" i="0" dirty="0">
                <a:solidFill>
                  <a:schemeClr val="tx2"/>
                </a:solidFill>
                <a:effectLst/>
                <a:latin typeface="Berlingske Sans Extrabold" panose="02000703050000020004" pitchFamily="2" charset="0"/>
              </a:rPr>
              <a:t>7887E6</a:t>
            </a:r>
          </a:p>
        </p:txBody>
      </p:sp>
      <p:sp>
        <p:nvSpPr>
          <p:cNvPr id="48" name="Rectangle 47">
            <a:extLst>
              <a:ext uri="{FF2B5EF4-FFF2-40B4-BE49-F238E27FC236}">
                <a16:creationId xmlns:a16="http://schemas.microsoft.com/office/drawing/2014/main" id="{94855B92-FDE2-144E-81B0-C1EA40171701}"/>
              </a:ext>
            </a:extLst>
          </p:cNvPr>
          <p:cNvSpPr/>
          <p:nvPr userDrawn="1"/>
        </p:nvSpPr>
        <p:spPr>
          <a:xfrm>
            <a:off x="9428948" y="4745800"/>
            <a:ext cx="864676"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7A5B9676-CA32-9346-9501-50812A22DDA7}"/>
              </a:ext>
            </a:extLst>
          </p:cNvPr>
          <p:cNvSpPr/>
          <p:nvPr userDrawn="1"/>
        </p:nvSpPr>
        <p:spPr>
          <a:xfrm>
            <a:off x="8187369" y="2915797"/>
            <a:ext cx="1476564"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5" name="Picture 34">
            <a:extLst>
              <a:ext uri="{FF2B5EF4-FFF2-40B4-BE49-F238E27FC236}">
                <a16:creationId xmlns:a16="http://schemas.microsoft.com/office/drawing/2014/main" id="{ADCE9CA4-5855-C041-8564-23DB6143A831}"/>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9" name="Rectangle 38">
            <a:extLst>
              <a:ext uri="{FF2B5EF4-FFF2-40B4-BE49-F238E27FC236}">
                <a16:creationId xmlns:a16="http://schemas.microsoft.com/office/drawing/2014/main" id="{4E90C57B-8C80-1E4E-A404-F967F3FEC95A}"/>
              </a:ext>
            </a:extLst>
          </p:cNvPr>
          <p:cNvSpPr/>
          <p:nvPr userDrawn="1"/>
        </p:nvSpPr>
        <p:spPr>
          <a:xfrm>
            <a:off x="479425" y="4112884"/>
            <a:ext cx="819440"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Base Palette</a:t>
            </a:r>
            <a:endParaRPr lang="en-GB" sz="1000" b="1" i="0" dirty="0">
              <a:solidFill>
                <a:schemeClr val="tx2"/>
              </a:solidFill>
              <a:effectLst/>
              <a:latin typeface="Berlingske Sans Extrabold" panose="02000703050000020004" pitchFamily="2" charset="0"/>
            </a:endParaRPr>
          </a:p>
        </p:txBody>
      </p:sp>
      <p:sp>
        <p:nvSpPr>
          <p:cNvPr id="40" name="Rectangle 39">
            <a:extLst>
              <a:ext uri="{FF2B5EF4-FFF2-40B4-BE49-F238E27FC236}">
                <a16:creationId xmlns:a16="http://schemas.microsoft.com/office/drawing/2014/main" id="{615AACF5-3B94-C642-8649-0F29EF65955D}"/>
              </a:ext>
            </a:extLst>
          </p:cNvPr>
          <p:cNvSpPr/>
          <p:nvPr userDrawn="1"/>
        </p:nvSpPr>
        <p:spPr>
          <a:xfrm>
            <a:off x="469288" y="1998916"/>
            <a:ext cx="961993"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Accent Palette</a:t>
            </a:r>
            <a:endParaRPr lang="en-GB" sz="1000" b="1" i="0" dirty="0">
              <a:solidFill>
                <a:schemeClr val="tx2"/>
              </a:solidFill>
              <a:effectLst/>
              <a:latin typeface="Berlingske Sans Extrabold" panose="02000703050000020004" pitchFamily="2" charset="0"/>
            </a:endParaRPr>
          </a:p>
        </p:txBody>
      </p:sp>
      <p:sp>
        <p:nvSpPr>
          <p:cNvPr id="80" name="Rectangle 79">
            <a:extLst>
              <a:ext uri="{FF2B5EF4-FFF2-40B4-BE49-F238E27FC236}">
                <a16:creationId xmlns:a16="http://schemas.microsoft.com/office/drawing/2014/main" id="{9D825DFB-8F71-704E-8327-43A0FDC3B914}"/>
              </a:ext>
            </a:extLst>
          </p:cNvPr>
          <p:cNvSpPr/>
          <p:nvPr userDrawn="1"/>
        </p:nvSpPr>
        <p:spPr>
          <a:xfrm>
            <a:off x="3287789" y="5073922"/>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White</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FFFFFF</a:t>
            </a:r>
          </a:p>
        </p:txBody>
      </p:sp>
      <p:sp>
        <p:nvSpPr>
          <p:cNvPr id="81" name="Bent Arrow 80">
            <a:extLst>
              <a:ext uri="{FF2B5EF4-FFF2-40B4-BE49-F238E27FC236}">
                <a16:creationId xmlns:a16="http://schemas.microsoft.com/office/drawing/2014/main" id="{A37FE99D-90A0-024B-83A2-C6E43421B848}"/>
              </a:ext>
            </a:extLst>
          </p:cNvPr>
          <p:cNvSpPr/>
          <p:nvPr userDrawn="1"/>
        </p:nvSpPr>
        <p:spPr>
          <a:xfrm rot="10800000" flipV="1">
            <a:off x="10347530" y="4791780"/>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3" name="TextBox 52">
            <a:extLst>
              <a:ext uri="{FF2B5EF4-FFF2-40B4-BE49-F238E27FC236}">
                <a16:creationId xmlns:a16="http://schemas.microsoft.com/office/drawing/2014/main" id="{F525EC32-3B76-ED45-9B20-6BE754E4501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values</a:t>
            </a:r>
          </a:p>
        </p:txBody>
      </p:sp>
      <p:sp>
        <p:nvSpPr>
          <p:cNvPr id="54" name="TextBox 53">
            <a:extLst>
              <a:ext uri="{FF2B5EF4-FFF2-40B4-BE49-F238E27FC236}">
                <a16:creationId xmlns:a16="http://schemas.microsoft.com/office/drawing/2014/main" id="{D3B2726B-3CF3-7047-9F58-1D0D9CECE5C4}"/>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
        <p:nvSpPr>
          <p:cNvPr id="56" name="TextBox 55">
            <a:extLst>
              <a:ext uri="{FF2B5EF4-FFF2-40B4-BE49-F238E27FC236}">
                <a16:creationId xmlns:a16="http://schemas.microsoft.com/office/drawing/2014/main" id="{26A0CE53-0FA8-3143-A987-AAB72921ABA8}"/>
              </a:ext>
            </a:extLst>
          </p:cNvPr>
          <p:cNvSpPr txBox="1"/>
          <p:nvPr userDrawn="1"/>
        </p:nvSpPr>
        <p:spPr>
          <a:xfrm>
            <a:off x="6673670" y="1475170"/>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selection</a:t>
            </a:r>
          </a:p>
        </p:txBody>
      </p:sp>
    </p:spTree>
    <p:extLst>
      <p:ext uri="{BB962C8B-B14F-4D97-AF65-F5344CB8AC3E}">
        <p14:creationId xmlns:p14="http://schemas.microsoft.com/office/powerpoint/2010/main" val="316368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pic>
        <p:nvPicPr>
          <p:cNvPr id="13" name="Picture 12">
            <a:extLst>
              <a:ext uri="{FF2B5EF4-FFF2-40B4-BE49-F238E27FC236}">
                <a16:creationId xmlns:a16="http://schemas.microsoft.com/office/drawing/2014/main" id="{8C0675C4-D4D4-C144-B4C6-364FEB8E4F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4114800" cy="365125"/>
          </a:xfrm>
        </p:spPr>
        <p:txBody>
          <a:bodyPr/>
          <a:lstStyle/>
          <a:p>
            <a:r>
              <a:rPr lang="en-US" dirty="0"/>
              <a:t>This is the footer</a:t>
            </a:r>
          </a:p>
        </p:txBody>
      </p:sp>
      <p:sp>
        <p:nvSpPr>
          <p:cNvPr id="5" name="Text Placeholder 4">
            <a:extLst>
              <a:ext uri="{FF2B5EF4-FFF2-40B4-BE49-F238E27FC236}">
                <a16:creationId xmlns:a16="http://schemas.microsoft.com/office/drawing/2014/main" id="{3DE2DDDE-3F9D-3C45-87B6-4D8A8BEDE6D0}"/>
              </a:ext>
            </a:extLst>
          </p:cNvPr>
          <p:cNvSpPr>
            <a:spLocks noGrp="1"/>
          </p:cNvSpPr>
          <p:nvPr>
            <p:ph type="body" sz="quarter" idx="12"/>
          </p:nvPr>
        </p:nvSpPr>
        <p:spPr>
          <a:xfrm>
            <a:off x="480060" y="1147314"/>
            <a:ext cx="11245262" cy="5112222"/>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EAF330B-A202-764E-A782-78C55AE4C232}"/>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1502420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Text_No Bulle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12" name="Picture 11">
            <a:extLst>
              <a:ext uri="{FF2B5EF4-FFF2-40B4-BE49-F238E27FC236}">
                <a16:creationId xmlns:a16="http://schemas.microsoft.com/office/drawing/2014/main" id="{E84C9C8E-83E9-8444-9AFF-C1149E5CA4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Text Placeholder 2">
            <a:extLst>
              <a:ext uri="{FF2B5EF4-FFF2-40B4-BE49-F238E27FC236}">
                <a16:creationId xmlns:a16="http://schemas.microsoft.com/office/drawing/2014/main" id="{7E5CDAC5-37EC-CA42-A9C7-AE1716514522}"/>
              </a:ext>
            </a:extLst>
          </p:cNvPr>
          <p:cNvSpPr>
            <a:spLocks noGrp="1"/>
          </p:cNvSpPr>
          <p:nvPr>
            <p:ph type="body" sz="quarter" idx="14"/>
          </p:nvPr>
        </p:nvSpPr>
        <p:spPr>
          <a:xfrm>
            <a:off x="479425" y="1138687"/>
            <a:ext cx="11245897" cy="5027164"/>
          </a:xfrm>
          <a:prstGeom prst="rect">
            <a:avLst/>
          </a:prstGeom>
        </p:spPr>
        <p:txBody>
          <a:bodyPr numCol="1" spcCol="360000"/>
          <a:lstStyle>
            <a:lvl1pPr marL="0" indent="0">
              <a:spcAft>
                <a:spcPts val="600"/>
              </a:spcAft>
              <a:buNone/>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
        <p:nvSpPr>
          <p:cNvPr id="2" name="Title 1">
            <a:extLst>
              <a:ext uri="{FF2B5EF4-FFF2-40B4-BE49-F238E27FC236}">
                <a16:creationId xmlns:a16="http://schemas.microsoft.com/office/drawing/2014/main" id="{96A0CB76-40C1-244A-8AFC-F6AD31B8711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52340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30060"/>
            <a:ext cx="11245897" cy="4649691"/>
          </a:xfrm>
          <a:prstGeom prst="rect">
            <a:avLst/>
          </a:prstGeom>
        </p:spPr>
        <p:txBody>
          <a:bodyPr numCol="2"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1AC67B4C-AA30-6A41-9418-3163E0F4F84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428969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ub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74DC98B-717B-0C44-A22F-CC7E2B4294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4">
            <a:extLst>
              <a:ext uri="{FF2B5EF4-FFF2-40B4-BE49-F238E27FC236}">
                <a16:creationId xmlns:a16="http://schemas.microsoft.com/office/drawing/2014/main" id="{8270A8CB-A7A5-A246-B6DF-9EEB47F67308}"/>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013E0FA-687D-3448-A78A-9B7657630D68}"/>
              </a:ext>
            </a:extLst>
          </p:cNvPr>
          <p:cNvSpPr>
            <a:spLocks noGrp="1"/>
          </p:cNvSpPr>
          <p:nvPr>
            <p:ph type="body" sz="quarter" idx="25"/>
          </p:nvPr>
        </p:nvSpPr>
        <p:spPr>
          <a:xfrm>
            <a:off x="479424" y="1716657"/>
            <a:ext cx="11245897" cy="445554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1B5FC18-43FB-0343-8CAB-DCF057B6D859}"/>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308370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p>
            <a:r>
              <a:rPr lang="en-US"/>
              <a:t>This is the footer</a:t>
            </a:r>
            <a:endParaRPr lang="en-US" dirty="0"/>
          </a:p>
        </p:txBody>
      </p:sp>
      <p:sp>
        <p:nvSpPr>
          <p:cNvPr id="11" name="Text Placeholder 4">
            <a:extLst>
              <a:ext uri="{FF2B5EF4-FFF2-40B4-BE49-F238E27FC236}">
                <a16:creationId xmlns:a16="http://schemas.microsoft.com/office/drawing/2014/main" id="{03EADEF8-A76D-B649-BB85-06572197E651}"/>
              </a:ext>
            </a:extLst>
          </p:cNvPr>
          <p:cNvSpPr>
            <a:spLocks noGrp="1"/>
          </p:cNvSpPr>
          <p:nvPr>
            <p:ph type="body" sz="quarter" idx="12" hasCustomPrompt="1"/>
          </p:nvPr>
        </p:nvSpPr>
        <p:spPr>
          <a:xfrm>
            <a:off x="479425" y="5943873"/>
            <a:ext cx="982980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A97F1296-93B4-A141-A320-5129FA0C8D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nchor="ctr"/>
          <a:lstStyle/>
          <a:p>
            <a:r>
              <a:rPr lang="en-US"/>
              <a:t>Click to edit Master title style</a:t>
            </a:r>
            <a:endParaRPr lang="en-GB"/>
          </a:p>
        </p:txBody>
      </p:sp>
      <p:sp>
        <p:nvSpPr>
          <p:cNvPr id="10" name="Text Placeholder 4">
            <a:extLst>
              <a:ext uri="{FF2B5EF4-FFF2-40B4-BE49-F238E27FC236}">
                <a16:creationId xmlns:a16="http://schemas.microsoft.com/office/drawing/2014/main" id="{152DA705-C8F2-4ED1-AACF-DC6E55374042}"/>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4" name="Text Placeholder 3">
            <a:extLst>
              <a:ext uri="{FF2B5EF4-FFF2-40B4-BE49-F238E27FC236}">
                <a16:creationId xmlns:a16="http://schemas.microsoft.com/office/drawing/2014/main" id="{CF7E8B85-236A-437E-94A3-E6BE5ACA07F4}"/>
              </a:ext>
            </a:extLst>
          </p:cNvPr>
          <p:cNvSpPr>
            <a:spLocks noGrp="1"/>
          </p:cNvSpPr>
          <p:nvPr>
            <p:ph type="body" sz="quarter" idx="25"/>
          </p:nvPr>
        </p:nvSpPr>
        <p:spPr>
          <a:xfrm>
            <a:off x="479424" y="1716657"/>
            <a:ext cx="11245897" cy="409118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954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 Text + Bullet_Whit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21801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C4530F1D-2509-0A4C-B2C0-43EDEF808F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975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Left Upper">
    <p:bg>
      <p:bgPr>
        <a:solidFill>
          <a:schemeClr val="tx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4B62A50-205D-7949-98F1-2C28C2B3D4F8}"/>
              </a:ext>
            </a:extLst>
          </p:cNvPr>
          <p:cNvSpPr/>
          <p:nvPr userDrawn="1"/>
        </p:nvSpPr>
        <p:spPr>
          <a:xfrm>
            <a:off x="8967870" y="-1168061"/>
            <a:ext cx="4840498" cy="48404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293560" y="4469624"/>
            <a:ext cx="536021" cy="53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logo&#10;&#10;Description automatically generated">
            <a:extLst>
              <a:ext uri="{FF2B5EF4-FFF2-40B4-BE49-F238E27FC236}">
                <a16:creationId xmlns:a16="http://schemas.microsoft.com/office/drawing/2014/main" id="{6E26CD67-F0CC-2842-A470-9F56976D51C6}"/>
              </a:ext>
            </a:extLst>
          </p:cNvPr>
          <p:cNvPicPr>
            <a:picLocks noChangeAspect="1"/>
          </p:cNvPicPr>
          <p:nvPr userDrawn="1"/>
        </p:nvPicPr>
        <p:blipFill>
          <a:blip r:embed="rId2"/>
          <a:stretch>
            <a:fillRect/>
          </a:stretch>
        </p:blipFill>
        <p:spPr>
          <a:xfrm>
            <a:off x="6749817" y="4080529"/>
            <a:ext cx="2394183" cy="2394183"/>
          </a:xfrm>
          <a:prstGeom prst="rect">
            <a:avLst/>
          </a:prstGeom>
        </p:spPr>
      </p:pic>
      <p:pic>
        <p:nvPicPr>
          <p:cNvPr id="11" name="Picture 10">
            <a:extLst>
              <a:ext uri="{FF2B5EF4-FFF2-40B4-BE49-F238E27FC236}">
                <a16:creationId xmlns:a16="http://schemas.microsoft.com/office/drawing/2014/main" id="{953A6AEE-4B93-914D-B5CA-34352AB810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E3CA6DEF-DC57-9742-93B4-658B8E2B7FFE}"/>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2" name="Subtitle 2">
            <a:extLst>
              <a:ext uri="{FF2B5EF4-FFF2-40B4-BE49-F238E27FC236}">
                <a16:creationId xmlns:a16="http://schemas.microsoft.com/office/drawing/2014/main" id="{25432AA3-3F60-2F47-8726-A622297E4FA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7" name="Text Placeholder 54">
            <a:extLst>
              <a:ext uri="{FF2B5EF4-FFF2-40B4-BE49-F238E27FC236}">
                <a16:creationId xmlns:a16="http://schemas.microsoft.com/office/drawing/2014/main" id="{6318C449-6E46-8849-BF17-A53E103E493D}"/>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424108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Sub + 2 Column Text_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20D2384E-1BE8-4840-997D-EBEF09B768CE}"/>
              </a:ext>
            </a:extLst>
          </p:cNvPr>
          <p:cNvSpPr>
            <a:spLocks noGrp="1"/>
          </p:cNvSpPr>
          <p:nvPr>
            <p:ph type="ftr" sz="quarter" idx="11"/>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E9DE657-9C69-4A41-BBCF-448AFF8027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186229-AEDB-0A4E-BB4A-14163CB82410}"/>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BBD11AE7-4275-8E4D-9422-3AB0A11EC09F}"/>
              </a:ext>
            </a:extLst>
          </p:cNvPr>
          <p:cNvSpPr>
            <a:spLocks noGrp="1"/>
          </p:cNvSpPr>
          <p:nvPr>
            <p:ph type="body" sz="quarter" idx="23" hasCustomPrompt="1"/>
          </p:nvPr>
        </p:nvSpPr>
        <p:spPr>
          <a:xfrm>
            <a:off x="479425"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1E47436A-E810-2E4C-8618-1E8804EB3871}"/>
              </a:ext>
            </a:extLst>
          </p:cNvPr>
          <p:cNvSpPr>
            <a:spLocks noGrp="1"/>
          </p:cNvSpPr>
          <p:nvPr>
            <p:ph type="body" sz="quarter" idx="25"/>
          </p:nvPr>
        </p:nvSpPr>
        <p:spPr>
          <a:xfrm>
            <a:off x="479425"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9349858-2580-8540-AFF4-DAAA5ABF0E34}"/>
              </a:ext>
            </a:extLst>
          </p:cNvPr>
          <p:cNvSpPr>
            <a:spLocks noGrp="1"/>
          </p:cNvSpPr>
          <p:nvPr>
            <p:ph type="body" sz="quarter" idx="26" hasCustomPrompt="1"/>
          </p:nvPr>
        </p:nvSpPr>
        <p:spPr>
          <a:xfrm>
            <a:off x="6218794"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3">
            <a:extLst>
              <a:ext uri="{FF2B5EF4-FFF2-40B4-BE49-F238E27FC236}">
                <a16:creationId xmlns:a16="http://schemas.microsoft.com/office/drawing/2014/main" id="{414BA6CC-2CEE-0D41-BD33-51687CE83CFC}"/>
              </a:ext>
            </a:extLst>
          </p:cNvPr>
          <p:cNvSpPr>
            <a:spLocks noGrp="1"/>
          </p:cNvSpPr>
          <p:nvPr>
            <p:ph type="body" sz="quarter" idx="27"/>
          </p:nvPr>
        </p:nvSpPr>
        <p:spPr>
          <a:xfrm>
            <a:off x="6218794"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0955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7064916-436F-D048-9458-259505C1046C}"/>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pic>
        <p:nvPicPr>
          <p:cNvPr id="8" name="Picture 7">
            <a:extLst>
              <a:ext uri="{FF2B5EF4-FFF2-40B4-BE49-F238E27FC236}">
                <a16:creationId xmlns:a16="http://schemas.microsoft.com/office/drawing/2014/main" id="{86F674CC-241E-794D-A0C1-907FF442F1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7D5A551-C8E5-B341-BD6E-8C45C890B020}"/>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020135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ntent + 1 Caption_Whit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895F02-7230-AA42-A978-89F37B0F5D71}"/>
              </a:ext>
            </a:extLst>
          </p:cNvPr>
          <p:cNvSpPr>
            <a:spLocks noGrp="1"/>
          </p:cNvSpPr>
          <p:nvPr>
            <p:ph type="body" sz="half" idx="2"/>
          </p:nvPr>
        </p:nvSpPr>
        <p:spPr>
          <a:xfrm>
            <a:off x="479425" y="2289028"/>
            <a:ext cx="4211638" cy="3876822"/>
          </a:xfrm>
          <a:prstGeom prst="rect">
            <a:avLst/>
          </a:prstGeom>
        </p:spPr>
        <p:txBody>
          <a:bodyPr>
            <a:noAutofit/>
          </a:bodyPr>
          <a:lstStyle>
            <a:lvl1pPr marL="0" indent="0">
              <a:buNone/>
              <a:defRPr sz="1800" b="1">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7" name="Text Placeholder 6">
            <a:extLst>
              <a:ext uri="{FF2B5EF4-FFF2-40B4-BE49-F238E27FC236}">
                <a16:creationId xmlns:a16="http://schemas.microsoft.com/office/drawing/2014/main" id="{B9E6E099-FB04-A045-B52A-8E2A57E30029}"/>
              </a:ext>
            </a:extLst>
          </p:cNvPr>
          <p:cNvSpPr>
            <a:spLocks noGrp="1"/>
          </p:cNvSpPr>
          <p:nvPr>
            <p:ph type="body" sz="quarter" idx="12"/>
          </p:nvPr>
        </p:nvSpPr>
        <p:spPr>
          <a:xfrm>
            <a:off x="5156791" y="2289028"/>
            <a:ext cx="6555784" cy="3876822"/>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0" name="Picture 9">
            <a:extLst>
              <a:ext uri="{FF2B5EF4-FFF2-40B4-BE49-F238E27FC236}">
                <a16:creationId xmlns:a16="http://schemas.microsoft.com/office/drawing/2014/main" id="{45C28CF5-5120-8C43-BD94-4AEE74C6D3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686386-BA69-D242-8F2E-48F0D25A501A}"/>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3416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p>
            <a:r>
              <a:rPr lang="en-US"/>
              <a:t>This is the footer</a:t>
            </a:r>
            <a:endParaRPr lang="en-US" dirty="0"/>
          </a:p>
        </p:txBody>
      </p:sp>
      <p:sp>
        <p:nvSpPr>
          <p:cNvPr id="13" name="Picture Placeholder 7">
            <a:extLst>
              <a:ext uri="{FF2B5EF4-FFF2-40B4-BE49-F238E27FC236}">
                <a16:creationId xmlns:a16="http://schemas.microsoft.com/office/drawing/2014/main" id="{E2D3A3E1-DEB3-3F41-B57D-23FA5321628B}"/>
              </a:ext>
            </a:extLst>
          </p:cNvPr>
          <p:cNvSpPr>
            <a:spLocks noGrp="1"/>
          </p:cNvSpPr>
          <p:nvPr>
            <p:ph type="pic" sz="quarter" idx="15"/>
          </p:nvPr>
        </p:nvSpPr>
        <p:spPr>
          <a:xfrm>
            <a:off x="5702643" y="2009193"/>
            <a:ext cx="6009933" cy="4156657"/>
          </a:xfrm>
          <a:prstGeom prst="rect">
            <a:avLst/>
          </a:prstGeom>
          <a:solidFill>
            <a:schemeClr val="bg2"/>
          </a:solidFill>
          <a:ln>
            <a:noFill/>
          </a:ln>
        </p:spPr>
        <p:txBody>
          <a:bodyPr anchor="ctr"/>
          <a:lstStyle>
            <a:lvl1pPr marL="0" indent="0" algn="ctr">
              <a:buNone/>
              <a:defRPr/>
            </a:lvl1pPr>
          </a:lstStyle>
          <a:p>
            <a:endParaRPr lang="en-US" dirty="0"/>
          </a:p>
        </p:txBody>
      </p:sp>
      <p:sp>
        <p:nvSpPr>
          <p:cNvPr id="14" name="Text Placeholder 4">
            <a:extLst>
              <a:ext uri="{FF2B5EF4-FFF2-40B4-BE49-F238E27FC236}">
                <a16:creationId xmlns:a16="http://schemas.microsoft.com/office/drawing/2014/main" id="{701BB585-8E42-544A-BBB3-7C5B3EC880B9}"/>
              </a:ext>
            </a:extLst>
          </p:cNvPr>
          <p:cNvSpPr>
            <a:spLocks noGrp="1"/>
          </p:cNvSpPr>
          <p:nvPr>
            <p:ph type="body" sz="quarter" idx="12"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0436C517-99EC-324C-A958-8CC7C7765B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6" name="Text Placeholder 4">
            <a:extLst>
              <a:ext uri="{FF2B5EF4-FFF2-40B4-BE49-F238E27FC236}">
                <a16:creationId xmlns:a16="http://schemas.microsoft.com/office/drawing/2014/main" id="{3FCA2D91-0539-B343-AC0C-19D6F206A780}"/>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A7908037-A937-CC46-A428-121E1D063CB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A1DDA4D2-ABDF-394D-BFA1-AA733165E901}"/>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680699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White">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09193"/>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614C4F94-6D72-5249-AC7A-DD8E00F5AA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09192"/>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4265258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3536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3462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5219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5219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8" name="Picture 17">
            <a:extLst>
              <a:ext uri="{FF2B5EF4-FFF2-40B4-BE49-F238E27FC236}">
                <a16:creationId xmlns:a16="http://schemas.microsoft.com/office/drawing/2014/main" id="{2E3C2FE0-6A3A-F442-8AEF-5DD1230250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2326716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pic>
        <p:nvPicPr>
          <p:cNvPr id="19" name="Picture 18">
            <a:extLst>
              <a:ext uri="{FF2B5EF4-FFF2-40B4-BE49-F238E27FC236}">
                <a16:creationId xmlns:a16="http://schemas.microsoft.com/office/drawing/2014/main" id="{2E1176CE-07AF-2B4C-A415-A7679B5FCB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nchor="ct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353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34622"/>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52193"/>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52193"/>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346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51454"/>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767191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ub + 8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20" name="Picture 19">
            <a:extLst>
              <a:ext uri="{FF2B5EF4-FFF2-40B4-BE49-F238E27FC236}">
                <a16:creationId xmlns:a16="http://schemas.microsoft.com/office/drawing/2014/main" id="{4B4AD4BB-739E-E64C-BD6B-B3F3A72D7E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34622"/>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41335"/>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44488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White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45588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A240CA-DE87-C342-8BD7-866CCEF0CF0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4E461B3E-246C-C144-8ADA-87DA99E650E8}"/>
              </a:ext>
            </a:extLst>
          </p:cNvPr>
          <p:cNvSpPr>
            <a:spLocks noGrp="1"/>
          </p:cNvSpPr>
          <p:nvPr>
            <p:ph type="sldNum" sz="quarter" idx="10"/>
          </p:nvPr>
        </p:nvSpPr>
        <p:spPr/>
        <p:txBody>
          <a:bodyPr lIns="0" tIns="0" rIns="0" bIns="0"/>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C21A38C1-0827-9D47-8BFB-5B988B7CFD14}"/>
              </a:ext>
            </a:extLst>
          </p:cNvPr>
          <p:cNvSpPr>
            <a:spLocks noGrp="1"/>
          </p:cNvSpPr>
          <p:nvPr>
            <p:ph type="ftr" sz="quarter" idx="11"/>
          </p:nvPr>
        </p:nvSpPr>
        <p:spPr>
          <a:xfrm>
            <a:off x="1433623" y="6356350"/>
            <a:ext cx="3026129"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85F8A10B-FDF4-8A48-9B3F-816E79B9C855}"/>
              </a:ext>
            </a:extLst>
          </p:cNvPr>
          <p:cNvSpPr>
            <a:spLocks noGrp="1"/>
          </p:cNvSpPr>
          <p:nvPr>
            <p:ph type="title"/>
          </p:nvPr>
        </p:nvSpPr>
        <p:spPr>
          <a:xfrm>
            <a:off x="480060" y="765175"/>
            <a:ext cx="4211003" cy="1042988"/>
          </a:xfrm>
        </p:spPr>
        <p:txBody>
          <a:bodyPr/>
          <a:lstStyle/>
          <a:p>
            <a:r>
              <a:rPr lang="en-US" dirty="0"/>
              <a:t>Click to edit Master title style</a:t>
            </a:r>
            <a:endParaRPr lang="en-GB" dirty="0"/>
          </a:p>
        </p:txBody>
      </p:sp>
      <p:sp>
        <p:nvSpPr>
          <p:cNvPr id="11" name="Text Placeholder 3">
            <a:extLst>
              <a:ext uri="{FF2B5EF4-FFF2-40B4-BE49-F238E27FC236}">
                <a16:creationId xmlns:a16="http://schemas.microsoft.com/office/drawing/2014/main" id="{00D08270-2789-FC40-B25E-D5236D7EFBCC}"/>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37476633-54A4-124B-A965-13C5056AD9DF}"/>
              </a:ext>
            </a:extLst>
          </p:cNvPr>
          <p:cNvSpPr>
            <a:spLocks noGrp="1"/>
          </p:cNvSpPr>
          <p:nvPr>
            <p:ph type="pic" idx="1"/>
          </p:nvPr>
        </p:nvSpPr>
        <p:spPr>
          <a:xfrm>
            <a:off x="5305168" y="821635"/>
            <a:ext cx="6407407" cy="5344215"/>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pic>
        <p:nvPicPr>
          <p:cNvPr id="13" name="Picture 12">
            <a:extLst>
              <a:ext uri="{FF2B5EF4-FFF2-40B4-BE49-F238E27FC236}">
                <a16:creationId xmlns:a16="http://schemas.microsoft.com/office/drawing/2014/main" id="{136FF263-88D1-9849-B57D-7959E66207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38086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_Left Upper">
    <p:bg>
      <p:bgPr>
        <a:solidFill>
          <a:schemeClr val="tx2"/>
        </a:solidFill>
        <a:effectLst/>
      </p:bgPr>
    </p:bg>
    <p:spTree>
      <p:nvGrpSpPr>
        <p:cNvPr id="1" name=""/>
        <p:cNvGrpSpPr/>
        <p:nvPr/>
      </p:nvGrpSpPr>
      <p:grpSpPr>
        <a:xfrm>
          <a:off x="0" y="0"/>
          <a:ext cx="0" cy="0"/>
          <a:chOff x="0" y="0"/>
          <a:chExt cx="0" cy="0"/>
        </a:xfrm>
      </p:grpSpPr>
      <p:pic>
        <p:nvPicPr>
          <p:cNvPr id="11" name="Picture 10" descr="Shape, circle&#10;&#10;Description automatically generated">
            <a:extLst>
              <a:ext uri="{FF2B5EF4-FFF2-40B4-BE49-F238E27FC236}">
                <a16:creationId xmlns:a16="http://schemas.microsoft.com/office/drawing/2014/main" id="{CB7E8F18-544E-4742-83C8-B37C7C646494}"/>
              </a:ext>
            </a:extLst>
          </p:cNvPr>
          <p:cNvPicPr>
            <a:picLocks noChangeAspect="1"/>
          </p:cNvPicPr>
          <p:nvPr userDrawn="1"/>
        </p:nvPicPr>
        <p:blipFill>
          <a:blip r:embed="rId2"/>
          <a:stretch>
            <a:fillRect/>
          </a:stretch>
        </p:blipFill>
        <p:spPr>
          <a:xfrm>
            <a:off x="8371621" y="703001"/>
            <a:ext cx="2198740" cy="2496874"/>
          </a:xfrm>
          <a:prstGeom prst="rect">
            <a:avLst/>
          </a:prstGeom>
        </p:spPr>
      </p:pic>
      <p:sp>
        <p:nvSpPr>
          <p:cNvPr id="7" name="Oval 6">
            <a:extLst>
              <a:ext uri="{FF2B5EF4-FFF2-40B4-BE49-F238E27FC236}">
                <a16:creationId xmlns:a16="http://schemas.microsoft.com/office/drawing/2014/main" id="{B4B62A50-205D-7949-98F1-2C28C2B3D4F8}"/>
              </a:ext>
            </a:extLst>
          </p:cNvPr>
          <p:cNvSpPr/>
          <p:nvPr userDrawn="1"/>
        </p:nvSpPr>
        <p:spPr>
          <a:xfrm>
            <a:off x="4882733" y="3122757"/>
            <a:ext cx="5550973" cy="5550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938203" y="4121761"/>
            <a:ext cx="593096" cy="593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55187BE-708C-5945-A841-98F4B28E0351}"/>
              </a:ext>
            </a:extLst>
          </p:cNvPr>
          <p:cNvSpPr/>
          <p:nvPr userDrawn="1"/>
        </p:nvSpPr>
        <p:spPr>
          <a:xfrm>
            <a:off x="9048152" y="1349966"/>
            <a:ext cx="845678" cy="845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F74EE0-BB68-094C-AA3B-95939C8637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B51DA423-FD26-5A46-8F1E-25C2E61BF9E6}"/>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7" name="Subtitle 2">
            <a:extLst>
              <a:ext uri="{FF2B5EF4-FFF2-40B4-BE49-F238E27FC236}">
                <a16:creationId xmlns:a16="http://schemas.microsoft.com/office/drawing/2014/main" id="{F8C77FA5-32AE-F642-85CE-FBD94B8FB6F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Tree>
    <p:extLst>
      <p:ext uri="{BB962C8B-B14F-4D97-AF65-F5344CB8AC3E}">
        <p14:creationId xmlns:p14="http://schemas.microsoft.com/office/powerpoint/2010/main" val="1721919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Text + 5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pic>
        <p:nvPicPr>
          <p:cNvPr id="14" name="Picture 13">
            <a:extLst>
              <a:ext uri="{FF2B5EF4-FFF2-40B4-BE49-F238E27FC236}">
                <a16:creationId xmlns:a16="http://schemas.microsoft.com/office/drawing/2014/main" id="{E341ED80-BB0B-8842-8F08-6EF67384DD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435608"/>
            <a:ext cx="5455050" cy="1363744"/>
          </a:xfrm>
          <a:prstGeom prst="rect">
            <a:avLst/>
          </a:prstGeom>
        </p:spPr>
        <p:txBody>
          <a:bodyPr anchor="b"/>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68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Whi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2">
            <a:extLst>
              <a:ext uri="{FF2B5EF4-FFF2-40B4-BE49-F238E27FC236}">
                <a16:creationId xmlns:a16="http://schemas.microsoft.com/office/drawing/2014/main" id="{0E005FD9-67B5-1A43-ACB5-150BA4677E3D}"/>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5" name="Picture Placeholder 2">
            <a:extLst>
              <a:ext uri="{FF2B5EF4-FFF2-40B4-BE49-F238E27FC236}">
                <a16:creationId xmlns:a16="http://schemas.microsoft.com/office/drawing/2014/main" id="{BA95AC2B-BE40-744C-8429-09548386951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9" name="Picture 18">
            <a:extLst>
              <a:ext uri="{FF2B5EF4-FFF2-40B4-BE49-F238E27FC236}">
                <a16:creationId xmlns:a16="http://schemas.microsoft.com/office/drawing/2014/main" id="{402532FD-79FF-6D4C-89B6-B1BF0362DE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072283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49FE132-0AD8-4C45-B6D1-61670981A2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1259687-56C0-E149-BB3B-6356FC72C1A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1668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41847E93-A953-7440-BEEB-46AEF5C26B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518AB86-18AE-1746-89D6-66329BAE3E5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26280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 + 2 Sub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pic>
        <p:nvPicPr>
          <p:cNvPr id="13" name="Picture 12">
            <a:extLst>
              <a:ext uri="{FF2B5EF4-FFF2-40B4-BE49-F238E27FC236}">
                <a16:creationId xmlns:a16="http://schemas.microsoft.com/office/drawing/2014/main" id="{4BD96EE1-F67B-464D-8131-76F771084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421493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3 Sub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pic>
        <p:nvPicPr>
          <p:cNvPr id="17" name="Picture 16">
            <a:extLst>
              <a:ext uri="{FF2B5EF4-FFF2-40B4-BE49-F238E27FC236}">
                <a16:creationId xmlns:a16="http://schemas.microsoft.com/office/drawing/2014/main" id="{19DEA145-D7CB-7941-A3C1-72D98C758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545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1 Text Column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CDFC6FC-9E70-B146-AF0F-4D0549BD70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8037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2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DA902CF9-D4E9-5841-9EF3-70755B3FA1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48067AD-B15D-9347-9505-237D71E564D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82911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D6A5F7EB-5079-5742-A89E-BDF0552C8C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40802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F27D61F-08E9-934B-B02D-81E7505B9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42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448293E-F4DF-9F44-8F98-D9BB131AE76C}"/>
              </a:ext>
            </a:extLst>
          </p:cNvPr>
          <p:cNvSpPr/>
          <p:nvPr userDrawn="1"/>
        </p:nvSpPr>
        <p:spPr>
          <a:xfrm>
            <a:off x="10417241" y="1295593"/>
            <a:ext cx="288656" cy="2886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2D749394-CF70-8540-A133-DBB663D45654}"/>
              </a:ext>
            </a:extLst>
          </p:cNvPr>
          <p:cNvPicPr>
            <a:picLocks noChangeAspect="1"/>
          </p:cNvPicPr>
          <p:nvPr userDrawn="1"/>
        </p:nvPicPr>
        <p:blipFill>
          <a:blip r:embed="rId3"/>
          <a:stretch>
            <a:fillRect/>
          </a:stretch>
        </p:blipFill>
        <p:spPr>
          <a:xfrm>
            <a:off x="7895672" y="685511"/>
            <a:ext cx="1551810" cy="1538687"/>
          </a:xfrm>
          <a:prstGeom prst="rect">
            <a:avLst/>
          </a:prstGeom>
        </p:spPr>
      </p:pic>
      <p:sp>
        <p:nvSpPr>
          <p:cNvPr id="21" name="Subtitle 2">
            <a:extLst>
              <a:ext uri="{FF2B5EF4-FFF2-40B4-BE49-F238E27FC236}">
                <a16:creationId xmlns:a16="http://schemas.microsoft.com/office/drawing/2014/main" id="{1930F97A-42EE-3947-957E-41923F0842F4}"/>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2" name="Title Placeholder 7">
            <a:extLst>
              <a:ext uri="{FF2B5EF4-FFF2-40B4-BE49-F238E27FC236}">
                <a16:creationId xmlns:a16="http://schemas.microsoft.com/office/drawing/2014/main" id="{66CE964E-DB82-1B46-A150-2B4B8129C5A5}"/>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5" name="Text Placeholder 54">
            <a:extLst>
              <a:ext uri="{FF2B5EF4-FFF2-40B4-BE49-F238E27FC236}">
                <a16:creationId xmlns:a16="http://schemas.microsoft.com/office/drawing/2014/main" id="{5C7C01F8-31F6-794D-B20E-50471148D9D7}"/>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38" name="Picture Placeholder 37">
            <a:extLst>
              <a:ext uri="{FF2B5EF4-FFF2-40B4-BE49-F238E27FC236}">
                <a16:creationId xmlns:a16="http://schemas.microsoft.com/office/drawing/2014/main" id="{D7706519-42B2-5340-A850-A184CAF7BFA4}"/>
              </a:ext>
            </a:extLst>
          </p:cNvPr>
          <p:cNvSpPr>
            <a:spLocks noGrp="1"/>
          </p:cNvSpPr>
          <p:nvPr>
            <p:ph type="pic" sz="quarter" idx="11"/>
          </p:nvPr>
        </p:nvSpPr>
        <p:spPr>
          <a:xfrm>
            <a:off x="6776961" y="2759242"/>
            <a:ext cx="6111424" cy="6111424"/>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819662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pic>
        <p:nvPicPr>
          <p:cNvPr id="14" name="Picture 13">
            <a:extLst>
              <a:ext uri="{FF2B5EF4-FFF2-40B4-BE49-F238E27FC236}">
                <a16:creationId xmlns:a16="http://schemas.microsoft.com/office/drawing/2014/main" id="{4F7466FC-2E70-4B4E-87C0-6F6A86F41A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8AF64814-5D60-244A-81D3-92662710035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584138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pic>
        <p:nvPicPr>
          <p:cNvPr id="18" name="Picture 17">
            <a:extLst>
              <a:ext uri="{FF2B5EF4-FFF2-40B4-BE49-F238E27FC236}">
                <a16:creationId xmlns:a16="http://schemas.microsoft.com/office/drawing/2014/main" id="{1AEBA449-E1C2-184B-A517-B09344EFDC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C7EE2E79-FFFC-9743-99AB-BCF21CD08A7C}"/>
              </a:ext>
            </a:extLst>
          </p:cNvPr>
          <p:cNvSpPr>
            <a:spLocks noGrp="1"/>
          </p:cNvSpPr>
          <p:nvPr>
            <p:ph type="title"/>
          </p:nvPr>
        </p:nvSpPr>
        <p:spPr/>
        <p:txBody>
          <a:bodyPr/>
          <a:lstStyle/>
          <a:p>
            <a:r>
              <a:rPr lang="en-US"/>
              <a:t>Click to edit Master title style</a:t>
            </a:r>
            <a:endParaRPr lang="en-GB"/>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4132051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lvl1pPr>
          </a:lstStyle>
          <a:p>
            <a:pPr lvl="0"/>
            <a:endParaRPr lang="en-US" dirty="0"/>
          </a:p>
        </p:txBody>
      </p:sp>
      <p:pic>
        <p:nvPicPr>
          <p:cNvPr id="25" name="Picture 24">
            <a:extLst>
              <a:ext uri="{FF2B5EF4-FFF2-40B4-BE49-F238E27FC236}">
                <a16:creationId xmlns:a16="http://schemas.microsoft.com/office/drawing/2014/main" id="{D476108F-33CE-0843-BE0F-7455085C29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819733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1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4">
            <a:extLst>
              <a:ext uri="{FF2B5EF4-FFF2-40B4-BE49-F238E27FC236}">
                <a16:creationId xmlns:a16="http://schemas.microsoft.com/office/drawing/2014/main" id="{A9B51EC8-28D7-594C-831F-84A93837EC4F}"/>
              </a:ext>
            </a:extLst>
          </p:cNvPr>
          <p:cNvSpPr>
            <a:spLocks noGrp="1"/>
          </p:cNvSpPr>
          <p:nvPr>
            <p:ph type="body" sz="quarter" idx="12"/>
          </p:nvPr>
        </p:nvSpPr>
        <p:spPr>
          <a:xfrm>
            <a:off x="480060" y="1155940"/>
            <a:ext cx="11245262" cy="5057135"/>
          </a:xfr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B8505C8C-54E4-0542-8EC5-4FED6E3782B1}"/>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243799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1 Column Text_No Bulle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46AAEA2F-52BC-324F-846E-CE71EEB524F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E474DBF0-0BD5-764B-938D-B1515FA8D3BC}"/>
              </a:ext>
            </a:extLst>
          </p:cNvPr>
          <p:cNvSpPr>
            <a:spLocks noGrp="1"/>
          </p:cNvSpPr>
          <p:nvPr>
            <p:ph type="body" sz="quarter" idx="14"/>
          </p:nvPr>
        </p:nvSpPr>
        <p:spPr>
          <a:xfrm>
            <a:off x="479425" y="1147313"/>
            <a:ext cx="11245897" cy="5018537"/>
          </a:xfrm>
          <a:prstGeom prst="rect">
            <a:avLst/>
          </a:prstGeom>
        </p:spPr>
        <p:txBody>
          <a:bodyPr numCol="1" spcCol="360000"/>
          <a:lstStyle>
            <a:lvl1pPr marL="0" indent="0">
              <a:spcAft>
                <a:spcPts val="600"/>
              </a:spcAft>
              <a:buNone/>
              <a:defRPr>
                <a:solidFill>
                  <a:schemeClr val="bg1"/>
                </a:solidFill>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Tree>
    <p:extLst>
      <p:ext uri="{BB962C8B-B14F-4D97-AF65-F5344CB8AC3E}">
        <p14:creationId xmlns:p14="http://schemas.microsoft.com/office/powerpoint/2010/main" val="686539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2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11245897"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47313"/>
            <a:ext cx="11245897" cy="4632437"/>
          </a:xfrm>
          <a:prstGeom prst="rect">
            <a:avLst/>
          </a:prstGeom>
        </p:spPr>
        <p:txBody>
          <a:bodyPr numCol="2" spcCol="36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983101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ub + 1 Column Text_Navy">
    <p:bg>
      <p:bgPr>
        <a:solidFill>
          <a:schemeClr val="tx2"/>
        </a:solidFill>
        <a:effectLst/>
      </p:bgPr>
    </p:bg>
    <p:spTree>
      <p:nvGrpSpPr>
        <p:cNvPr id="1" name=""/>
        <p:cNvGrpSpPr/>
        <p:nvPr/>
      </p:nvGrpSpPr>
      <p:grpSpPr>
        <a:xfrm>
          <a:off x="0" y="0"/>
          <a:ext cx="0" cy="0"/>
          <a:chOff x="0" y="0"/>
          <a:chExt cx="0" cy="0"/>
        </a:xfrm>
      </p:grpSpPr>
      <p:sp>
        <p:nvSpPr>
          <p:cNvPr id="12" name="Slide Number Placeholder 6">
            <a:extLst>
              <a:ext uri="{FF2B5EF4-FFF2-40B4-BE49-F238E27FC236}">
                <a16:creationId xmlns:a16="http://schemas.microsoft.com/office/drawing/2014/main" id="{21B3249C-46F7-FC46-B10C-8F2817CFC8C1}"/>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14" name="Footer Placeholder 3">
            <a:extLst>
              <a:ext uri="{FF2B5EF4-FFF2-40B4-BE49-F238E27FC236}">
                <a16:creationId xmlns:a16="http://schemas.microsoft.com/office/drawing/2014/main" id="{54B7839A-161D-AE4B-A97B-A98442650AFF}"/>
              </a:ext>
            </a:extLst>
          </p:cNvPr>
          <p:cNvSpPr>
            <a:spLocks noGrp="1"/>
          </p:cNvSpPr>
          <p:nvPr>
            <p:ph type="ftr" sz="quarter" idx="13"/>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17" name="Text Placeholder 4">
            <a:extLst>
              <a:ext uri="{FF2B5EF4-FFF2-40B4-BE49-F238E27FC236}">
                <a16:creationId xmlns:a16="http://schemas.microsoft.com/office/drawing/2014/main" id="{C9278024-DA99-8247-94A3-C744DCE8589A}"/>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4F9278EB-790B-6948-912A-B5E6FA38F67A}"/>
              </a:ext>
            </a:extLst>
          </p:cNvPr>
          <p:cNvSpPr>
            <a:spLocks noGrp="1"/>
          </p:cNvSpPr>
          <p:nvPr>
            <p:ph type="body" sz="quarter" idx="25"/>
          </p:nvPr>
        </p:nvSpPr>
        <p:spPr>
          <a:xfrm>
            <a:off x="479425" y="1626419"/>
            <a:ext cx="11245897" cy="454578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C90F82D-3E9F-C847-A8E2-A4FFB350A406}"/>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749966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3" name="Text Placeholder 4">
            <a:extLst>
              <a:ext uri="{FF2B5EF4-FFF2-40B4-BE49-F238E27FC236}">
                <a16:creationId xmlns:a16="http://schemas.microsoft.com/office/drawing/2014/main" id="{4F40A536-9BC8-C043-9E75-10BE064991D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8" name="Text Placeholder 4">
            <a:extLst>
              <a:ext uri="{FF2B5EF4-FFF2-40B4-BE49-F238E27FC236}">
                <a16:creationId xmlns:a16="http://schemas.microsoft.com/office/drawing/2014/main" id="{8C8816A9-9FCB-4AAD-A414-FCAA44B2CEF9}"/>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9" name="Text Placeholder 3">
            <a:extLst>
              <a:ext uri="{FF2B5EF4-FFF2-40B4-BE49-F238E27FC236}">
                <a16:creationId xmlns:a16="http://schemas.microsoft.com/office/drawing/2014/main" id="{D9235A33-A345-4559-A324-92D99A8B2D21}"/>
              </a:ext>
            </a:extLst>
          </p:cNvPr>
          <p:cNvSpPr>
            <a:spLocks noGrp="1"/>
          </p:cNvSpPr>
          <p:nvPr>
            <p:ph type="body" sz="quarter" idx="25"/>
          </p:nvPr>
        </p:nvSpPr>
        <p:spPr>
          <a:xfrm>
            <a:off x="479425" y="1626419"/>
            <a:ext cx="11245897" cy="415171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6274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2 Column Text + Bullet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18219"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111724" y="1147314"/>
            <a:ext cx="5613598"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pic>
        <p:nvPicPr>
          <p:cNvPr id="13" name="Picture 12">
            <a:extLst>
              <a:ext uri="{FF2B5EF4-FFF2-40B4-BE49-F238E27FC236}">
                <a16:creationId xmlns:a16="http://schemas.microsoft.com/office/drawing/2014/main" id="{C44FFF06-BD94-B748-8245-F95A3315B77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535009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2 Sub + 2 Column Text_Navy">
    <p:bg>
      <p:bgPr>
        <a:solidFill>
          <a:schemeClr val="tx2"/>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FC5F340B-FD5E-2448-831E-10EE5AF35EA9}"/>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EE5EDDA3-57D1-E340-95D4-9180E2BA8C67}"/>
              </a:ext>
            </a:extLst>
          </p:cNvPr>
          <p:cNvSpPr>
            <a:spLocks noGrp="1"/>
          </p:cNvSpPr>
          <p:nvPr>
            <p:ph type="body" sz="quarter" idx="23" hasCustomPrompt="1"/>
          </p:nvPr>
        </p:nvSpPr>
        <p:spPr>
          <a:xfrm>
            <a:off x="479425"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D1A15D0F-4D2B-8947-9AD5-D6A726132599}"/>
              </a:ext>
            </a:extLst>
          </p:cNvPr>
          <p:cNvSpPr>
            <a:spLocks noGrp="1"/>
          </p:cNvSpPr>
          <p:nvPr>
            <p:ph type="body" sz="quarter" idx="25"/>
          </p:nvPr>
        </p:nvSpPr>
        <p:spPr>
          <a:xfrm>
            <a:off x="479425"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B0295746-760D-3949-B55D-1BC75BF08831}"/>
              </a:ext>
            </a:extLst>
          </p:cNvPr>
          <p:cNvSpPr>
            <a:spLocks noGrp="1"/>
          </p:cNvSpPr>
          <p:nvPr>
            <p:ph type="body" sz="quarter" idx="26" hasCustomPrompt="1"/>
          </p:nvPr>
        </p:nvSpPr>
        <p:spPr>
          <a:xfrm>
            <a:off x="6175662"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CA5EFBE1-06B5-1B4E-9701-0F8FFA7E7CCA}"/>
              </a:ext>
            </a:extLst>
          </p:cNvPr>
          <p:cNvSpPr>
            <a:spLocks noGrp="1"/>
          </p:cNvSpPr>
          <p:nvPr>
            <p:ph type="body" sz="quarter" idx="27"/>
          </p:nvPr>
        </p:nvSpPr>
        <p:spPr>
          <a:xfrm>
            <a:off x="6175662"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5C9370C-04DE-E147-B630-DC9DE12674CC}"/>
              </a:ext>
            </a:extLst>
          </p:cNvPr>
          <p:cNvSpPr>
            <a:spLocks noGrp="1"/>
          </p:cNvSpPr>
          <p:nvPr>
            <p:ph type="title"/>
          </p:nvPr>
        </p:nvSpPr>
        <p:spPr/>
        <p:txBody>
          <a:bodyPr anchor="ct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790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7193B52F-7471-F742-8556-BDC28ECBBC23}"/>
              </a:ext>
            </a:extLst>
          </p:cNvPr>
          <p:cNvPicPr>
            <a:picLocks noChangeAspect="1"/>
          </p:cNvPicPr>
          <p:nvPr userDrawn="1"/>
        </p:nvPicPr>
        <p:blipFill>
          <a:blip r:embed="rId2"/>
          <a:stretch>
            <a:fillRect/>
          </a:stretch>
        </p:blipFill>
        <p:spPr>
          <a:xfrm>
            <a:off x="5645888" y="4800920"/>
            <a:ext cx="1581723" cy="1572903"/>
          </a:xfrm>
          <a:prstGeom prst="rect">
            <a:avLst/>
          </a:prstGeom>
        </p:spPr>
      </p:pic>
      <p:sp>
        <p:nvSpPr>
          <p:cNvPr id="17" name="TextBox 16">
            <a:extLst>
              <a:ext uri="{FF2B5EF4-FFF2-40B4-BE49-F238E27FC236}">
                <a16:creationId xmlns:a16="http://schemas.microsoft.com/office/drawing/2014/main" id="{ECA83BA4-3D0B-D44F-B9FC-093E00C8D396}"/>
              </a:ext>
            </a:extLst>
          </p:cNvPr>
          <p:cNvSpPr txBox="1"/>
          <p:nvPr userDrawn="1"/>
        </p:nvSpPr>
        <p:spPr>
          <a:xfrm>
            <a:off x="15240000" y="8449733"/>
            <a:ext cx="301686" cy="369332"/>
          </a:xfrm>
          <a:prstGeom prst="rect">
            <a:avLst/>
          </a:prstGeom>
          <a:noFill/>
        </p:spPr>
        <p:txBody>
          <a:bodyPr wrap="none" rtlCol="0">
            <a:spAutoFit/>
          </a:bodyPr>
          <a:lstStyle/>
          <a:p>
            <a:r>
              <a:rPr lang="bg-BG" dirty="0"/>
              <a:t>1</a:t>
            </a:r>
            <a:endParaRPr lang="en-BG" dirty="0"/>
          </a:p>
        </p:txBody>
      </p:sp>
      <p:sp>
        <p:nvSpPr>
          <p:cNvPr id="9" name="Oval 8">
            <a:extLst>
              <a:ext uri="{FF2B5EF4-FFF2-40B4-BE49-F238E27FC236}">
                <a16:creationId xmlns:a16="http://schemas.microsoft.com/office/drawing/2014/main" id="{A448293E-F4DF-9F44-8F98-D9BB131AE76C}"/>
              </a:ext>
            </a:extLst>
          </p:cNvPr>
          <p:cNvSpPr/>
          <p:nvPr userDrawn="1"/>
        </p:nvSpPr>
        <p:spPr>
          <a:xfrm>
            <a:off x="6011959" y="5164983"/>
            <a:ext cx="844590" cy="844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6" name="Title Placeholder 7">
            <a:extLst>
              <a:ext uri="{FF2B5EF4-FFF2-40B4-BE49-F238E27FC236}">
                <a16:creationId xmlns:a16="http://schemas.microsoft.com/office/drawing/2014/main" id="{C4C68474-242B-DB4F-9165-ADD4FD2667E3}"/>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accent3"/>
                </a:solidFill>
              </a:defRPr>
            </a:lvl1pPr>
          </a:lstStyle>
          <a:p>
            <a:r>
              <a:rPr lang="en-US" dirty="0"/>
              <a:t>Click to create a title header line of text</a:t>
            </a:r>
          </a:p>
        </p:txBody>
      </p:sp>
      <p:sp>
        <p:nvSpPr>
          <p:cNvPr id="21" name="Subtitle 2">
            <a:extLst>
              <a:ext uri="{FF2B5EF4-FFF2-40B4-BE49-F238E27FC236}">
                <a16:creationId xmlns:a16="http://schemas.microsoft.com/office/drawing/2014/main" id="{18C894AC-A229-7A4C-9BCD-00349ABE123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6" name="Text Placeholder 54">
            <a:extLst>
              <a:ext uri="{FF2B5EF4-FFF2-40B4-BE49-F238E27FC236}">
                <a16:creationId xmlns:a16="http://schemas.microsoft.com/office/drawing/2014/main" id="{2BFC5BDB-A4F7-D446-A55E-8FAC35CAA8F1}"/>
              </a:ext>
            </a:extLst>
          </p:cNvPr>
          <p:cNvSpPr>
            <a:spLocks noGrp="1"/>
          </p:cNvSpPr>
          <p:nvPr>
            <p:ph type="body" sz="quarter" idx="11"/>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27" name="Picture Placeholder 26">
            <a:extLst>
              <a:ext uri="{FF2B5EF4-FFF2-40B4-BE49-F238E27FC236}">
                <a16:creationId xmlns:a16="http://schemas.microsoft.com/office/drawing/2014/main" id="{DAE6273A-21A9-0D49-A136-6F340C1B6AF7}"/>
              </a:ext>
            </a:extLst>
          </p:cNvPr>
          <p:cNvSpPr>
            <a:spLocks noGrp="1"/>
          </p:cNvSpPr>
          <p:nvPr>
            <p:ph type="pic" sz="quarter" idx="12"/>
          </p:nvPr>
        </p:nvSpPr>
        <p:spPr>
          <a:xfrm>
            <a:off x="7222620" y="-1254331"/>
            <a:ext cx="6602221" cy="6602221"/>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1544111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1 Content + 1 Caption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pic>
        <p:nvPicPr>
          <p:cNvPr id="11" name="Picture 10">
            <a:extLst>
              <a:ext uri="{FF2B5EF4-FFF2-40B4-BE49-F238E27FC236}">
                <a16:creationId xmlns:a16="http://schemas.microsoft.com/office/drawing/2014/main" id="{19DD01F8-9965-6943-950E-7F1D109265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Text Placeholder 3">
            <a:extLst>
              <a:ext uri="{FF2B5EF4-FFF2-40B4-BE49-F238E27FC236}">
                <a16:creationId xmlns:a16="http://schemas.microsoft.com/office/drawing/2014/main" id="{44F5D37A-F5D5-1F4B-8610-F2C45A9F7ED5}"/>
              </a:ext>
            </a:extLst>
          </p:cNvPr>
          <p:cNvSpPr>
            <a:spLocks noGrp="1"/>
          </p:cNvSpPr>
          <p:nvPr>
            <p:ph type="body" sz="half" idx="2"/>
          </p:nvPr>
        </p:nvSpPr>
        <p:spPr>
          <a:xfrm>
            <a:off x="479425" y="2289028"/>
            <a:ext cx="4211638" cy="3876822"/>
          </a:xfrm>
          <a:prstGeom prst="rect">
            <a:avLst/>
          </a:prstGeom>
        </p:spPr>
        <p:txBody>
          <a:bodyPr>
            <a:noAutofit/>
          </a:bodyPr>
          <a:lstStyle>
            <a:lvl1pPr marL="0" indent="0">
              <a:buFont typeface="Arial" panose="020B0604020202020204" pitchFamily="34" charset="0"/>
              <a:buNone/>
              <a:defRPr sz="1800" b="1">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3" name="Text Placeholder 6">
            <a:extLst>
              <a:ext uri="{FF2B5EF4-FFF2-40B4-BE49-F238E27FC236}">
                <a16:creationId xmlns:a16="http://schemas.microsoft.com/office/drawing/2014/main" id="{DDEFEFCB-6BC9-D040-8C6F-573ABCF6EB3B}"/>
              </a:ext>
            </a:extLst>
          </p:cNvPr>
          <p:cNvSpPr>
            <a:spLocks noGrp="1"/>
          </p:cNvSpPr>
          <p:nvPr>
            <p:ph type="body" sz="quarter" idx="12"/>
          </p:nvPr>
        </p:nvSpPr>
        <p:spPr>
          <a:xfrm>
            <a:off x="5156791" y="2289028"/>
            <a:ext cx="6555784" cy="3876822"/>
          </a:xfrm>
          <a:prstGeom prst="rect">
            <a:avLst/>
          </a:prstGeom>
        </p:spPr>
        <p:txBody>
          <a:bodyPr/>
          <a:lstStyle>
            <a:lvl1pPr marL="0" indent="0">
              <a:buFont typeface="Arial" panose="020B0604020202020204" pitchFamily="34" charse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itle 2">
            <a:extLst>
              <a:ext uri="{FF2B5EF4-FFF2-40B4-BE49-F238E27FC236}">
                <a16:creationId xmlns:a16="http://schemas.microsoft.com/office/drawing/2014/main" id="{EAE63F4C-F073-5940-B254-4E78B44A035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030703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lvl1pPr>
              <a:defRPr>
                <a:solidFill>
                  <a:schemeClr val="bg1"/>
                </a:solidFill>
              </a:defRPr>
            </a:lvl1pPr>
          </a:lstStyle>
          <a:p>
            <a:r>
              <a:rPr lang="en-US"/>
              <a:t>This is the footer</a:t>
            </a:r>
            <a:endParaRPr lang="en-US" dirty="0"/>
          </a:p>
        </p:txBody>
      </p:sp>
      <p:sp>
        <p:nvSpPr>
          <p:cNvPr id="2" name="Title 1">
            <a:extLst>
              <a:ext uri="{FF2B5EF4-FFF2-40B4-BE49-F238E27FC236}">
                <a16:creationId xmlns:a16="http://schemas.microsoft.com/office/drawing/2014/main" id="{0F264D57-EA66-CF4A-A920-DD1BDD36D14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24" name="Picture Placeholder 7">
            <a:extLst>
              <a:ext uri="{FF2B5EF4-FFF2-40B4-BE49-F238E27FC236}">
                <a16:creationId xmlns:a16="http://schemas.microsoft.com/office/drawing/2014/main" id="{5F8F48DB-3CCE-B54E-BE12-F5F6D8D4A00F}"/>
              </a:ext>
            </a:extLst>
          </p:cNvPr>
          <p:cNvSpPr>
            <a:spLocks noGrp="1"/>
          </p:cNvSpPr>
          <p:nvPr>
            <p:ph type="pic" sz="quarter" idx="15"/>
          </p:nvPr>
        </p:nvSpPr>
        <p:spPr>
          <a:xfrm>
            <a:off x="5702643" y="2063578"/>
            <a:ext cx="6009933" cy="4102272"/>
          </a:xfrm>
          <a:prstGeom prst="rect">
            <a:avLst/>
          </a:prstGeom>
          <a:solidFill>
            <a:schemeClr val="bg2"/>
          </a:solidFill>
          <a:ln>
            <a:noFill/>
          </a:ln>
        </p:spPr>
        <p:txBody>
          <a:bodyPr anchor="ct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B3C7C5EA-2692-D747-A3E7-3A607051DFC6}"/>
              </a:ext>
            </a:extLst>
          </p:cNvPr>
          <p:cNvSpPr>
            <a:spLocks noGrp="1"/>
          </p:cNvSpPr>
          <p:nvPr>
            <p:ph type="body" sz="quarter" idx="16"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13" name="Text Placeholder 4">
            <a:extLst>
              <a:ext uri="{FF2B5EF4-FFF2-40B4-BE49-F238E27FC236}">
                <a16:creationId xmlns:a16="http://schemas.microsoft.com/office/drawing/2014/main" id="{81E131E6-C844-A14F-AB75-667445DAB555}"/>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0C9D509B-9615-D34C-86F3-3DE8FD5C7A9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483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Navy">
    <p:bg>
      <p:bgPr>
        <a:solidFill>
          <a:schemeClr val="tx2"/>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63577"/>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63576"/>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81057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6625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6551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8308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8308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4755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72429"/>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71690"/>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892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89261"/>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71690"/>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885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6871788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Sub + 8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71690"/>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78403"/>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5108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70658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Navy">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171DA-3D29-DD40-A21F-1413B5870F77}"/>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CE0393D9-309B-C74A-A3C8-5E42DA7342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Slide Number Placeholder 7">
            <a:extLst>
              <a:ext uri="{FF2B5EF4-FFF2-40B4-BE49-F238E27FC236}">
                <a16:creationId xmlns:a16="http://schemas.microsoft.com/office/drawing/2014/main" id="{64B41274-35AD-954E-B672-F851367994A7}"/>
              </a:ext>
            </a:extLst>
          </p:cNvPr>
          <p:cNvSpPr>
            <a:spLocks noGrp="1"/>
          </p:cNvSpPr>
          <p:nvPr>
            <p:ph type="sldNum" sz="quarter" idx="10"/>
          </p:nvPr>
        </p:nvSpPr>
        <p:spPr>
          <a:xfrm>
            <a:off x="480060" y="6356350"/>
            <a:ext cx="875554" cy="365125"/>
          </a:xfrm>
        </p:spPr>
        <p:txBody>
          <a:bodyPr lIns="0" tIns="0" rIns="0" bIns="0"/>
          <a:lstStyle>
            <a:lvl1pPr>
              <a:defRPr>
                <a:solidFill>
                  <a:schemeClr val="bg1"/>
                </a:solidFill>
              </a:defRPr>
            </a:lvl1pPr>
          </a:lstStyle>
          <a:p>
            <a:fld id="{71A6133F-7122-9743-BB3D-D2181A8BA09B}" type="slidenum">
              <a:rPr lang="en-GB" smtClean="0"/>
              <a:pPr/>
              <a:t>‹#›</a:t>
            </a:fld>
            <a:endParaRPr lang="en-GB"/>
          </a:p>
        </p:txBody>
      </p:sp>
      <p:sp>
        <p:nvSpPr>
          <p:cNvPr id="13" name="Footer Placeholder 3">
            <a:extLst>
              <a:ext uri="{FF2B5EF4-FFF2-40B4-BE49-F238E27FC236}">
                <a16:creationId xmlns:a16="http://schemas.microsoft.com/office/drawing/2014/main" id="{064EC884-8D72-2640-ABAE-653395F14B9F}"/>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15" name="Title 4">
            <a:extLst>
              <a:ext uri="{FF2B5EF4-FFF2-40B4-BE49-F238E27FC236}">
                <a16:creationId xmlns:a16="http://schemas.microsoft.com/office/drawing/2014/main" id="{D4C81FA2-5757-EC48-91B4-46D47F9DC6DB}"/>
              </a:ext>
            </a:extLst>
          </p:cNvPr>
          <p:cNvSpPr>
            <a:spLocks noGrp="1"/>
          </p:cNvSpPr>
          <p:nvPr>
            <p:ph type="title"/>
          </p:nvPr>
        </p:nvSpPr>
        <p:spPr>
          <a:xfrm>
            <a:off x="480060" y="765175"/>
            <a:ext cx="4211003" cy="1042988"/>
          </a:xfrm>
        </p:spPr>
        <p:txBody>
          <a:bodyPr/>
          <a:lstStyle>
            <a:lvl1pPr>
              <a:defRPr>
                <a:solidFill>
                  <a:schemeClr val="bg1"/>
                </a:solidFill>
              </a:defRPr>
            </a:lvl1pPr>
          </a:lstStyle>
          <a:p>
            <a:r>
              <a:rPr lang="en-US"/>
              <a:t>Click to edit Master title style</a:t>
            </a:r>
            <a:endParaRPr lang="en-GB"/>
          </a:p>
        </p:txBody>
      </p:sp>
      <p:sp>
        <p:nvSpPr>
          <p:cNvPr id="16" name="Text Placeholder 3">
            <a:extLst>
              <a:ext uri="{FF2B5EF4-FFF2-40B4-BE49-F238E27FC236}">
                <a16:creationId xmlns:a16="http://schemas.microsoft.com/office/drawing/2014/main" id="{04A536D3-B8BD-2244-8D16-FD2A9B3730A1}"/>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
            <a:extLst>
              <a:ext uri="{FF2B5EF4-FFF2-40B4-BE49-F238E27FC236}">
                <a16:creationId xmlns:a16="http://schemas.microsoft.com/office/drawing/2014/main" id="{86C2E9F9-C2FA-A749-8AD7-BDEDA008FCC8}"/>
              </a:ext>
            </a:extLst>
          </p:cNvPr>
          <p:cNvSpPr>
            <a:spLocks noGrp="1"/>
          </p:cNvSpPr>
          <p:nvPr>
            <p:ph type="pic" idx="1"/>
          </p:nvPr>
        </p:nvSpPr>
        <p:spPr>
          <a:xfrm>
            <a:off x="5305168" y="815009"/>
            <a:ext cx="6407407" cy="5350841"/>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Tree>
    <p:extLst>
      <p:ext uri="{BB962C8B-B14F-4D97-AF65-F5344CB8AC3E}">
        <p14:creationId xmlns:p14="http://schemas.microsoft.com/office/powerpoint/2010/main" val="32325134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Column Text + 5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399032"/>
            <a:ext cx="5455050" cy="1400320"/>
          </a:xfrm>
          <a:prstGeom prst="rect">
            <a:avLst/>
          </a:prstGeom>
        </p:spPr>
        <p:txBody>
          <a:bodyPr anchor="b"/>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56294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Navy">
    <p:bg>
      <p:bgPr>
        <a:solidFill>
          <a:schemeClr val="tx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pic>
        <p:nvPicPr>
          <p:cNvPr id="20" name="Picture 19">
            <a:extLst>
              <a:ext uri="{FF2B5EF4-FFF2-40B4-BE49-F238E27FC236}">
                <a16:creationId xmlns:a16="http://schemas.microsoft.com/office/drawing/2014/main" id="{25646E55-2082-D94F-8D0A-DBD77CE61B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1" name="Picture Placeholder 2">
            <a:extLst>
              <a:ext uri="{FF2B5EF4-FFF2-40B4-BE49-F238E27FC236}">
                <a16:creationId xmlns:a16="http://schemas.microsoft.com/office/drawing/2014/main" id="{0C328D7A-15EA-8147-9CCE-91048DBCDE51}"/>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2" name="Picture Placeholder 2">
            <a:extLst>
              <a:ext uri="{FF2B5EF4-FFF2-40B4-BE49-F238E27FC236}">
                <a16:creationId xmlns:a16="http://schemas.microsoft.com/office/drawing/2014/main" id="{161B4AE6-CB5D-5643-B196-54A9159F7A26}"/>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3" name="Picture Placeholder 2">
            <a:extLst>
              <a:ext uri="{FF2B5EF4-FFF2-40B4-BE49-F238E27FC236}">
                <a16:creationId xmlns:a16="http://schemas.microsoft.com/office/drawing/2014/main" id="{6E528EC0-046E-3449-B7CB-7DE97A6A292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8850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tx2"/>
        </a:solidFill>
        <a:effectLst/>
      </p:bgPr>
    </p:bg>
    <p:spTree>
      <p:nvGrpSpPr>
        <p:cNvPr id="1" name=""/>
        <p:cNvGrpSpPr/>
        <p:nvPr/>
      </p:nvGrpSpPr>
      <p:grpSpPr>
        <a:xfrm>
          <a:off x="0" y="0"/>
          <a:ext cx="0" cy="0"/>
          <a:chOff x="0" y="0"/>
          <a:chExt cx="0" cy="0"/>
        </a:xfrm>
      </p:grpSpPr>
      <p:pic>
        <p:nvPicPr>
          <p:cNvPr id="3" name="Picture 2" descr="Circle&#10;&#10;Description automatically generated">
            <a:extLst>
              <a:ext uri="{FF2B5EF4-FFF2-40B4-BE49-F238E27FC236}">
                <a16:creationId xmlns:a16="http://schemas.microsoft.com/office/drawing/2014/main" id="{286DDDCD-205F-8043-93D4-746B3D8BD43A}"/>
              </a:ext>
            </a:extLst>
          </p:cNvPr>
          <p:cNvPicPr>
            <a:picLocks noChangeAspect="1"/>
          </p:cNvPicPr>
          <p:nvPr userDrawn="1"/>
        </p:nvPicPr>
        <p:blipFill>
          <a:blip r:embed="rId2"/>
          <a:stretch>
            <a:fillRect/>
          </a:stretch>
        </p:blipFill>
        <p:spPr>
          <a:xfrm rot="16200000">
            <a:off x="5233825" y="1094654"/>
            <a:ext cx="8246600" cy="8418107"/>
          </a:xfrm>
          <a:prstGeom prst="rect">
            <a:avLst/>
          </a:prstGeom>
        </p:spPr>
      </p:pic>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8" name="Subtitle 2">
            <a:extLst>
              <a:ext uri="{FF2B5EF4-FFF2-40B4-BE49-F238E27FC236}">
                <a16:creationId xmlns:a16="http://schemas.microsoft.com/office/drawing/2014/main" id="{BA3CD5EF-C188-064B-8F8C-8338BFB3BD69}"/>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9" name="Title Placeholder 7">
            <a:extLst>
              <a:ext uri="{FF2B5EF4-FFF2-40B4-BE49-F238E27FC236}">
                <a16:creationId xmlns:a16="http://schemas.microsoft.com/office/drawing/2014/main" id="{CCCEAC0C-CBA1-3346-B9CB-7270AF031EB9}"/>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10" name="Picture Placeholder 9">
            <a:extLst>
              <a:ext uri="{FF2B5EF4-FFF2-40B4-BE49-F238E27FC236}">
                <a16:creationId xmlns:a16="http://schemas.microsoft.com/office/drawing/2014/main" id="{C64D46EA-F17D-B440-B14E-D65920020565}"/>
              </a:ext>
            </a:extLst>
          </p:cNvPr>
          <p:cNvSpPr>
            <a:spLocks noGrp="1"/>
          </p:cNvSpPr>
          <p:nvPr>
            <p:ph type="pic" sz="quarter" idx="11"/>
          </p:nvPr>
        </p:nvSpPr>
        <p:spPr>
          <a:xfrm>
            <a:off x="7937167" y="3797162"/>
            <a:ext cx="3618582" cy="3618582"/>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487976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2D0B5A8B-F09B-6743-90DB-FB9567329A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16439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47F79754-9CD5-3646-A7A1-26F27F104AF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66420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s + 2 Sub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8584737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3 Sub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251866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1 Text Column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312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2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C468B2D-A708-A143-AAEE-5DE8EC0E2E3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1648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8138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954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302EB78-E83B-3241-9187-08CA1F130E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78564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Title 3">
            <a:extLst>
              <a:ext uri="{FF2B5EF4-FFF2-40B4-BE49-F238E27FC236}">
                <a16:creationId xmlns:a16="http://schemas.microsoft.com/office/drawing/2014/main" id="{063352B5-BD4A-B443-ABCD-0467FB876F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638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Left Upp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5" y="1507338"/>
            <a:ext cx="9829800" cy="1603904"/>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 name="Subtitle 2">
            <a:extLst>
              <a:ext uri="{FF2B5EF4-FFF2-40B4-BE49-F238E27FC236}">
                <a16:creationId xmlns:a16="http://schemas.microsoft.com/office/drawing/2014/main" id="{79E6D0E7-7A46-BC45-AA8C-B241A6C2D34A}"/>
              </a:ext>
            </a:extLst>
          </p:cNvPr>
          <p:cNvSpPr>
            <a:spLocks noGrp="1"/>
          </p:cNvSpPr>
          <p:nvPr>
            <p:ph type="subTitle" idx="1" hasCustomPrompt="1"/>
          </p:nvPr>
        </p:nvSpPr>
        <p:spPr>
          <a:xfrm>
            <a:off x="479425" y="3251778"/>
            <a:ext cx="9829800" cy="854710"/>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Click to create a subtitle of text</a:t>
            </a:r>
          </a:p>
        </p:txBody>
      </p:sp>
      <p:pic>
        <p:nvPicPr>
          <p:cNvPr id="8" name="Picture 7">
            <a:extLst>
              <a:ext uri="{FF2B5EF4-FFF2-40B4-BE49-F238E27FC236}">
                <a16:creationId xmlns:a16="http://schemas.microsoft.com/office/drawing/2014/main" id="{3ABFA134-E35D-844D-A665-C628D3752F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5365" y="461622"/>
            <a:ext cx="1874100" cy="451858"/>
          </a:xfrm>
          <a:prstGeom prst="rect">
            <a:avLst/>
          </a:prstGeom>
        </p:spPr>
      </p:pic>
    </p:spTree>
    <p:extLst>
      <p:ext uri="{BB962C8B-B14F-4D97-AF65-F5344CB8AC3E}">
        <p14:creationId xmlns:p14="http://schemas.microsoft.com/office/powerpoint/2010/main" val="10249427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Navy">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45997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Nav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2">
                    <a:lumMod val="90000"/>
                  </a:schemeClr>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tx2"/>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tx2"/>
                </a:solidFill>
              </a:defRPr>
            </a:lvl1pPr>
          </a:lstStyle>
          <a:p>
            <a:pPr lvl="0"/>
            <a:r>
              <a:rPr lang="en-GB" dirty="0"/>
              <a:t>Source</a:t>
            </a:r>
          </a:p>
        </p:txBody>
      </p:sp>
      <p:pic>
        <p:nvPicPr>
          <p:cNvPr id="27" name="Picture 26">
            <a:extLst>
              <a:ext uri="{FF2B5EF4-FFF2-40B4-BE49-F238E27FC236}">
                <a16:creationId xmlns:a16="http://schemas.microsoft.com/office/drawing/2014/main" id="{9B038C36-14B3-7E46-A9EC-0038878706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tx2"/>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26299826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White">
    <p:bg>
      <p:bgPr>
        <a:solidFill>
          <a:schemeClr val="tx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1"/>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bg1"/>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bg1"/>
                </a:solidFill>
              </a:defRPr>
            </a:lvl1pPr>
          </a:lstStyle>
          <a:p>
            <a:pPr lvl="0"/>
            <a:r>
              <a:rPr lang="en-GB" dirty="0"/>
              <a:t>Source</a:t>
            </a:r>
          </a:p>
        </p:txBody>
      </p:sp>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bg1"/>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bg1"/>
                </a:solidFill>
              </a:defRPr>
            </a:lvl1pPr>
          </a:lstStyle>
          <a:p>
            <a:r>
              <a:rPr lang="en-US" dirty="0"/>
              <a:t>Click to edit Master title style</a:t>
            </a:r>
            <a:endParaRPr lang="en-GB" dirty="0"/>
          </a:p>
        </p:txBody>
      </p:sp>
      <p:pic>
        <p:nvPicPr>
          <p:cNvPr id="37" name="Picture 36">
            <a:extLst>
              <a:ext uri="{FF2B5EF4-FFF2-40B4-BE49-F238E27FC236}">
                <a16:creationId xmlns:a16="http://schemas.microsoft.com/office/drawing/2014/main" id="{A5FF8983-6557-F646-91D7-F06689687D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21688237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White">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sp>
        <p:nvSpPr>
          <p:cNvPr id="24" name="Chart Placeholder 5">
            <a:extLst>
              <a:ext uri="{FF2B5EF4-FFF2-40B4-BE49-F238E27FC236}">
                <a16:creationId xmlns:a16="http://schemas.microsoft.com/office/drawing/2014/main" id="{6A728242-3328-1444-B232-BB41E4AD57C5}"/>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lvl1pPr>
          </a:lstStyle>
          <a:p>
            <a:endParaRPr lang="en-GB" dirty="0"/>
          </a:p>
        </p:txBody>
      </p:sp>
      <p:pic>
        <p:nvPicPr>
          <p:cNvPr id="14" name="Picture 13">
            <a:extLst>
              <a:ext uri="{FF2B5EF4-FFF2-40B4-BE49-F238E27FC236}">
                <a16:creationId xmlns:a16="http://schemas.microsoft.com/office/drawing/2014/main" id="{0182A0DD-39B4-5B4A-BA81-D8D50CD5EE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6" name="Text Placeholder 4">
            <a:extLst>
              <a:ext uri="{FF2B5EF4-FFF2-40B4-BE49-F238E27FC236}">
                <a16:creationId xmlns:a16="http://schemas.microsoft.com/office/drawing/2014/main" id="{BE04EFE8-CD43-E846-AD2A-3BE8788FB5C7}"/>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4">
            <a:extLst>
              <a:ext uri="{FF2B5EF4-FFF2-40B4-BE49-F238E27FC236}">
                <a16:creationId xmlns:a16="http://schemas.microsoft.com/office/drawing/2014/main" id="{76FCDCB5-6CB8-0E44-B50E-219337D42F63}"/>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155B0FD-00C8-C645-BEBD-EE842EE2F7A1}"/>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51D3FDC-DDC4-D44E-8964-26C161462C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0197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2 Sub + 2 Chart_White">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955A8B0E-495E-E04C-B907-D9094CF5CD87}"/>
              </a:ext>
            </a:extLst>
          </p:cNvPr>
          <p:cNvSpPr>
            <a:spLocks noGrp="1"/>
          </p:cNvSpPr>
          <p:nvPr>
            <p:ph type="chart" sz="quarter" idx="26"/>
          </p:nvPr>
        </p:nvSpPr>
        <p:spPr>
          <a:xfrm>
            <a:off x="479425" y="2009775"/>
            <a:ext cx="5222875" cy="4162425"/>
          </a:xfrm>
        </p:spPr>
        <p:txBody>
          <a:bodyPr anchor="ctr"/>
          <a:lstStyle>
            <a:lvl1pPr marL="0" indent="0" algn="ctr">
              <a:buNone/>
              <a:defRPr/>
            </a:lvl1pPr>
          </a:lstStyle>
          <a:p>
            <a:endParaRPr lang="en-GB" dirty="0"/>
          </a:p>
        </p:txBody>
      </p:sp>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pic>
        <p:nvPicPr>
          <p:cNvPr id="16" name="Picture 15">
            <a:extLst>
              <a:ext uri="{FF2B5EF4-FFF2-40B4-BE49-F238E27FC236}">
                <a16:creationId xmlns:a16="http://schemas.microsoft.com/office/drawing/2014/main" id="{5D903CF2-E226-6E4C-915B-0169565A03E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EF2BF8DF-E279-3E4D-B1F6-6A4066E53BCB}"/>
              </a:ext>
            </a:extLst>
          </p:cNvPr>
          <p:cNvSpPr>
            <a:spLocks noGrp="1"/>
          </p:cNvSpPr>
          <p:nvPr>
            <p:ph type="title"/>
          </p:nvPr>
        </p:nvSpPr>
        <p:spPr/>
        <p:txBody>
          <a:bodyPr/>
          <a:lstStyle/>
          <a:p>
            <a:r>
              <a:rPr lang="en-US"/>
              <a:t>Click to edit Master title style</a:t>
            </a:r>
            <a:endParaRPr lang="en-GB"/>
          </a:p>
        </p:txBody>
      </p:sp>
      <p:sp>
        <p:nvSpPr>
          <p:cNvPr id="27" name="Text Placeholder 4">
            <a:extLst>
              <a:ext uri="{FF2B5EF4-FFF2-40B4-BE49-F238E27FC236}">
                <a16:creationId xmlns:a16="http://schemas.microsoft.com/office/drawing/2014/main" id="{729151A3-30DB-6A4C-BDB2-1F96AB006A6F}"/>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8" name="Text Placeholder 4">
            <a:extLst>
              <a:ext uri="{FF2B5EF4-FFF2-40B4-BE49-F238E27FC236}">
                <a16:creationId xmlns:a16="http://schemas.microsoft.com/office/drawing/2014/main" id="{06A0B0AC-9F46-0840-AF90-B7486C93DDDE}"/>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30" name="Chart Placeholder 3">
            <a:extLst>
              <a:ext uri="{FF2B5EF4-FFF2-40B4-BE49-F238E27FC236}">
                <a16:creationId xmlns:a16="http://schemas.microsoft.com/office/drawing/2014/main" id="{081BBE85-0B96-2440-BDA2-B2B6FE137BED}"/>
              </a:ext>
            </a:extLst>
          </p:cNvPr>
          <p:cNvSpPr>
            <a:spLocks noGrp="1"/>
          </p:cNvSpPr>
          <p:nvPr>
            <p:ph type="chart" sz="quarter" idx="27"/>
          </p:nvPr>
        </p:nvSpPr>
        <p:spPr>
          <a:xfrm>
            <a:off x="6120695" y="2009775"/>
            <a:ext cx="5616575" cy="4162425"/>
          </a:xfrm>
        </p:spPr>
        <p:txBody>
          <a:bodyPr anchor="ctr"/>
          <a:lstStyle>
            <a:lvl1pPr marL="0" indent="0" algn="ctr">
              <a:buNone/>
              <a:defRPr/>
            </a:lvl1pPr>
          </a:lstStyle>
          <a:p>
            <a:endParaRPr lang="en-GB"/>
          </a:p>
        </p:txBody>
      </p:sp>
    </p:spTree>
    <p:extLst>
      <p:ext uri="{BB962C8B-B14F-4D97-AF65-F5344CB8AC3E}">
        <p14:creationId xmlns:p14="http://schemas.microsoft.com/office/powerpoint/2010/main" val="786671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2 Sub + 2 Column Text + 1 Smart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0" name="Text Placeholder 4">
            <a:extLst>
              <a:ext uri="{FF2B5EF4-FFF2-40B4-BE49-F238E27FC236}">
                <a16:creationId xmlns:a16="http://schemas.microsoft.com/office/drawing/2014/main" id="{F4227D31-A5DF-DB43-8B14-A0DDE9162E7A}"/>
              </a:ext>
            </a:extLst>
          </p:cNvPr>
          <p:cNvSpPr>
            <a:spLocks noGrp="1"/>
          </p:cNvSpPr>
          <p:nvPr>
            <p:ph type="body" sz="quarter" idx="12" hasCustomPrompt="1"/>
          </p:nvPr>
        </p:nvSpPr>
        <p:spPr>
          <a:xfrm>
            <a:off x="1681128"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a:xfrm>
            <a:off x="1433622" y="6356350"/>
            <a:ext cx="4536097" cy="365125"/>
          </a:xfrm>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2D3E4364-8226-0142-9FA1-B3330C60C818}"/>
              </a:ext>
            </a:extLst>
          </p:cNvPr>
          <p:cNvSpPr>
            <a:spLocks noGrp="1"/>
          </p:cNvSpPr>
          <p:nvPr>
            <p:ph type="body" sz="quarter" idx="20"/>
          </p:nvPr>
        </p:nvSpPr>
        <p:spPr>
          <a:xfrm>
            <a:off x="1681128" y="1992327"/>
            <a:ext cx="4016949" cy="1369582"/>
          </a:xfrm>
          <a:prstGeom prst="rect">
            <a:avLst/>
          </a:prstGeom>
        </p:spPr>
        <p:txBody>
          <a:bodyPr/>
          <a:lstStyle>
            <a:lvl2pPr marL="457200" indent="0">
              <a:buNone/>
              <a:defRPr/>
            </a:lvl2pPr>
          </a:lstStyle>
          <a:p>
            <a:pPr lvl="0"/>
            <a:r>
              <a:rPr lang="en-US" dirty="0"/>
              <a:t>Edit Master text styles</a:t>
            </a:r>
          </a:p>
        </p:txBody>
      </p:sp>
      <p:sp>
        <p:nvSpPr>
          <p:cNvPr id="13" name="Text Placeholder 8">
            <a:extLst>
              <a:ext uri="{FF2B5EF4-FFF2-40B4-BE49-F238E27FC236}">
                <a16:creationId xmlns:a16="http://schemas.microsoft.com/office/drawing/2014/main" id="{AFE45101-15A3-964B-9DEA-75D9645B37AA}"/>
              </a:ext>
            </a:extLst>
          </p:cNvPr>
          <p:cNvSpPr>
            <a:spLocks noGrp="1"/>
          </p:cNvSpPr>
          <p:nvPr>
            <p:ph type="body" sz="quarter" idx="30" hasCustomPrompt="1"/>
          </p:nvPr>
        </p:nvSpPr>
        <p:spPr>
          <a:xfrm>
            <a:off x="6271671" y="6350941"/>
            <a:ext cx="3711102" cy="370533"/>
          </a:xfrm>
        </p:spPr>
        <p:txBody>
          <a:bodyPr anchor="ctr"/>
          <a:lstStyle>
            <a:lvl1pPr marL="0" indent="0" algn="l">
              <a:buNone/>
              <a:defRPr sz="800">
                <a:solidFill>
                  <a:schemeClr val="tx2"/>
                </a:solidFill>
              </a:defRPr>
            </a:lvl1pPr>
          </a:lstStyle>
          <a:p>
            <a:pPr lvl="0"/>
            <a:r>
              <a:rPr lang="en-GB" dirty="0"/>
              <a:t>Source:</a:t>
            </a:r>
          </a:p>
        </p:txBody>
      </p:sp>
      <p:sp>
        <p:nvSpPr>
          <p:cNvPr id="15" name="Text Placeholder 4">
            <a:extLst>
              <a:ext uri="{FF2B5EF4-FFF2-40B4-BE49-F238E27FC236}">
                <a16:creationId xmlns:a16="http://schemas.microsoft.com/office/drawing/2014/main" id="{23A1CF9F-45A1-0741-BA36-DA276DCFCDE3}"/>
              </a:ext>
            </a:extLst>
          </p:cNvPr>
          <p:cNvSpPr>
            <a:spLocks noGrp="1"/>
          </p:cNvSpPr>
          <p:nvPr>
            <p:ph type="body" sz="quarter" idx="31" hasCustomPrompt="1"/>
          </p:nvPr>
        </p:nvSpPr>
        <p:spPr>
          <a:xfrm>
            <a:off x="6467404"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8B87322-0DEE-154A-B67E-610747EBEC90}"/>
              </a:ext>
            </a:extLst>
          </p:cNvPr>
          <p:cNvSpPr>
            <a:spLocks noGrp="1"/>
          </p:cNvSpPr>
          <p:nvPr>
            <p:ph type="body" sz="quarter" idx="32"/>
          </p:nvPr>
        </p:nvSpPr>
        <p:spPr>
          <a:xfrm>
            <a:off x="6467404" y="1992327"/>
            <a:ext cx="4016949" cy="1369582"/>
          </a:xfrm>
          <a:prstGeom prst="rect">
            <a:avLst/>
          </a:prstGeom>
        </p:spPr>
        <p:txBody>
          <a:bodyPr/>
          <a:lstStyle/>
          <a:p>
            <a:pPr lvl="0"/>
            <a:r>
              <a:rPr lang="en-US" dirty="0"/>
              <a:t>Edit Master text styles</a:t>
            </a:r>
          </a:p>
        </p:txBody>
      </p:sp>
      <p:sp>
        <p:nvSpPr>
          <p:cNvPr id="9" name="SmartArt Placeholder 8">
            <a:extLst>
              <a:ext uri="{FF2B5EF4-FFF2-40B4-BE49-F238E27FC236}">
                <a16:creationId xmlns:a16="http://schemas.microsoft.com/office/drawing/2014/main" id="{21036D1C-B756-5542-B4EC-BB6ABDA587FF}"/>
              </a:ext>
            </a:extLst>
          </p:cNvPr>
          <p:cNvSpPr>
            <a:spLocks noGrp="1"/>
          </p:cNvSpPr>
          <p:nvPr>
            <p:ph type="dgm" sz="quarter" idx="33"/>
          </p:nvPr>
        </p:nvSpPr>
        <p:spPr>
          <a:xfrm>
            <a:off x="1680935" y="3361607"/>
            <a:ext cx="8802688" cy="2434488"/>
          </a:xfrm>
        </p:spPr>
        <p:txBody>
          <a:bodyPr anchor="ctr"/>
          <a:lstStyle>
            <a:lvl1pPr marL="0" indent="0" algn="ctr">
              <a:buNone/>
              <a:defRPr/>
            </a:lvl1pPr>
          </a:lstStyle>
          <a:p>
            <a:endParaRPr lang="en-GB" dirty="0"/>
          </a:p>
        </p:txBody>
      </p:sp>
      <p:pic>
        <p:nvPicPr>
          <p:cNvPr id="17" name="Picture 16">
            <a:extLst>
              <a:ext uri="{FF2B5EF4-FFF2-40B4-BE49-F238E27FC236}">
                <a16:creationId xmlns:a16="http://schemas.microsoft.com/office/drawing/2014/main" id="{45F0712E-E6F9-E146-937A-D6180579E7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0E406A-3E02-8D42-BA56-C49D38BC6F5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291460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Navy">
    <p:bg>
      <p:bgPr>
        <a:solidFill>
          <a:schemeClr val="tx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8327A5-E7BC-B649-B389-309C45BD7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8" name="Slide Number Placeholder 6">
            <a:extLst>
              <a:ext uri="{FF2B5EF4-FFF2-40B4-BE49-F238E27FC236}">
                <a16:creationId xmlns:a16="http://schemas.microsoft.com/office/drawing/2014/main" id="{946EE102-3EBC-F944-B8A3-C19396A6851B}"/>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09E5C0A9-AB1D-DB41-87D8-53D617755DE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07073225-3AA9-0C40-B14F-8A13DD891052}"/>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sp>
        <p:nvSpPr>
          <p:cNvPr id="32" name="Chart Placeholder 5">
            <a:extLst>
              <a:ext uri="{FF2B5EF4-FFF2-40B4-BE49-F238E27FC236}">
                <a16:creationId xmlns:a16="http://schemas.microsoft.com/office/drawing/2014/main" id="{946C445C-76E3-B84E-B0C2-8E50CCB32390}"/>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solidFill>
                  <a:schemeClr val="bg1"/>
                </a:solidFill>
              </a:defRPr>
            </a:lvl1pPr>
          </a:lstStyle>
          <a:p>
            <a:endParaRPr lang="en-GB" dirty="0"/>
          </a:p>
        </p:txBody>
      </p:sp>
      <p:sp>
        <p:nvSpPr>
          <p:cNvPr id="33" name="Text Placeholder 4">
            <a:extLst>
              <a:ext uri="{FF2B5EF4-FFF2-40B4-BE49-F238E27FC236}">
                <a16:creationId xmlns:a16="http://schemas.microsoft.com/office/drawing/2014/main" id="{F0F53898-5DDD-EF4E-83C6-586B6461C229}"/>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4" name="Text Placeholder 4">
            <a:extLst>
              <a:ext uri="{FF2B5EF4-FFF2-40B4-BE49-F238E27FC236}">
                <a16:creationId xmlns:a16="http://schemas.microsoft.com/office/drawing/2014/main" id="{7567B405-504F-414B-9894-32A31DCB2135}"/>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3">
            <a:extLst>
              <a:ext uri="{FF2B5EF4-FFF2-40B4-BE49-F238E27FC236}">
                <a16:creationId xmlns:a16="http://schemas.microsoft.com/office/drawing/2014/main" id="{434E89B7-CD60-6748-9D46-3E44722077B3}"/>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739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2 Sub + 2 Chart_Navy">
    <p:bg>
      <p:bgPr>
        <a:solidFill>
          <a:schemeClr val="tx2"/>
        </a:solidFill>
        <a:effectLst/>
      </p:bgPr>
    </p:bg>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2693426B-C710-CB4C-B6DA-D66D7560DCC3}"/>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FE2BBECB-39B0-CC49-AAC3-AF8BA4D4C6F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9C5CF22A-4D6E-9448-A7E5-9111BB1E7E4F}"/>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pic>
        <p:nvPicPr>
          <p:cNvPr id="32" name="Picture 31">
            <a:extLst>
              <a:ext uri="{FF2B5EF4-FFF2-40B4-BE49-F238E27FC236}">
                <a16:creationId xmlns:a16="http://schemas.microsoft.com/office/drawing/2014/main" id="{DD767DA8-70E4-8D46-B9F6-104C0C874C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3" name="Chart Placeholder 3">
            <a:extLst>
              <a:ext uri="{FF2B5EF4-FFF2-40B4-BE49-F238E27FC236}">
                <a16:creationId xmlns:a16="http://schemas.microsoft.com/office/drawing/2014/main" id="{FDF74197-58B1-664E-AA5C-D6E31D6365FD}"/>
              </a:ext>
            </a:extLst>
          </p:cNvPr>
          <p:cNvSpPr>
            <a:spLocks noGrp="1"/>
          </p:cNvSpPr>
          <p:nvPr>
            <p:ph type="chart" sz="quarter" idx="26"/>
          </p:nvPr>
        </p:nvSpPr>
        <p:spPr>
          <a:xfrm>
            <a:off x="479425" y="2009775"/>
            <a:ext cx="5222875" cy="4162425"/>
          </a:xfrm>
        </p:spPr>
        <p:txBody>
          <a:bodyPr anchor="ctr"/>
          <a:lstStyle>
            <a:lvl1pPr marL="0" indent="0" algn="ctr">
              <a:buNone/>
              <a:defRPr>
                <a:solidFill>
                  <a:schemeClr val="bg1"/>
                </a:solidFill>
              </a:defRPr>
            </a:lvl1pPr>
          </a:lstStyle>
          <a:p>
            <a:endParaRPr lang="en-GB" dirty="0"/>
          </a:p>
        </p:txBody>
      </p:sp>
      <p:sp>
        <p:nvSpPr>
          <p:cNvPr id="34" name="Text Placeholder 4">
            <a:extLst>
              <a:ext uri="{FF2B5EF4-FFF2-40B4-BE49-F238E27FC236}">
                <a16:creationId xmlns:a16="http://schemas.microsoft.com/office/drawing/2014/main" id="{E4372E4B-C860-114B-9FB6-57FD441ACBDB}"/>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4">
            <a:extLst>
              <a:ext uri="{FF2B5EF4-FFF2-40B4-BE49-F238E27FC236}">
                <a16:creationId xmlns:a16="http://schemas.microsoft.com/office/drawing/2014/main" id="{FCACA6FF-1C4D-FB4B-A958-CFABD36F4D39}"/>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6" name="Chart Placeholder 3">
            <a:extLst>
              <a:ext uri="{FF2B5EF4-FFF2-40B4-BE49-F238E27FC236}">
                <a16:creationId xmlns:a16="http://schemas.microsoft.com/office/drawing/2014/main" id="{BA3FF03C-0308-D143-A847-16728FAFF282}"/>
              </a:ext>
            </a:extLst>
          </p:cNvPr>
          <p:cNvSpPr>
            <a:spLocks noGrp="1"/>
          </p:cNvSpPr>
          <p:nvPr>
            <p:ph type="chart" sz="quarter" idx="27"/>
          </p:nvPr>
        </p:nvSpPr>
        <p:spPr>
          <a:xfrm>
            <a:off x="6120695" y="2009775"/>
            <a:ext cx="5595594" cy="4162425"/>
          </a:xfrm>
        </p:spPr>
        <p:txBody>
          <a:bodyPr anchor="ctr"/>
          <a:lstStyle>
            <a:lvl1pPr marL="0" indent="0" algn="ctr">
              <a:buNone/>
              <a:defRPr>
                <a:solidFill>
                  <a:schemeClr val="bg1"/>
                </a:solidFill>
              </a:defRPr>
            </a:lvl1pPr>
          </a:lstStyle>
          <a:p>
            <a:endParaRPr lang="en-GB"/>
          </a:p>
        </p:txBody>
      </p:sp>
    </p:spTree>
    <p:extLst>
      <p:ext uri="{BB962C8B-B14F-4D97-AF65-F5344CB8AC3E}">
        <p14:creationId xmlns:p14="http://schemas.microsoft.com/office/powerpoint/2010/main" val="16981646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3 Colour Column Text_Whit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tx2"/>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tx2"/>
                </a:solidFill>
              </a:defRPr>
            </a:lvl1pPr>
          </a:lstStyle>
          <a:p>
            <a:r>
              <a:rPr lang="en-US" dirty="0"/>
              <a:t>Click to edit Master title style</a:t>
            </a:r>
            <a:endParaRPr lang="en-GB" dirty="0"/>
          </a:p>
        </p:txBody>
      </p:sp>
      <p:pic>
        <p:nvPicPr>
          <p:cNvPr id="16" name="Picture 15">
            <a:extLst>
              <a:ext uri="{FF2B5EF4-FFF2-40B4-BE49-F238E27FC236}">
                <a16:creationId xmlns:a16="http://schemas.microsoft.com/office/drawing/2014/main" id="{C298B047-C141-5942-A392-E3005A72D5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20636600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3 Colour Column Text_Navy">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bg1"/>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pic>
        <p:nvPicPr>
          <p:cNvPr id="10" name="Picture 9">
            <a:extLst>
              <a:ext uri="{FF2B5EF4-FFF2-40B4-BE49-F238E27FC236}">
                <a16:creationId xmlns:a16="http://schemas.microsoft.com/office/drawing/2014/main" id="{AA949C54-615E-A746-87BF-99821F74C2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66099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Left Lower">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B342D6-3CB8-6C40-89C8-5D76867960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487" y="5986231"/>
            <a:ext cx="1874100" cy="451858"/>
          </a:xfrm>
          <a:prstGeom prst="rect">
            <a:avLst/>
          </a:prstGeom>
        </p:spPr>
      </p:pic>
      <p:sp>
        <p:nvSpPr>
          <p:cNvPr id="33" name="Title 1">
            <a:extLst>
              <a:ext uri="{FF2B5EF4-FFF2-40B4-BE49-F238E27FC236}">
                <a16:creationId xmlns:a16="http://schemas.microsoft.com/office/drawing/2014/main" id="{1A1C20FC-E659-764D-8C47-CDEA675674C5}"/>
              </a:ext>
            </a:extLst>
          </p:cNvPr>
          <p:cNvSpPr>
            <a:spLocks noGrp="1"/>
          </p:cNvSpPr>
          <p:nvPr>
            <p:ph type="ctrTitle" hasCustomPrompt="1"/>
          </p:nvPr>
        </p:nvSpPr>
        <p:spPr>
          <a:xfrm>
            <a:off x="479425" y="2752197"/>
            <a:ext cx="9829800" cy="1605600"/>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4" name="Subtitle 2">
            <a:extLst>
              <a:ext uri="{FF2B5EF4-FFF2-40B4-BE49-F238E27FC236}">
                <a16:creationId xmlns:a16="http://schemas.microsoft.com/office/drawing/2014/main" id="{8968C275-1FDB-1E43-B529-48F39D22E97F}"/>
              </a:ext>
            </a:extLst>
          </p:cNvPr>
          <p:cNvSpPr>
            <a:spLocks noGrp="1"/>
          </p:cNvSpPr>
          <p:nvPr>
            <p:ph type="subTitle" idx="1" hasCustomPrompt="1"/>
          </p:nvPr>
        </p:nvSpPr>
        <p:spPr>
          <a:xfrm>
            <a:off x="479425" y="4496637"/>
            <a:ext cx="9829800" cy="873386"/>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Tree>
    <p:extLst>
      <p:ext uri="{BB962C8B-B14F-4D97-AF65-F5344CB8AC3E}">
        <p14:creationId xmlns:p14="http://schemas.microsoft.com/office/powerpoint/2010/main" val="304344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2 Colour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5" y="2074097"/>
            <a:ext cx="7021513" cy="1147568"/>
          </a:xfrm>
          <a:prstGeom prst="rect">
            <a:avLst/>
          </a:prstGeom>
        </p:spPr>
        <p:txBody>
          <a:bodyPr anchor="b"/>
          <a:lstStyle>
            <a:lvl1pPr marL="0" indent="0">
              <a:lnSpc>
                <a:spcPct val="100000"/>
              </a:lnSpc>
              <a:spcBef>
                <a:spcPts val="0"/>
              </a:spcBef>
              <a:spcAft>
                <a:spcPts val="1800"/>
              </a:spcAft>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9" name="Text Placeholder 5">
            <a:extLst>
              <a:ext uri="{FF2B5EF4-FFF2-40B4-BE49-F238E27FC236}">
                <a16:creationId xmlns:a16="http://schemas.microsoft.com/office/drawing/2014/main" id="{3B449392-6C24-5440-9221-EE6A95B1AE11}"/>
              </a:ext>
            </a:extLst>
          </p:cNvPr>
          <p:cNvSpPr>
            <a:spLocks noGrp="1"/>
          </p:cNvSpPr>
          <p:nvPr>
            <p:ph type="body" sz="quarter" idx="13"/>
          </p:nvPr>
        </p:nvSpPr>
        <p:spPr>
          <a:xfrm>
            <a:off x="479425" y="3517557"/>
            <a:ext cx="7021513" cy="2648293"/>
          </a:xfrm>
          <a:prstGeom prst="rect">
            <a:avLst/>
          </a:prstGeom>
        </p:spPr>
        <p:txBody>
          <a:bodyPr/>
          <a:lstStyle>
            <a:lvl1pPr marL="0" indent="0">
              <a:lnSpc>
                <a:spcPct val="100000"/>
              </a:lnSpc>
              <a:spcBef>
                <a:spcPts val="0"/>
              </a:spcBef>
              <a:spcAft>
                <a:spcPts val="1800"/>
              </a:spcAft>
              <a:buNone/>
              <a:defRPr sz="18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1F0E2365-244D-1D4F-9ECA-D55FDA48DE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959755D7-E897-F542-AE12-61637F90F55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4862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1 Column Text + Number Lis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6" y="1824609"/>
            <a:ext cx="8424862" cy="1927480"/>
          </a:xfrm>
          <a:prstGeom prst="rect">
            <a:avLst/>
          </a:prstGeom>
        </p:spPr>
        <p:txBody>
          <a:bodyPr/>
          <a:lstStyle>
            <a:lvl1pPr marL="0" indent="0">
              <a:lnSpc>
                <a:spcPct val="100000"/>
              </a:lnSpc>
              <a:spcBef>
                <a:spcPts val="0"/>
              </a:spcBef>
              <a:spcAft>
                <a:spcPts val="0"/>
              </a:spcAft>
              <a:buNone/>
              <a:defRPr sz="2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ext Placeholder 2">
            <a:extLst>
              <a:ext uri="{FF2B5EF4-FFF2-40B4-BE49-F238E27FC236}">
                <a16:creationId xmlns:a16="http://schemas.microsoft.com/office/drawing/2014/main" id="{72C57327-26DD-0641-8DFF-53F8291FDD57}"/>
              </a:ext>
            </a:extLst>
          </p:cNvPr>
          <p:cNvSpPr>
            <a:spLocks noGrp="1"/>
          </p:cNvSpPr>
          <p:nvPr>
            <p:ph type="body" sz="quarter" idx="14"/>
          </p:nvPr>
        </p:nvSpPr>
        <p:spPr>
          <a:xfrm>
            <a:off x="479426" y="4065718"/>
            <a:ext cx="8423864" cy="136270"/>
          </a:xfrm>
          <a:prstGeom prst="rect">
            <a:avLst/>
          </a:prstGeom>
        </p:spPr>
        <p:txBody>
          <a:bodyPr anchor="ctr"/>
          <a:lstStyle>
            <a:lvl1pPr marL="0" indent="0">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4" name="Text Placeholder 2">
            <a:extLst>
              <a:ext uri="{FF2B5EF4-FFF2-40B4-BE49-F238E27FC236}">
                <a16:creationId xmlns:a16="http://schemas.microsoft.com/office/drawing/2014/main" id="{AC8DF399-ACB3-544A-A854-38E16750231E}"/>
              </a:ext>
            </a:extLst>
          </p:cNvPr>
          <p:cNvSpPr>
            <a:spLocks noGrp="1"/>
          </p:cNvSpPr>
          <p:nvPr>
            <p:ph type="body" sz="quarter" idx="15"/>
          </p:nvPr>
        </p:nvSpPr>
        <p:spPr>
          <a:xfrm>
            <a:off x="479426" y="4515617"/>
            <a:ext cx="8423864" cy="892175"/>
          </a:xfrm>
          <a:prstGeom prst="rect">
            <a:avLst/>
          </a:prstGeom>
        </p:spPr>
        <p:txBody>
          <a:bodyPr/>
          <a:lstStyle>
            <a:lvl1pPr marL="342900" indent="-342900">
              <a:spcBef>
                <a:spcPts val="0"/>
              </a:spcBef>
              <a:spcAft>
                <a:spcPts val="600"/>
              </a:spcAft>
              <a:buFont typeface="+mj-lt"/>
              <a:buAutoNum type="arabicPeriod"/>
              <a:defRPr sz="16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841B7AFC-73B1-7244-97DD-3337755327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BD5479-E685-D54B-80E6-4B7C6CB005C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150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15" name="Text Placeholder 2">
            <a:extLst>
              <a:ext uri="{FF2B5EF4-FFF2-40B4-BE49-F238E27FC236}">
                <a16:creationId xmlns:a16="http://schemas.microsoft.com/office/drawing/2014/main" id="{0A924C71-EA95-A14C-BD05-C0E8B061D449}"/>
              </a:ext>
            </a:extLst>
          </p:cNvPr>
          <p:cNvSpPr>
            <a:spLocks noGrp="1"/>
          </p:cNvSpPr>
          <p:nvPr>
            <p:ph type="body" sz="quarter" idx="18"/>
          </p:nvPr>
        </p:nvSpPr>
        <p:spPr>
          <a:xfrm>
            <a:off x="479425" y="1808162"/>
            <a:ext cx="8424863" cy="4357687"/>
          </a:xfrm>
          <a:prstGeom prst="rect">
            <a:avLst/>
          </a:prstGeom>
        </p:spPr>
        <p:txBody>
          <a:bodyPr/>
          <a:lstStyle>
            <a:lvl1pPr marL="0" indent="0">
              <a:spcAft>
                <a:spcPts val="600"/>
              </a:spcAft>
              <a:buFont typeface="Arial" panose="020B0604020202020204" pitchFamily="34" charset="0"/>
              <a:buNone/>
              <a:defRPr sz="18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5561F2F8-4380-804D-A63D-00366DEB78B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9B65D4A-BF3A-A341-A4C7-F2728FB081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94453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2 Section Column Tex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2C3C05-D7C0-7549-9F26-56AB1BAF67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22" name="Picture 21">
            <a:extLst>
              <a:ext uri="{FF2B5EF4-FFF2-40B4-BE49-F238E27FC236}">
                <a16:creationId xmlns:a16="http://schemas.microsoft.com/office/drawing/2014/main" id="{D1F7E558-8018-2F42-A849-0828E25CB3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2">
            <a:extLst>
              <a:ext uri="{FF2B5EF4-FFF2-40B4-BE49-F238E27FC236}">
                <a16:creationId xmlns:a16="http://schemas.microsoft.com/office/drawing/2014/main" id="{E2FD446F-FDC5-8442-A9D2-F9C96A13DDED}"/>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4" name="Text Placeholder 2">
            <a:extLst>
              <a:ext uri="{FF2B5EF4-FFF2-40B4-BE49-F238E27FC236}">
                <a16:creationId xmlns:a16="http://schemas.microsoft.com/office/drawing/2014/main" id="{C2BE388A-E630-D348-9DE0-22909EAF9EBF}"/>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5" name="Text Placeholder 2">
            <a:extLst>
              <a:ext uri="{FF2B5EF4-FFF2-40B4-BE49-F238E27FC236}">
                <a16:creationId xmlns:a16="http://schemas.microsoft.com/office/drawing/2014/main" id="{D3B2EAB8-5277-8349-99D6-E164D3E44E4B}"/>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1FEB50FC-8833-C941-B8B6-7278F84D599D}"/>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0" name="Text Placeholder 2">
            <a:extLst>
              <a:ext uri="{FF2B5EF4-FFF2-40B4-BE49-F238E27FC236}">
                <a16:creationId xmlns:a16="http://schemas.microsoft.com/office/drawing/2014/main" id="{C07F5A53-5F59-BC4F-9FD0-8EB856C8862A}"/>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1" name="Text Placeholder 2">
            <a:extLst>
              <a:ext uri="{FF2B5EF4-FFF2-40B4-BE49-F238E27FC236}">
                <a16:creationId xmlns:a16="http://schemas.microsoft.com/office/drawing/2014/main" id="{539C4477-32F3-2B42-A7F2-652BF7B524CF}"/>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2" name="Title 2">
            <a:extLst>
              <a:ext uri="{FF2B5EF4-FFF2-40B4-BE49-F238E27FC236}">
                <a16:creationId xmlns:a16="http://schemas.microsoft.com/office/drawing/2014/main" id="{7A61E81C-5892-E04A-8CFF-6C3DB9FDE9BC}"/>
              </a:ext>
            </a:extLst>
          </p:cNvPr>
          <p:cNvSpPr>
            <a:spLocks noGrp="1"/>
          </p:cNvSpPr>
          <p:nvPr>
            <p:ph type="title"/>
          </p:nvPr>
        </p:nvSpPr>
        <p:spPr>
          <a:xfrm>
            <a:off x="480061" y="1115706"/>
            <a:ext cx="4211002" cy="1276349"/>
          </a:xfrm>
        </p:spPr>
        <p:txBody>
          <a:bodyPr/>
          <a:lstStyle>
            <a:lvl1pPr>
              <a:defRPr>
                <a:solidFill>
                  <a:schemeClr val="tx2"/>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9519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7128C-9254-3646-A9BC-0FFCCAAFA82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7" name="Title 16">
            <a:extLst>
              <a:ext uri="{FF2B5EF4-FFF2-40B4-BE49-F238E27FC236}">
                <a16:creationId xmlns:a16="http://schemas.microsoft.com/office/drawing/2014/main" id="{A8BB2C48-2943-DC46-8564-43E55E033B16}"/>
              </a:ext>
            </a:extLst>
          </p:cNvPr>
          <p:cNvSpPr>
            <a:spLocks noGrp="1"/>
          </p:cNvSpPr>
          <p:nvPr>
            <p:ph type="title" hasCustomPrompt="1"/>
          </p:nvPr>
        </p:nvSpPr>
        <p:spPr>
          <a:xfrm>
            <a:off x="480060" y="365126"/>
            <a:ext cx="4519687" cy="349854"/>
          </a:xfrm>
        </p:spPr>
        <p:txBody>
          <a:bodyPr/>
          <a:lstStyle>
            <a:lvl1pPr>
              <a:defRPr sz="1400">
                <a:solidFill>
                  <a:schemeClr val="tx2"/>
                </a:solidFill>
              </a:defRPr>
            </a:lvl1pPr>
          </a:lstStyle>
          <a:p>
            <a:r>
              <a:rPr lang="en-US" dirty="0"/>
              <a:t>Click to create a title header line of text</a:t>
            </a:r>
          </a:p>
        </p:txBody>
      </p:sp>
      <p:sp>
        <p:nvSpPr>
          <p:cNvPr id="9" name="Oval 8">
            <a:extLst>
              <a:ext uri="{FF2B5EF4-FFF2-40B4-BE49-F238E27FC236}">
                <a16:creationId xmlns:a16="http://schemas.microsoft.com/office/drawing/2014/main" id="{A9424BC0-6A62-B848-815B-D681C0E2C69B}"/>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9E1A7C6B-1316-984B-9FE2-2AC8B6506AD5}"/>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A436EA4-D425-E64F-B1E5-C8EFDD6004C5}"/>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C1BD2F1-05CF-C04D-8ADB-45B8508369C3}"/>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05578775-8C2D-7140-8C2E-103179DEC143}"/>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3AD0ADF-DACE-2144-AF74-DA9260208742}"/>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E5C17EA-B0BA-EC43-94BC-57F579C94F24}"/>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FC66A13-3E71-204C-8E83-C0F7C2582339}"/>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0640A3A-6B7B-A94D-9CF2-C71E49349AEC}"/>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9A35044-13D4-DA4D-8F4C-8CFCB3E5297E}"/>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8D78BDF7-ABE3-504B-9FEF-15FA82041139}"/>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FFBD1CA6-E25A-7A43-96CE-54C998DABA3A}"/>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8E322FCB-CBA1-2648-9775-60F3A4797FDB}"/>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4F1720B-4676-5042-B092-C5D05BD1DC3E}"/>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4A5F26F-AABA-4241-8EF0-9FBB1972A4F3}"/>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8D9A73B-76FA-A144-84CB-6B706656BF67}"/>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BF81FAE4-E983-FD4B-B019-9C73A5B1833E}"/>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0F2FAF9F-8F32-6141-8193-83FD3485D90F}"/>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805024C-6A72-5248-A730-8B2DBD3CFC1B}"/>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34B34A7-8102-2D48-83DB-C548EF2EF53A}"/>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56AC990-D2F2-9048-BA3E-178B2ECDB91C}"/>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3035F6B-23FE-344E-84B7-7F56261E9248}"/>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31CADE2-F7E9-D340-A54C-64E7BADB35C0}"/>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95397CC-A603-7A49-86B8-0EA0677750AC}"/>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E7E1653E-C909-994A-BC65-54FAD8FD7904}"/>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2DAEC365-0AF1-8B43-97C2-90DC6FFC10B1}"/>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2D3598B5-1EB6-A647-86B4-E25DC2DD61E7}"/>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9C15AF9-7FA6-7C4E-BF77-EEB57DCA1A36}"/>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DD1A704-9F80-E64D-96B6-4AC5A6C59ECA}"/>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41944B98-851C-6647-864D-73D8B09BE9DE}"/>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9DA54D3-5395-1244-8787-721C006C15FD}"/>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C655737-0593-2B4D-B30B-846C7E7872AD}"/>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9AE0DE89-03EE-2245-9BEF-23BD161F234E}"/>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53803ED-ACA7-1446-8F8D-872332592CE0}"/>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3E4229B-E2B9-5047-A93D-DBE5EA87DA52}"/>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4097120-2204-704F-A7EC-A826D39779A6}"/>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744E37C-7C74-8142-839B-933B0A9C3E0F}"/>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3EB13BB-87B8-494A-93F5-9B084F29411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029C67C-53EB-C948-A88D-4D17C5A992B9}"/>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60">
            <a:extLst>
              <a:ext uri="{FF2B5EF4-FFF2-40B4-BE49-F238E27FC236}">
                <a16:creationId xmlns:a16="http://schemas.microsoft.com/office/drawing/2014/main" id="{38939670-CF32-6D44-99E3-1A91F06628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63" name="Text Placeholder 2">
            <a:extLst>
              <a:ext uri="{FF2B5EF4-FFF2-40B4-BE49-F238E27FC236}">
                <a16:creationId xmlns:a16="http://schemas.microsoft.com/office/drawing/2014/main" id="{2EAA834D-5A20-344F-B3D9-65D1D5E32456}"/>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ECE90336-4F8F-8C49-8B87-8377D429CD79}"/>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20D1E9-F672-EA44-ACD8-7E065F1D5BFE}"/>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6" name="Text Placeholder 2">
            <a:extLst>
              <a:ext uri="{FF2B5EF4-FFF2-40B4-BE49-F238E27FC236}">
                <a16:creationId xmlns:a16="http://schemas.microsoft.com/office/drawing/2014/main" id="{6CABFACA-2C9F-B44C-8F8F-1BD314557B53}"/>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7" name="Text Placeholder 2">
            <a:extLst>
              <a:ext uri="{FF2B5EF4-FFF2-40B4-BE49-F238E27FC236}">
                <a16:creationId xmlns:a16="http://schemas.microsoft.com/office/drawing/2014/main" id="{6D951F71-6634-8A43-A2F9-EE4E4684D77B}"/>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8" name="Text Placeholder 2">
            <a:extLst>
              <a:ext uri="{FF2B5EF4-FFF2-40B4-BE49-F238E27FC236}">
                <a16:creationId xmlns:a16="http://schemas.microsoft.com/office/drawing/2014/main" id="{CDF635A7-01A8-CB49-9E3E-F56DF33BA1B6}"/>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289579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Navy">
    <p:bg>
      <p:bgPr>
        <a:solidFill>
          <a:schemeClr val="tx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29EAC7D-873A-3D46-8D06-8C3CD725DB7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a:extLst>
              <a:ext uri="{FF2B5EF4-FFF2-40B4-BE49-F238E27FC236}">
                <a16:creationId xmlns:a16="http://schemas.microsoft.com/office/drawing/2014/main" id="{28CDEEB4-C554-6C49-888C-6EBCA05F82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66" name="Slide Number Placeholder 6">
            <a:extLst>
              <a:ext uri="{FF2B5EF4-FFF2-40B4-BE49-F238E27FC236}">
                <a16:creationId xmlns:a16="http://schemas.microsoft.com/office/drawing/2014/main" id="{D246296A-5D37-944B-A934-196353B46EDC}"/>
              </a:ext>
            </a:extLst>
          </p:cNvPr>
          <p:cNvSpPr>
            <a:spLocks noGrp="1"/>
          </p:cNvSpPr>
          <p:nvPr>
            <p:ph type="sldNum" sz="quarter" idx="10"/>
          </p:nvPr>
        </p:nvSpPr>
        <p:spPr>
          <a:xfrm>
            <a:off x="480060" y="6356350"/>
            <a:ext cx="875554" cy="365125"/>
          </a:xfrm>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67" name="Footer Placeholder 3">
            <a:extLst>
              <a:ext uri="{FF2B5EF4-FFF2-40B4-BE49-F238E27FC236}">
                <a16:creationId xmlns:a16="http://schemas.microsoft.com/office/drawing/2014/main" id="{B0B4D4A5-4403-D34E-B197-3AAF45227586}"/>
              </a:ext>
            </a:extLst>
          </p:cNvPr>
          <p:cNvSpPr>
            <a:spLocks noGrp="1"/>
          </p:cNvSpPr>
          <p:nvPr>
            <p:ph type="ftr" sz="quarter" idx="11"/>
          </p:nvPr>
        </p:nvSpPr>
        <p:spPr>
          <a:xfrm>
            <a:off x="1433623" y="6356350"/>
            <a:ext cx="4114800" cy="365125"/>
          </a:xfrm>
        </p:spPr>
        <p:txBody>
          <a:bodyPr/>
          <a:lstStyle>
            <a:lvl1pPr>
              <a:defRPr>
                <a:solidFill>
                  <a:schemeClr val="bg2">
                    <a:lumMod val="90000"/>
                  </a:schemeClr>
                </a:solidFill>
              </a:defRPr>
            </a:lvl1pPr>
          </a:lstStyle>
          <a:p>
            <a:r>
              <a:rPr lang="en-US"/>
              <a:t>This is the footer</a:t>
            </a:r>
            <a:endParaRPr lang="en-US" dirty="0"/>
          </a:p>
        </p:txBody>
      </p:sp>
      <p:sp>
        <p:nvSpPr>
          <p:cNvPr id="68" name="Title 16">
            <a:extLst>
              <a:ext uri="{FF2B5EF4-FFF2-40B4-BE49-F238E27FC236}">
                <a16:creationId xmlns:a16="http://schemas.microsoft.com/office/drawing/2014/main" id="{35782344-C816-BE4D-8CAA-50D33AE1FB53}"/>
              </a:ext>
            </a:extLst>
          </p:cNvPr>
          <p:cNvSpPr>
            <a:spLocks noGrp="1"/>
          </p:cNvSpPr>
          <p:nvPr>
            <p:ph type="title" hasCustomPrompt="1"/>
          </p:nvPr>
        </p:nvSpPr>
        <p:spPr>
          <a:xfrm>
            <a:off x="480060" y="365126"/>
            <a:ext cx="4519687" cy="349854"/>
          </a:xfrm>
        </p:spPr>
        <p:txBody>
          <a:bodyPr/>
          <a:lstStyle>
            <a:lvl1pPr>
              <a:defRPr sz="1400">
                <a:solidFill>
                  <a:schemeClr val="bg1"/>
                </a:solidFill>
              </a:defRPr>
            </a:lvl1pPr>
          </a:lstStyle>
          <a:p>
            <a:r>
              <a:rPr lang="en-US" dirty="0"/>
              <a:t>Click to create a title header line of text</a:t>
            </a:r>
          </a:p>
        </p:txBody>
      </p:sp>
      <p:sp>
        <p:nvSpPr>
          <p:cNvPr id="69" name="Oval 68">
            <a:extLst>
              <a:ext uri="{FF2B5EF4-FFF2-40B4-BE49-F238E27FC236}">
                <a16:creationId xmlns:a16="http://schemas.microsoft.com/office/drawing/2014/main" id="{6F5BE745-87EA-7644-B95A-C6C0CEA483D2}"/>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02240F-A24E-124F-990B-88D402A547F2}"/>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2D74C89-BF70-9E41-8838-CE11B07F4D1E}"/>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B1A710DE-74CD-F74A-B8B5-55A32E8E9B36}"/>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71A850E1-189B-4448-9AD5-C6D5EAF152E1}"/>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279E1766-7367-5C4F-BF8A-9F4814C39EEA}"/>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D8C3BE82-14F2-1B4D-91C3-79C6D4D047B8}"/>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54082C00-3FC4-8045-870B-3B9E3480ED6B}"/>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1E52B55E-BEAD-0540-8A84-B873BA508A4B}"/>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111F401-D233-B748-81E3-5D8D93B95AF6}"/>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805A081B-D24C-074D-9E90-FD20347ED480}"/>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142CD3F6-5283-5C48-855E-144504E7F622}"/>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A6D94CF-23CE-F641-8653-CBD75EF2501A}"/>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BB31CD42-7720-DD4D-9F93-4240C68C8E3C}"/>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62DE4108-C990-104C-832E-ABB8FE05D175}"/>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508E1C81-B08C-C34F-951C-D0C54BA363CB}"/>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865AC42E-D3D7-234E-BC23-EEFDB316CB6A}"/>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1A56F60C-E705-6640-B037-55CFAC03164B}"/>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D11045D2-104B-8047-87DC-326D8C696859}"/>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096F0699-7456-E34D-82C4-AF3C144B1013}"/>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092F809C-E8DB-D74E-A6DE-776708EBFCB7}"/>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69CF4C5C-E99F-3249-AA51-5EB2272CF75B}"/>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2B79DE5-3D6D-FE4E-AE9F-8B62ADE79979}"/>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EA0C45F-8E32-F546-AFC7-DB8154ED9CCB}"/>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BA88D18-A68A-3346-81F3-41127C1737CA}"/>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19DAC2A7-39FA-0349-B395-E0C64B3AD7F5}"/>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3A8AA4A-087F-0C4D-92E4-2E46CE332024}"/>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E12C8DDC-30EC-9644-B9B0-AB5005D2A43C}"/>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8C8E8E46-EFEB-7045-B5B2-A4743594CDFD}"/>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27E6F338-A361-634E-84E2-EC03432DF841}"/>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46ADB1BA-028E-5346-AA32-A72852A2C420}"/>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99CBD03E-8468-164E-B23D-71FD0A380BF3}"/>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96438FA2-9D67-D941-8608-4ED76579ABE8}"/>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B24A4014-9E9B-B64A-BA5B-97572D826472}"/>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4DE2881B-C17D-9045-9608-F17523DE1170}"/>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645955B4-4DAD-1D4E-B25A-8186D472902C}"/>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04761376-E12C-F242-9B2D-02E289E1527A}"/>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E78D4000-21DD-3F4E-9FCA-870FE3F3842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3D207688-F7CF-304A-A500-DB2C3C14F52E}"/>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 Placeholder 2">
            <a:extLst>
              <a:ext uri="{FF2B5EF4-FFF2-40B4-BE49-F238E27FC236}">
                <a16:creationId xmlns:a16="http://schemas.microsoft.com/office/drawing/2014/main" id="{9FD37114-4F44-A84C-8CF0-B45E5AB27C91}"/>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3" name="Text Placeholder 2">
            <a:extLst>
              <a:ext uri="{FF2B5EF4-FFF2-40B4-BE49-F238E27FC236}">
                <a16:creationId xmlns:a16="http://schemas.microsoft.com/office/drawing/2014/main" id="{5ED1AD4D-5B1C-8643-892D-BF8307288E25}"/>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3D55DE99-1533-8545-832E-1AA9AECB5383}"/>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A63A03-168A-D24A-AF03-C29FA0396FEA}"/>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2" name="Text Placeholder 2">
            <a:extLst>
              <a:ext uri="{FF2B5EF4-FFF2-40B4-BE49-F238E27FC236}">
                <a16:creationId xmlns:a16="http://schemas.microsoft.com/office/drawing/2014/main" id="{B569DDBF-7F44-0648-B9DF-AA6242A77C45}"/>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3" name="Text Placeholder 2">
            <a:extLst>
              <a:ext uri="{FF2B5EF4-FFF2-40B4-BE49-F238E27FC236}">
                <a16:creationId xmlns:a16="http://schemas.microsoft.com/office/drawing/2014/main" id="{951681BF-D14E-9F41-90AC-98BE3018DA0A}"/>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1967124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nogram + 2 Column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5DB054-2D0A-824A-B5B9-7AEA9A34E97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6" name="Picture 5">
            <a:extLst>
              <a:ext uri="{FF2B5EF4-FFF2-40B4-BE49-F238E27FC236}">
                <a16:creationId xmlns:a16="http://schemas.microsoft.com/office/drawing/2014/main" id="{9B0CE1A1-08E4-F04F-89CA-9BF80131B636}"/>
              </a:ext>
            </a:extLst>
          </p:cNvPr>
          <p:cNvPicPr>
            <a:picLocks noChangeAspect="1"/>
          </p:cNvPicPr>
          <p:nvPr userDrawn="1"/>
        </p:nvPicPr>
        <p:blipFill>
          <a:blip r:embed="rId2"/>
          <a:stretch>
            <a:fillRect/>
          </a:stretch>
        </p:blipFill>
        <p:spPr>
          <a:xfrm>
            <a:off x="480060" y="908245"/>
            <a:ext cx="2833605" cy="2457462"/>
          </a:xfrm>
          <a:prstGeom prst="rect">
            <a:avLst/>
          </a:prstGeom>
        </p:spPr>
      </p:pic>
      <p:pic>
        <p:nvPicPr>
          <p:cNvPr id="10" name="Picture 9">
            <a:extLst>
              <a:ext uri="{FF2B5EF4-FFF2-40B4-BE49-F238E27FC236}">
                <a16:creationId xmlns:a16="http://schemas.microsoft.com/office/drawing/2014/main" id="{E0A78A27-06D6-4D42-A3F1-4B3F9842BD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2">
            <a:extLst>
              <a:ext uri="{FF2B5EF4-FFF2-40B4-BE49-F238E27FC236}">
                <a16:creationId xmlns:a16="http://schemas.microsoft.com/office/drawing/2014/main" id="{BE060B54-A659-0A4B-9C6B-AFE62E6963BB}"/>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5" name="Text Placeholder 2">
            <a:extLst>
              <a:ext uri="{FF2B5EF4-FFF2-40B4-BE49-F238E27FC236}">
                <a16:creationId xmlns:a16="http://schemas.microsoft.com/office/drawing/2014/main" id="{C08F12A1-78CC-4E4A-82D9-5DC400F5D6BB}"/>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921177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lumn Text + Large Circle Lin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7B7561-BC29-AC42-B289-CCC5C6B1C89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8074" cy="365125"/>
          </a:xfrm>
        </p:spPr>
        <p:txBody>
          <a:bodyPr/>
          <a:lstStyle/>
          <a:p>
            <a:r>
              <a:rPr lang="en-US" dirty="0"/>
              <a:t>This is the footer</a:t>
            </a:r>
          </a:p>
        </p:txBody>
      </p:sp>
      <p:pic>
        <p:nvPicPr>
          <p:cNvPr id="16" name="Picture 15">
            <a:extLst>
              <a:ext uri="{FF2B5EF4-FFF2-40B4-BE49-F238E27FC236}">
                <a16:creationId xmlns:a16="http://schemas.microsoft.com/office/drawing/2014/main" id="{8CFDEB8B-6F38-7A40-87C4-DE03F0016D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7" name="Text Placeholder 2">
            <a:extLst>
              <a:ext uri="{FF2B5EF4-FFF2-40B4-BE49-F238E27FC236}">
                <a16:creationId xmlns:a16="http://schemas.microsoft.com/office/drawing/2014/main" id="{2AF92A81-F0A3-A248-AC14-262A89F8C162}"/>
              </a:ext>
            </a:extLst>
          </p:cNvPr>
          <p:cNvSpPr>
            <a:spLocks noGrp="1"/>
          </p:cNvSpPr>
          <p:nvPr userDrawn="1">
            <p:ph type="body" sz="quarter" idx="15"/>
          </p:nvPr>
        </p:nvSpPr>
        <p:spPr>
          <a:xfrm>
            <a:off x="480060"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92C69D90-C75B-DE49-9208-D359AA58A09F}"/>
              </a:ext>
            </a:extLst>
          </p:cNvPr>
          <p:cNvSpPr>
            <a:spLocks noGrp="1"/>
          </p:cNvSpPr>
          <p:nvPr userDrawn="1">
            <p:ph type="body" sz="quarter" idx="16"/>
          </p:nvPr>
        </p:nvSpPr>
        <p:spPr>
          <a:xfrm>
            <a:off x="480060" y="1437774"/>
            <a:ext cx="4211637" cy="2051576"/>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grpSp>
        <p:nvGrpSpPr>
          <p:cNvPr id="6" name="Group 5">
            <a:extLst>
              <a:ext uri="{FF2B5EF4-FFF2-40B4-BE49-F238E27FC236}">
                <a16:creationId xmlns:a16="http://schemas.microsoft.com/office/drawing/2014/main" id="{3298B7A7-2F14-F644-BC42-053ED71EA4EB}"/>
              </a:ext>
            </a:extLst>
          </p:cNvPr>
          <p:cNvGrpSpPr/>
          <p:nvPr userDrawn="1"/>
        </p:nvGrpSpPr>
        <p:grpSpPr>
          <a:xfrm>
            <a:off x="0" y="3936907"/>
            <a:ext cx="12191999" cy="2224800"/>
            <a:chOff x="0" y="3936907"/>
            <a:chExt cx="12191999" cy="2224800"/>
          </a:xfrm>
        </p:grpSpPr>
        <p:sp>
          <p:nvSpPr>
            <p:cNvPr id="20" name="Oval 19">
              <a:extLst>
                <a:ext uri="{FF2B5EF4-FFF2-40B4-BE49-F238E27FC236}">
                  <a16:creationId xmlns:a16="http://schemas.microsoft.com/office/drawing/2014/main" id="{6F4A1BBE-6133-244F-BA63-EB29845F4A8B}"/>
                </a:ext>
              </a:extLst>
            </p:cNvPr>
            <p:cNvSpPr/>
            <p:nvPr userDrawn="1"/>
          </p:nvSpPr>
          <p:spPr>
            <a:xfrm>
              <a:off x="1655891" y="3936907"/>
              <a:ext cx="2223157" cy="222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8811C22-3662-614A-BE82-7742C01ED99D}"/>
                </a:ext>
              </a:extLst>
            </p:cNvPr>
            <p:cNvSpPr/>
            <p:nvPr userDrawn="1"/>
          </p:nvSpPr>
          <p:spPr>
            <a:xfrm>
              <a:off x="3879061" y="3936907"/>
              <a:ext cx="2223157" cy="2224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ED07E9B-D25A-B54E-A4C5-9C7756275F16}"/>
                </a:ext>
              </a:extLst>
            </p:cNvPr>
            <p:cNvSpPr/>
            <p:nvPr userDrawn="1"/>
          </p:nvSpPr>
          <p:spPr>
            <a:xfrm>
              <a:off x="6102231" y="3936907"/>
              <a:ext cx="2223157" cy="222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A4B0EB3E-97FF-5D4D-B14A-1975A557CD73}"/>
                </a:ext>
              </a:extLst>
            </p:cNvPr>
            <p:cNvSpPr/>
            <p:nvPr userDrawn="1"/>
          </p:nvSpPr>
          <p:spPr>
            <a:xfrm>
              <a:off x="8325401" y="3936907"/>
              <a:ext cx="2223157" cy="222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a:extLst>
                <a:ext uri="{FF2B5EF4-FFF2-40B4-BE49-F238E27FC236}">
                  <a16:creationId xmlns:a16="http://schemas.microsoft.com/office/drawing/2014/main" id="{1C170C39-ACFB-2B49-BDCE-8E606FEA837E}"/>
                </a:ext>
              </a:extLst>
            </p:cNvPr>
            <p:cNvSpPr/>
            <p:nvPr userDrawn="1"/>
          </p:nvSpPr>
          <p:spPr>
            <a:xfrm>
              <a:off x="0" y="3936907"/>
              <a:ext cx="1655879" cy="2224800"/>
            </a:xfrm>
            <a:custGeom>
              <a:avLst/>
              <a:gdLst>
                <a:gd name="connsiteX0" fmla="*/ 544300 w 1655879"/>
                <a:gd name="connsiteY0" fmla="*/ 0 h 2224800"/>
                <a:gd name="connsiteX1" fmla="*/ 1655879 w 1655879"/>
                <a:gd name="connsiteY1" fmla="*/ 1112400 h 2224800"/>
                <a:gd name="connsiteX2" fmla="*/ 544300 w 1655879"/>
                <a:gd name="connsiteY2" fmla="*/ 2224800 h 2224800"/>
                <a:gd name="connsiteX3" fmla="*/ 14456 w 1655879"/>
                <a:gd name="connsiteY3" fmla="*/ 2090539 h 2224800"/>
                <a:gd name="connsiteX4" fmla="*/ 0 w 1655879"/>
                <a:gd name="connsiteY4" fmla="*/ 2081751 h 2224800"/>
                <a:gd name="connsiteX5" fmla="*/ 0 w 1655879"/>
                <a:gd name="connsiteY5" fmla="*/ 143050 h 2224800"/>
                <a:gd name="connsiteX6" fmla="*/ 14456 w 1655879"/>
                <a:gd name="connsiteY6" fmla="*/ 134261 h 2224800"/>
                <a:gd name="connsiteX7" fmla="*/ 544300 w 1655879"/>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879" h="2224800">
                  <a:moveTo>
                    <a:pt x="544300" y="0"/>
                  </a:moveTo>
                  <a:cubicBezTo>
                    <a:pt x="1158208" y="0"/>
                    <a:pt x="1655879" y="498038"/>
                    <a:pt x="1655879" y="1112400"/>
                  </a:cubicBezTo>
                  <a:cubicBezTo>
                    <a:pt x="1655879" y="1726762"/>
                    <a:pt x="1158208" y="2224800"/>
                    <a:pt x="544300" y="2224800"/>
                  </a:cubicBezTo>
                  <a:cubicBezTo>
                    <a:pt x="352454" y="2224800"/>
                    <a:pt x="171959" y="2176164"/>
                    <a:pt x="14456" y="2090539"/>
                  </a:cubicBezTo>
                  <a:lnTo>
                    <a:pt x="0" y="2081751"/>
                  </a:lnTo>
                  <a:lnTo>
                    <a:pt x="0" y="143050"/>
                  </a:lnTo>
                  <a:lnTo>
                    <a:pt x="14456" y="134261"/>
                  </a:lnTo>
                  <a:cubicBezTo>
                    <a:pt x="171959" y="48637"/>
                    <a:pt x="352454" y="0"/>
                    <a:pt x="5443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a:extLst>
                <a:ext uri="{FF2B5EF4-FFF2-40B4-BE49-F238E27FC236}">
                  <a16:creationId xmlns:a16="http://schemas.microsoft.com/office/drawing/2014/main" id="{7CB8D7B9-59DF-9B44-8B33-BDBA1B331CB2}"/>
                </a:ext>
              </a:extLst>
            </p:cNvPr>
            <p:cNvSpPr/>
            <p:nvPr userDrawn="1"/>
          </p:nvSpPr>
          <p:spPr>
            <a:xfrm>
              <a:off x="10548569" y="3936907"/>
              <a:ext cx="1643430" cy="2224800"/>
            </a:xfrm>
            <a:custGeom>
              <a:avLst/>
              <a:gdLst>
                <a:gd name="connsiteX0" fmla="*/ 1111579 w 1643430"/>
                <a:gd name="connsiteY0" fmla="*/ 0 h 2224800"/>
                <a:gd name="connsiteX1" fmla="*/ 1641423 w 1643430"/>
                <a:gd name="connsiteY1" fmla="*/ 134261 h 2224800"/>
                <a:gd name="connsiteX2" fmla="*/ 1643430 w 1643430"/>
                <a:gd name="connsiteY2" fmla="*/ 135481 h 2224800"/>
                <a:gd name="connsiteX3" fmla="*/ 1643430 w 1643430"/>
                <a:gd name="connsiteY3" fmla="*/ 2089319 h 2224800"/>
                <a:gd name="connsiteX4" fmla="*/ 1641423 w 1643430"/>
                <a:gd name="connsiteY4" fmla="*/ 2090539 h 2224800"/>
                <a:gd name="connsiteX5" fmla="*/ 1111579 w 1643430"/>
                <a:gd name="connsiteY5" fmla="*/ 2224800 h 2224800"/>
                <a:gd name="connsiteX6" fmla="*/ 0 w 1643430"/>
                <a:gd name="connsiteY6" fmla="*/ 1112400 h 2224800"/>
                <a:gd name="connsiteX7" fmla="*/ 1111579 w 1643430"/>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430" h="2224800">
                  <a:moveTo>
                    <a:pt x="1111579" y="0"/>
                  </a:moveTo>
                  <a:cubicBezTo>
                    <a:pt x="1303425" y="0"/>
                    <a:pt x="1483920" y="48637"/>
                    <a:pt x="1641423" y="134261"/>
                  </a:cubicBezTo>
                  <a:lnTo>
                    <a:pt x="1643430" y="135481"/>
                  </a:lnTo>
                  <a:lnTo>
                    <a:pt x="1643430" y="2089319"/>
                  </a:lnTo>
                  <a:lnTo>
                    <a:pt x="1641423" y="2090539"/>
                  </a:lnTo>
                  <a:cubicBezTo>
                    <a:pt x="1483920" y="2176164"/>
                    <a:pt x="1303425" y="2224800"/>
                    <a:pt x="1111579" y="2224800"/>
                  </a:cubicBezTo>
                  <a:cubicBezTo>
                    <a:pt x="497671" y="2224800"/>
                    <a:pt x="0" y="1726762"/>
                    <a:pt x="0" y="1112400"/>
                  </a:cubicBezTo>
                  <a:cubicBezTo>
                    <a:pt x="0" y="498038"/>
                    <a:pt x="497671" y="0"/>
                    <a:pt x="11115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943367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Text + Circles_Navy">
    <p:bg>
      <p:bgPr>
        <a:solidFill>
          <a:schemeClr val="tx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A82302-C2F3-224D-9776-12CAEDECAF7A}"/>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28" name="Freeform 27">
            <a:extLst>
              <a:ext uri="{FF2B5EF4-FFF2-40B4-BE49-F238E27FC236}">
                <a16:creationId xmlns:a16="http://schemas.microsoft.com/office/drawing/2014/main" id="{30B3DC06-59FB-EE4F-A730-911D0B7DA18C}"/>
              </a:ext>
            </a:extLst>
          </p:cNvPr>
          <p:cNvSpPr/>
          <p:nvPr userDrawn="1"/>
        </p:nvSpPr>
        <p:spPr>
          <a:xfrm>
            <a:off x="0" y="3723003"/>
            <a:ext cx="1144549" cy="2224800"/>
          </a:xfrm>
          <a:custGeom>
            <a:avLst/>
            <a:gdLst>
              <a:gd name="connsiteX0" fmla="*/ 32970 w 1144549"/>
              <a:gd name="connsiteY0" fmla="*/ 0 h 2224800"/>
              <a:gd name="connsiteX1" fmla="*/ 1144549 w 1144549"/>
              <a:gd name="connsiteY1" fmla="*/ 1112400 h 2224800"/>
              <a:gd name="connsiteX2" fmla="*/ 32970 w 1144549"/>
              <a:gd name="connsiteY2" fmla="*/ 2224800 h 2224800"/>
              <a:gd name="connsiteX3" fmla="*/ 0 w 1144549"/>
              <a:gd name="connsiteY3" fmla="*/ 2223134 h 2224800"/>
              <a:gd name="connsiteX4" fmla="*/ 0 w 1144549"/>
              <a:gd name="connsiteY4" fmla="*/ 1666 h 2224800"/>
              <a:gd name="connsiteX5" fmla="*/ 32970 w 1144549"/>
              <a:gd name="connsiteY5"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4549" h="2224800">
                <a:moveTo>
                  <a:pt x="32970" y="0"/>
                </a:moveTo>
                <a:cubicBezTo>
                  <a:pt x="646878" y="0"/>
                  <a:pt x="1144549" y="498038"/>
                  <a:pt x="1144549" y="1112400"/>
                </a:cubicBezTo>
                <a:cubicBezTo>
                  <a:pt x="1144549" y="1726762"/>
                  <a:pt x="646878" y="2224800"/>
                  <a:pt x="32970" y="2224800"/>
                </a:cubicBezTo>
                <a:lnTo>
                  <a:pt x="0" y="2223134"/>
                </a:lnTo>
                <a:lnTo>
                  <a:pt x="0" y="1666"/>
                </a:lnTo>
                <a:lnTo>
                  <a:pt x="3297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6181460B-D32B-7F4A-9DC2-C60183C4E0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bg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6860847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 Text + Circles_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AECBAF9-5884-DF47-95C3-55525432EB4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2">
                    <a:lumMod val="90000"/>
                  </a:schemeClr>
                </a:solidFill>
              </a:defRPr>
            </a:lvl1pPr>
          </a:lstStyle>
          <a:p>
            <a:r>
              <a:rPr lang="en-US"/>
              <a:t>This is the footer</a:t>
            </a:r>
            <a:endParaRPr lang="en-US" dirty="0"/>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22" name="Picture 21">
            <a:extLst>
              <a:ext uri="{FF2B5EF4-FFF2-40B4-BE49-F238E27FC236}">
                <a16:creationId xmlns:a16="http://schemas.microsoft.com/office/drawing/2014/main" id="{E5F72912-A427-9D40-B45B-43A5D081FD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12804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 Number_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4" y="385658"/>
            <a:ext cx="11233149" cy="631796"/>
          </a:xfrm>
          <a:prstGeom prst="rect">
            <a:avLst/>
          </a:prstGeom>
        </p:spPr>
        <p:txBody>
          <a:bodyPr lIns="0" tIns="0" rIns="0" bIns="0" anchor="ctr">
            <a:noAutofit/>
          </a:bodyPr>
          <a:lstStyle>
            <a:lvl1pPr algn="l">
              <a:defRPr sz="3600">
                <a:solidFill>
                  <a:schemeClr val="tx2"/>
                </a:solidFill>
              </a:defRPr>
            </a:lvl1pPr>
          </a:lstStyle>
          <a:p>
            <a:r>
              <a:rPr lang="en-US" dirty="0"/>
              <a:t>Contents</a:t>
            </a:r>
            <a:endParaRPr lang="en-GB" dirty="0"/>
          </a:p>
        </p:txBody>
      </p:sp>
      <p:sp>
        <p:nvSpPr>
          <p:cNvPr id="5" name="Text Placeholder 4">
            <a:extLst>
              <a:ext uri="{FF2B5EF4-FFF2-40B4-BE49-F238E27FC236}">
                <a16:creationId xmlns:a16="http://schemas.microsoft.com/office/drawing/2014/main" id="{D2B7134F-D4AF-6D4A-931B-A397F1EF00FD}"/>
              </a:ext>
            </a:extLst>
          </p:cNvPr>
          <p:cNvSpPr>
            <a:spLocks noGrp="1"/>
          </p:cNvSpPr>
          <p:nvPr>
            <p:ph type="body" sz="quarter" idx="10"/>
          </p:nvPr>
        </p:nvSpPr>
        <p:spPr>
          <a:xfrm>
            <a:off x="479575" y="1199078"/>
            <a:ext cx="11232997" cy="5020567"/>
          </a:xfrm>
          <a:prstGeom prst="rect">
            <a:avLst/>
          </a:prstGeom>
        </p:spPr>
        <p:txBody>
          <a:bodyPr numCol="2" spcCol="360000"/>
          <a:lstStyle>
            <a:lvl1pPr marL="514350" indent="-514350">
              <a:buFont typeface="+mj-lt"/>
              <a:buAutoNum type="arabicPeriod"/>
              <a:defRPr sz="2400" b="1" i="0">
                <a:solidFill>
                  <a:schemeClr val="tx2"/>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cxnSp>
        <p:nvCxnSpPr>
          <p:cNvPr id="7" name="Straight Connector 6">
            <a:extLst>
              <a:ext uri="{FF2B5EF4-FFF2-40B4-BE49-F238E27FC236}">
                <a16:creationId xmlns:a16="http://schemas.microsoft.com/office/drawing/2014/main" id="{8E178BA0-74D9-FD48-AB42-E6EB5A84C812}"/>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390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 1 Column Text + Circle Graphic ">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E5D2CCE-BCA0-2D4C-8C20-7E02953B2E8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F5FC54B-79EC-934B-8981-5D2F5D0B4326}"/>
              </a:ext>
            </a:extLst>
          </p:cNvPr>
          <p:cNvSpPr/>
          <p:nvPr userDrawn="1"/>
        </p:nvSpPr>
        <p:spPr>
          <a:xfrm>
            <a:off x="5229546" y="1"/>
            <a:ext cx="696245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4">
            <a:extLst>
              <a:ext uri="{FF2B5EF4-FFF2-40B4-BE49-F238E27FC236}">
                <a16:creationId xmlns:a16="http://schemas.microsoft.com/office/drawing/2014/main" id="{DDF52559-D841-984A-B464-2231D9B53078}"/>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53D7C12A-CC6D-AA4E-B383-96CB1D907CDB}"/>
              </a:ext>
            </a:extLst>
          </p:cNvPr>
          <p:cNvSpPr>
            <a:spLocks noGrp="1"/>
          </p:cNvSpPr>
          <p:nvPr>
            <p:ph type="body" sz="quarter" idx="15" hasCustomPrompt="1"/>
          </p:nvPr>
        </p:nvSpPr>
        <p:spPr>
          <a:xfrm>
            <a:off x="9803333" y="4434925"/>
            <a:ext cx="2410273" cy="241027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C8EC72D7-78A1-5F45-8917-6EC8A973670F}"/>
              </a:ext>
            </a:extLst>
          </p:cNvPr>
          <p:cNvSpPr>
            <a:spLocks noGrp="1"/>
          </p:cNvSpPr>
          <p:nvPr>
            <p:ph type="body" sz="quarter" idx="20" hasCustomPrompt="1"/>
          </p:nvPr>
        </p:nvSpPr>
        <p:spPr>
          <a:xfrm>
            <a:off x="8233700" y="5051147"/>
            <a:ext cx="1272165" cy="127216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7C0DCA3B-D44C-C24E-922E-0ED28F1C14E3}"/>
              </a:ext>
            </a:extLst>
          </p:cNvPr>
          <p:cNvSpPr>
            <a:spLocks noGrp="1"/>
          </p:cNvSpPr>
          <p:nvPr>
            <p:ph type="body" sz="quarter" idx="21" hasCustomPrompt="1"/>
          </p:nvPr>
        </p:nvSpPr>
        <p:spPr>
          <a:xfrm>
            <a:off x="7037887" y="5809334"/>
            <a:ext cx="1048666" cy="1048666"/>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24EA5378-263A-364B-B742-A66ED8660733}"/>
              </a:ext>
            </a:extLst>
          </p:cNvPr>
          <p:cNvSpPr>
            <a:spLocks noGrp="1"/>
          </p:cNvSpPr>
          <p:nvPr>
            <p:ph type="body" sz="quarter" idx="16" hasCustomPrompt="1"/>
          </p:nvPr>
        </p:nvSpPr>
        <p:spPr>
          <a:xfrm>
            <a:off x="9249036" y="6076832"/>
            <a:ext cx="757372" cy="757372"/>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4FBBE8BF-202B-5046-A4D6-70440B95BC1B}"/>
              </a:ext>
            </a:extLst>
          </p:cNvPr>
          <p:cNvSpPr>
            <a:spLocks noGrp="1"/>
          </p:cNvSpPr>
          <p:nvPr>
            <p:ph type="body" sz="quarter" idx="22" hasCustomPrompt="1"/>
          </p:nvPr>
        </p:nvSpPr>
        <p:spPr>
          <a:xfrm>
            <a:off x="6687271" y="6452755"/>
            <a:ext cx="405245" cy="40524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E3D2F741-0277-4449-9398-B3AD3A0143DD}"/>
              </a:ext>
            </a:extLst>
          </p:cNvPr>
          <p:cNvSpPr>
            <a:spLocks noGrp="1"/>
          </p:cNvSpPr>
          <p:nvPr>
            <p:ph type="body" sz="quarter" idx="23" hasCustomPrompt="1"/>
          </p:nvPr>
        </p:nvSpPr>
        <p:spPr>
          <a:xfrm>
            <a:off x="8076561" y="6222815"/>
            <a:ext cx="622384" cy="622384"/>
          </a:xfrm>
          <a:prstGeom prst="ellipse">
            <a:avLst/>
          </a:prstGeom>
          <a:solidFill>
            <a:schemeClr val="accent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86952430-C913-074E-91AE-98E54E54953D}"/>
              </a:ext>
            </a:extLst>
          </p:cNvPr>
          <p:cNvSpPr>
            <a:spLocks noGrp="1"/>
          </p:cNvSpPr>
          <p:nvPr>
            <p:ph type="body" sz="quarter" idx="25" hasCustomPrompt="1"/>
          </p:nvPr>
        </p:nvSpPr>
        <p:spPr>
          <a:xfrm>
            <a:off x="9486656" y="5731954"/>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CD919F07-2000-584A-B7BE-86F19DB898CC}"/>
              </a:ext>
            </a:extLst>
          </p:cNvPr>
          <p:cNvSpPr>
            <a:spLocks noGrp="1"/>
          </p:cNvSpPr>
          <p:nvPr>
            <p:ph type="body" sz="quarter" idx="26" hasCustomPrompt="1"/>
          </p:nvPr>
        </p:nvSpPr>
        <p:spPr>
          <a:xfrm>
            <a:off x="8679401" y="6506958"/>
            <a:ext cx="351042" cy="351042"/>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5406625E-1771-4E45-B7F1-350C8B8A6C98}"/>
              </a:ext>
            </a:extLst>
          </p:cNvPr>
          <p:cNvSpPr>
            <a:spLocks noGrp="1"/>
          </p:cNvSpPr>
          <p:nvPr>
            <p:ph type="body" sz="quarter" idx="27" hasCustomPrompt="1"/>
          </p:nvPr>
        </p:nvSpPr>
        <p:spPr>
          <a:xfrm>
            <a:off x="11781402" y="6452755"/>
            <a:ext cx="402835" cy="40283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9" name="Text Placeholder 8">
            <a:extLst>
              <a:ext uri="{FF2B5EF4-FFF2-40B4-BE49-F238E27FC236}">
                <a16:creationId xmlns:a16="http://schemas.microsoft.com/office/drawing/2014/main" id="{81FC0AF7-F992-F942-A706-9B2BBBFC23D6}"/>
              </a:ext>
            </a:extLst>
          </p:cNvPr>
          <p:cNvSpPr>
            <a:spLocks noGrp="1"/>
          </p:cNvSpPr>
          <p:nvPr>
            <p:ph type="body" sz="quarter" idx="12"/>
          </p:nvPr>
        </p:nvSpPr>
        <p:spPr>
          <a:xfrm>
            <a:off x="480060" y="2897227"/>
            <a:ext cx="4211003" cy="2269118"/>
          </a:xfrm>
          <a:prstGeom prst="rect">
            <a:avLst/>
          </a:prstGeom>
        </p:spPr>
        <p:txBody>
          <a:bodyPr/>
          <a:lstStyle>
            <a:lvl1pPr marL="0" indent="0">
              <a:buNone/>
              <a:defRPr sz="1800">
                <a:solidFill>
                  <a:schemeClr val="tx2"/>
                </a:solidFill>
              </a:defRPr>
            </a:lvl1pPr>
          </a:lstStyle>
          <a:p>
            <a:pPr lvl="0"/>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80BD227-1F36-BB4B-9700-2D9BD36D4EA2}"/>
              </a:ext>
            </a:extLst>
          </p:cNvPr>
          <p:cNvSpPr>
            <a:spLocks noGrp="1"/>
          </p:cNvSpPr>
          <p:nvPr>
            <p:ph type="ftr" sz="quarter" idx="29"/>
          </p:nvPr>
        </p:nvSpPr>
        <p:spPr>
          <a:xfrm>
            <a:off x="1433623" y="6356350"/>
            <a:ext cx="3257440"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423BF27C-1D09-3548-9B65-0C645C2418D1}"/>
              </a:ext>
            </a:extLst>
          </p:cNvPr>
          <p:cNvSpPr>
            <a:spLocks noGrp="1"/>
          </p:cNvSpPr>
          <p:nvPr>
            <p:ph type="title"/>
          </p:nvPr>
        </p:nvSpPr>
        <p:spPr>
          <a:xfrm>
            <a:off x="480061" y="1427806"/>
            <a:ext cx="4211002" cy="127420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718555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arge Picture + Graphic">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44E8B5C-3777-1544-AA2F-7F4223287813}"/>
              </a:ext>
            </a:extLst>
          </p:cNvPr>
          <p:cNvSpPr>
            <a:spLocks noGrp="1"/>
          </p:cNvSpPr>
          <p:nvPr>
            <p:ph type="pic" sz="quarter" idx="13"/>
          </p:nvPr>
        </p:nvSpPr>
        <p:spPr>
          <a:xfrm>
            <a:off x="0" y="0"/>
            <a:ext cx="12192000" cy="6858000"/>
          </a:xfrm>
          <a:prstGeom prst="rect">
            <a:avLst/>
          </a:prstGeom>
          <a:solidFill>
            <a:schemeClr val="bg2"/>
          </a:solidFill>
          <a:ln>
            <a:noFill/>
          </a:ln>
        </p:spPr>
        <p:txBody>
          <a:bodyPr anchor="ctr"/>
          <a:lstStyle>
            <a:lvl1pPr marL="0" indent="0" algn="ctr">
              <a:buNone/>
              <a:defRPr/>
            </a:lvl1pPr>
          </a:lstStyle>
          <a:p>
            <a:endParaRPr lang="en-GB"/>
          </a:p>
        </p:txBody>
      </p:sp>
      <p:sp>
        <p:nvSpPr>
          <p:cNvPr id="36" name="Text Placeholder 14">
            <a:extLst>
              <a:ext uri="{FF2B5EF4-FFF2-40B4-BE49-F238E27FC236}">
                <a16:creationId xmlns:a16="http://schemas.microsoft.com/office/drawing/2014/main" id="{C0008FA5-52EB-8B4D-9F52-9505AE1ED5D2}"/>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A40E0290-6B61-DE4C-88F9-A6EFFA40DE18}"/>
              </a:ext>
            </a:extLst>
          </p:cNvPr>
          <p:cNvSpPr>
            <a:spLocks noGrp="1"/>
          </p:cNvSpPr>
          <p:nvPr>
            <p:ph type="body" sz="quarter" idx="15" hasCustomPrompt="1"/>
          </p:nvPr>
        </p:nvSpPr>
        <p:spPr>
          <a:xfrm>
            <a:off x="154997" y="1508845"/>
            <a:ext cx="2750763" cy="275076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8" name="Text Placeholder 14">
            <a:extLst>
              <a:ext uri="{FF2B5EF4-FFF2-40B4-BE49-F238E27FC236}">
                <a16:creationId xmlns:a16="http://schemas.microsoft.com/office/drawing/2014/main" id="{89AE4946-F189-B745-AAA7-736C898E3D66}"/>
              </a:ext>
            </a:extLst>
          </p:cNvPr>
          <p:cNvSpPr>
            <a:spLocks noGrp="1"/>
          </p:cNvSpPr>
          <p:nvPr>
            <p:ph type="body" sz="quarter" idx="21" hasCustomPrompt="1"/>
          </p:nvPr>
        </p:nvSpPr>
        <p:spPr>
          <a:xfrm>
            <a:off x="2443156" y="881161"/>
            <a:ext cx="702917" cy="70291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3" name="Footer Placeholder 2">
            <a:extLst>
              <a:ext uri="{FF2B5EF4-FFF2-40B4-BE49-F238E27FC236}">
                <a16:creationId xmlns:a16="http://schemas.microsoft.com/office/drawing/2014/main" id="{07220298-CF6D-1246-98BC-4407753C86E8}"/>
              </a:ext>
            </a:extLst>
          </p:cNvPr>
          <p:cNvSpPr>
            <a:spLocks noGrp="1"/>
          </p:cNvSpPr>
          <p:nvPr>
            <p:ph type="ftr" sz="quarter" idx="2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3" name="Text Placeholder 14">
            <a:extLst>
              <a:ext uri="{FF2B5EF4-FFF2-40B4-BE49-F238E27FC236}">
                <a16:creationId xmlns:a16="http://schemas.microsoft.com/office/drawing/2014/main" id="{113C47AD-A207-9144-BC0D-386823499FDE}"/>
              </a:ext>
            </a:extLst>
          </p:cNvPr>
          <p:cNvSpPr>
            <a:spLocks noGrp="1"/>
          </p:cNvSpPr>
          <p:nvPr>
            <p:ph type="body" sz="quarter" idx="30" hasCustomPrompt="1"/>
          </p:nvPr>
        </p:nvSpPr>
        <p:spPr>
          <a:xfrm>
            <a:off x="7809304" y="2367280"/>
            <a:ext cx="927222" cy="927222"/>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1B42D1CC-329D-C249-84D4-9D1FD78A2FD8}"/>
              </a:ext>
            </a:extLst>
          </p:cNvPr>
          <p:cNvSpPr>
            <a:spLocks noGrp="1"/>
          </p:cNvSpPr>
          <p:nvPr>
            <p:ph type="body" sz="quarter" idx="31" hasCustomPrompt="1"/>
          </p:nvPr>
        </p:nvSpPr>
        <p:spPr>
          <a:xfrm>
            <a:off x="7809304" y="3954770"/>
            <a:ext cx="304838" cy="3048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5" name="Text Placeholder 14">
            <a:extLst>
              <a:ext uri="{FF2B5EF4-FFF2-40B4-BE49-F238E27FC236}">
                <a16:creationId xmlns:a16="http://schemas.microsoft.com/office/drawing/2014/main" id="{E5D6CBCA-7E87-D34F-9A01-02F94DC7ABF9}"/>
              </a:ext>
            </a:extLst>
          </p:cNvPr>
          <p:cNvSpPr>
            <a:spLocks noGrp="1"/>
          </p:cNvSpPr>
          <p:nvPr>
            <p:ph type="body" sz="quarter" idx="32" hasCustomPrompt="1"/>
          </p:nvPr>
        </p:nvSpPr>
        <p:spPr>
          <a:xfrm>
            <a:off x="11007602" y="1419153"/>
            <a:ext cx="463038" cy="4630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7" name="Text Placeholder 14">
            <a:extLst>
              <a:ext uri="{FF2B5EF4-FFF2-40B4-BE49-F238E27FC236}">
                <a16:creationId xmlns:a16="http://schemas.microsoft.com/office/drawing/2014/main" id="{D36935BB-98FA-2F4E-9C6F-557485AAB6F9}"/>
              </a:ext>
            </a:extLst>
          </p:cNvPr>
          <p:cNvSpPr>
            <a:spLocks noGrp="1"/>
          </p:cNvSpPr>
          <p:nvPr>
            <p:ph type="body" sz="quarter" idx="20" hasCustomPrompt="1"/>
          </p:nvPr>
        </p:nvSpPr>
        <p:spPr>
          <a:xfrm>
            <a:off x="9354313" y="1304734"/>
            <a:ext cx="2116327" cy="211632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14">
            <a:extLst>
              <a:ext uri="{FF2B5EF4-FFF2-40B4-BE49-F238E27FC236}">
                <a16:creationId xmlns:a16="http://schemas.microsoft.com/office/drawing/2014/main" id="{E69A43C0-753A-704E-B26F-A9BD82CA95B7}"/>
              </a:ext>
            </a:extLst>
          </p:cNvPr>
          <p:cNvSpPr>
            <a:spLocks noGrp="1"/>
          </p:cNvSpPr>
          <p:nvPr>
            <p:ph type="body" sz="quarter" idx="33" hasCustomPrompt="1"/>
          </p:nvPr>
        </p:nvSpPr>
        <p:spPr>
          <a:xfrm>
            <a:off x="10040305" y="5562406"/>
            <a:ext cx="465135" cy="4651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Tree>
    <p:extLst>
      <p:ext uri="{BB962C8B-B14F-4D97-AF65-F5344CB8AC3E}">
        <p14:creationId xmlns:p14="http://schemas.microsoft.com/office/powerpoint/2010/main" val="20158419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 Sub + 2 Column Text + Picture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3" name="Picture Placeholder 10">
            <a:extLst>
              <a:ext uri="{FF2B5EF4-FFF2-40B4-BE49-F238E27FC236}">
                <a16:creationId xmlns:a16="http://schemas.microsoft.com/office/drawing/2014/main" id="{E88FFC51-796A-5B43-A464-E87FA3C00B10}"/>
              </a:ext>
            </a:extLst>
          </p:cNvPr>
          <p:cNvSpPr>
            <a:spLocks noGrp="1"/>
          </p:cNvSpPr>
          <p:nvPr>
            <p:ph type="pic" sz="quarter" idx="14"/>
          </p:nvPr>
        </p:nvSpPr>
        <p:spPr>
          <a:xfrm>
            <a:off x="6622948" y="2127919"/>
            <a:ext cx="3414185" cy="3412122"/>
          </a:xfrm>
          <a:prstGeom prst="ellipse">
            <a:avLst/>
          </a:prstGeom>
          <a:solidFill>
            <a:schemeClr val="bg2"/>
          </a:solidFill>
        </p:spPr>
        <p:txBody>
          <a:bodyPr anchor="ctr"/>
          <a:lstStyle>
            <a:lvl1pPr marL="0" indent="0" algn="ctr">
              <a:buNone/>
              <a:defRPr/>
            </a:lvl1pPr>
          </a:lstStyle>
          <a:p>
            <a:endParaRPr lang="en-GB" dirty="0"/>
          </a:p>
        </p:txBody>
      </p:sp>
      <p:sp>
        <p:nvSpPr>
          <p:cNvPr id="16" name="Text Placeholder 14">
            <a:extLst>
              <a:ext uri="{FF2B5EF4-FFF2-40B4-BE49-F238E27FC236}">
                <a16:creationId xmlns:a16="http://schemas.microsoft.com/office/drawing/2014/main" id="{4E4ED037-2456-1E4B-BD6E-D1006B93AF2A}"/>
              </a:ext>
            </a:extLst>
          </p:cNvPr>
          <p:cNvSpPr>
            <a:spLocks noGrp="1"/>
          </p:cNvSpPr>
          <p:nvPr>
            <p:ph type="body" sz="quarter" idx="15" hasCustomPrompt="1"/>
          </p:nvPr>
        </p:nvSpPr>
        <p:spPr>
          <a:xfrm>
            <a:off x="9283936" y="4626844"/>
            <a:ext cx="1110280" cy="111028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F94E7580-A9C7-0E4A-B2D8-B0A526ACCF2B}"/>
              </a:ext>
            </a:extLst>
          </p:cNvPr>
          <p:cNvSpPr>
            <a:spLocks noGrp="1"/>
          </p:cNvSpPr>
          <p:nvPr>
            <p:ph type="body" sz="quarter" idx="20" hasCustomPrompt="1"/>
          </p:nvPr>
        </p:nvSpPr>
        <p:spPr>
          <a:xfrm>
            <a:off x="9722887" y="2270197"/>
            <a:ext cx="829630" cy="82963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B22186BE-2730-D04E-B409-DBB414DFD1BE}"/>
              </a:ext>
            </a:extLst>
          </p:cNvPr>
          <p:cNvSpPr>
            <a:spLocks noGrp="1"/>
          </p:cNvSpPr>
          <p:nvPr>
            <p:ph type="body" sz="quarter" idx="16" hasCustomPrompt="1"/>
          </p:nvPr>
        </p:nvSpPr>
        <p:spPr>
          <a:xfrm>
            <a:off x="6265864" y="3985142"/>
            <a:ext cx="514891" cy="514891"/>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4" name="Footer Placeholder 3">
            <a:extLst>
              <a:ext uri="{FF2B5EF4-FFF2-40B4-BE49-F238E27FC236}">
                <a16:creationId xmlns:a16="http://schemas.microsoft.com/office/drawing/2014/main" id="{9DCAA9D3-7DF8-264E-B853-BD50D6C61DE3}"/>
              </a:ext>
            </a:extLst>
          </p:cNvPr>
          <p:cNvSpPr>
            <a:spLocks noGrp="1"/>
          </p:cNvSpPr>
          <p:nvPr>
            <p:ph type="ftr" sz="quarter" idx="21"/>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359BA5CD-B5B9-D84A-ADAE-B0B3E427C0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0" name="Text Placeholder 4">
            <a:extLst>
              <a:ext uri="{FF2B5EF4-FFF2-40B4-BE49-F238E27FC236}">
                <a16:creationId xmlns:a16="http://schemas.microsoft.com/office/drawing/2014/main" id="{83F7E159-BC96-3547-AFF1-F8468B01EF18}"/>
              </a:ext>
            </a:extLst>
          </p:cNvPr>
          <p:cNvSpPr>
            <a:spLocks noGrp="1"/>
          </p:cNvSpPr>
          <p:nvPr>
            <p:ph type="body" sz="quarter" idx="12" hasCustomPrompt="1"/>
          </p:nvPr>
        </p:nvSpPr>
        <p:spPr>
          <a:xfrm>
            <a:off x="479425" y="5943873"/>
            <a:ext cx="433971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21" name="Text Placeholder 4">
            <a:extLst>
              <a:ext uri="{FF2B5EF4-FFF2-40B4-BE49-F238E27FC236}">
                <a16:creationId xmlns:a16="http://schemas.microsoft.com/office/drawing/2014/main" id="{6628171E-12F2-4F4C-AFC5-632A994A0FA2}"/>
              </a:ext>
            </a:extLst>
          </p:cNvPr>
          <p:cNvSpPr>
            <a:spLocks noGrp="1"/>
          </p:cNvSpPr>
          <p:nvPr>
            <p:ph type="body" sz="quarter" idx="23" hasCustomPrompt="1"/>
          </p:nvPr>
        </p:nvSpPr>
        <p:spPr>
          <a:xfrm>
            <a:off x="479425" y="1374710"/>
            <a:ext cx="433971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2" name="Text Placeholder 3">
            <a:extLst>
              <a:ext uri="{FF2B5EF4-FFF2-40B4-BE49-F238E27FC236}">
                <a16:creationId xmlns:a16="http://schemas.microsoft.com/office/drawing/2014/main" id="{D84B3316-0CE4-0F49-B6F4-A7BCAC18A01B}"/>
              </a:ext>
            </a:extLst>
          </p:cNvPr>
          <p:cNvSpPr>
            <a:spLocks noGrp="1"/>
          </p:cNvSpPr>
          <p:nvPr>
            <p:ph type="body" sz="quarter" idx="19"/>
          </p:nvPr>
        </p:nvSpPr>
        <p:spPr>
          <a:xfrm>
            <a:off x="479425" y="2009486"/>
            <a:ext cx="4339710"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0B4A5BE1-D4DC-3B4C-8A99-EBBB639B152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8487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 Sub + Content">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507896-C635-6D43-A2C5-BE64057C20F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4" y="4201469"/>
            <a:ext cx="9829801" cy="276447"/>
          </a:xfrm>
          <a:prstGeom prst="rect">
            <a:avLst/>
          </a:prstGeom>
        </p:spPr>
        <p:txBody>
          <a:bodyPr anchor="ctr"/>
          <a:lstStyle>
            <a:lvl1pPr marL="0" indent="0">
              <a:buNone/>
              <a:defRPr sz="1800" b="1" i="0">
                <a:solidFill>
                  <a:schemeClr val="bg1"/>
                </a:solidFill>
                <a:latin typeface="Source Sans Pro" panose="020B0503030403020204" pitchFamily="34" charset="77"/>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AF045BBF-7A50-DE49-9425-70410AE9B6AC}"/>
              </a:ext>
            </a:extLst>
          </p:cNvPr>
          <p:cNvSpPr>
            <a:spLocks noGrp="1"/>
          </p:cNvSpPr>
          <p:nvPr>
            <p:ph type="body" sz="quarter" idx="20"/>
          </p:nvPr>
        </p:nvSpPr>
        <p:spPr>
          <a:xfrm>
            <a:off x="479425" y="2153704"/>
            <a:ext cx="9829800" cy="492484"/>
          </a:xfrm>
          <a:prstGeom prst="rect">
            <a:avLst/>
          </a:prstGeom>
        </p:spPr>
        <p:txBody>
          <a:bodyPr/>
          <a:lstStyle>
            <a:lvl1pPr marL="0" indent="0">
              <a:buNone/>
              <a:defRPr sz="2400" b="0" i="0">
                <a:solidFill>
                  <a:schemeClr val="bg1"/>
                </a:solidFill>
                <a:latin typeface="Berlingske Sans Demibold" panose="02000703050000020004" pitchFamily="2" charset="0"/>
              </a:defRPr>
            </a:lvl1pPr>
          </a:lstStyle>
          <a:p>
            <a:pPr lvl="0"/>
            <a:endParaRPr lang="en-GB" dirty="0"/>
          </a:p>
        </p:txBody>
      </p:sp>
      <p:sp>
        <p:nvSpPr>
          <p:cNvPr id="20" name="Text Placeholder 4">
            <a:extLst>
              <a:ext uri="{FF2B5EF4-FFF2-40B4-BE49-F238E27FC236}">
                <a16:creationId xmlns:a16="http://schemas.microsoft.com/office/drawing/2014/main" id="{CF7AAE2C-5A7B-2D40-9EA3-D9D071D7E38D}"/>
              </a:ext>
            </a:extLst>
          </p:cNvPr>
          <p:cNvSpPr>
            <a:spLocks noGrp="1"/>
          </p:cNvSpPr>
          <p:nvPr>
            <p:ph type="body" sz="quarter" idx="21" hasCustomPrompt="1"/>
          </p:nvPr>
        </p:nvSpPr>
        <p:spPr>
          <a:xfrm>
            <a:off x="479424" y="4601450"/>
            <a:ext cx="9829801" cy="1347881"/>
          </a:xfrm>
          <a:prstGeom prst="rect">
            <a:avLst/>
          </a:prstGeom>
        </p:spPr>
        <p:txBody>
          <a:bodyPr/>
          <a:lstStyle>
            <a:lvl1pPr marL="342900" indent="-342900">
              <a:spcBef>
                <a:spcPts val="0"/>
              </a:spcBef>
              <a:spcAft>
                <a:spcPts val="600"/>
              </a:spcAft>
              <a:buClr>
                <a:schemeClr val="bg1"/>
              </a:buClr>
              <a:buFont typeface="Arial" panose="020B0604020202020204" pitchFamily="34" charset="0"/>
              <a:buChar char="•"/>
              <a:defRPr sz="1800" b="0" i="0">
                <a:solidFill>
                  <a:schemeClr val="bg1"/>
                </a:solidFill>
                <a:latin typeface="Source Sans Pro" panose="020B0503030403020204" pitchFamily="34" charset="77"/>
              </a:defRPr>
            </a:lvl1pPr>
          </a:lstStyle>
          <a:p>
            <a:pPr lvl="0"/>
            <a:r>
              <a:rPr lang="en-GB" dirty="0"/>
              <a:t>Click to create a subtitle</a:t>
            </a:r>
          </a:p>
        </p:txBody>
      </p:sp>
      <p:pic>
        <p:nvPicPr>
          <p:cNvPr id="11" name="Picture 10">
            <a:extLst>
              <a:ext uri="{FF2B5EF4-FFF2-40B4-BE49-F238E27FC236}">
                <a16:creationId xmlns:a16="http://schemas.microsoft.com/office/drawing/2014/main" id="{FD782C31-6F13-2C40-BBCC-AEF1878EC1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1A16146E-7816-A746-832C-1C0233461E6C}"/>
              </a:ext>
            </a:extLst>
          </p:cNvPr>
          <p:cNvSpPr>
            <a:spLocks noGrp="1"/>
          </p:cNvSpPr>
          <p:nvPr>
            <p:ph type="title"/>
          </p:nvPr>
        </p:nvSpPr>
        <p:spPr>
          <a:xfrm>
            <a:off x="480060" y="3049915"/>
            <a:ext cx="9829165" cy="931771"/>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42059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Lavender ">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1"/>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93779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Navy">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tx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371713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Cor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717863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Te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3"/>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0384411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Lavender">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30440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Navy">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7468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30.xml"/><Relationship Id="rId1" Type="http://schemas.openxmlformats.org/officeDocument/2006/relationships/slideLayout" Target="../slideLayouts/slideLayout129.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03.xml"/><Relationship Id="rId1"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905034734"/>
      </p:ext>
    </p:extLst>
  </p:cSld>
  <p:clrMap bg1="lt1" tx1="dk1" bg2="lt2" tx2="dk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3659" r:id="rId7"/>
    <p:sldLayoutId id="2147483649"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pos="302" userDrawn="1">
          <p15:clr>
            <a:srgbClr val="F26B43"/>
          </p15:clr>
        </p15:guide>
        <p15:guide id="3" pos="7378" userDrawn="1">
          <p15:clr>
            <a:srgbClr val="F26B43"/>
          </p15:clr>
        </p15:guide>
        <p15:guide id="4" pos="3840" userDrawn="1">
          <p15:clr>
            <a:srgbClr val="F26B43"/>
          </p15:clr>
        </p15:guide>
        <p15:guide id="5" pos="2071" userDrawn="1">
          <p15:clr>
            <a:srgbClr val="F26B43"/>
          </p15:clr>
        </p15:guide>
        <p15:guide id="6" pos="5609" userDrawn="1">
          <p15:clr>
            <a:srgbClr val="F26B43"/>
          </p15:clr>
        </p15:guide>
        <p15:guide id="7" pos="6494" userDrawn="1">
          <p15:clr>
            <a:srgbClr val="F26B43"/>
          </p15:clr>
        </p15:guide>
        <p15:guide id="8" pos="1186" userDrawn="1">
          <p15:clr>
            <a:srgbClr val="F26B43"/>
          </p15:clr>
        </p15:guide>
        <p15:guide id="9" pos="2955" userDrawn="1">
          <p15:clr>
            <a:srgbClr val="F26B43"/>
          </p15:clr>
        </p15:guide>
        <p15:guide id="10" pos="4725" userDrawn="1">
          <p15:clr>
            <a:srgbClr val="F26B43"/>
          </p15:clr>
        </p15:guide>
        <p15:guide id="11" orient="horz" pos="482" userDrawn="1">
          <p15:clr>
            <a:srgbClr val="F26B43"/>
          </p15:clr>
        </p15:guide>
        <p15:guide id="12" orient="horz" pos="1139" userDrawn="1">
          <p15:clr>
            <a:srgbClr val="F26B43"/>
          </p15:clr>
        </p15:guide>
        <p15:guide id="13" orient="horz" pos="388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8837923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3" r:id="rId3"/>
    <p:sldLayoutId id="2147484175" r:id="rId4"/>
    <p:sldLayoutId id="2147484176" r:id="rId5"/>
    <p:sldLayoutId id="2147484178" r:id="rId6"/>
    <p:sldLayoutId id="2147484179"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3323373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F25F9A62-6AB8-DA49-9DCE-F2DA49FE8D9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373588"/>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3787965731"/>
      </p:ext>
    </p:extLst>
  </p:cSld>
  <p:clrMap bg1="lt1" tx1="dk1" bg2="lt2" tx2="dk2" accent1="accent1" accent2="accent2" accent3="accent3" accent4="accent4" accent5="accent5" accent6="accent6" hlink="hlink" folHlink="folHlink"/>
  <p:sldLayoutIdLst>
    <p:sldLayoutId id="2147484578" r:id="rId1"/>
    <p:sldLayoutId id="2147484580"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1993017358"/>
      </p:ext>
    </p:extLst>
  </p:cSld>
  <p:clrMap bg1="lt1" tx1="dk1" bg2="lt2" tx2="dk2" accent1="accent1" accent2="accent2" accent3="accent3" accent4="accent4" accent5="accent5" accent6="accent6" hlink="hlink" folHlink="folHlink"/>
  <p:sldLayoutIdLst>
    <p:sldLayoutId id="2147484947" r:id="rId1"/>
    <p:sldLayoutId id="2147484948"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2C16D6D-CAA3-C44C-B665-3C67F233E1BF}"/>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311227"/>
      </p:ext>
    </p:extLst>
  </p:cSld>
  <p:clrMap bg1="lt1" tx1="dk1" bg2="lt2" tx2="dk2" accent1="accent1" accent2="accent2" accent3="accent3" accent4="accent4" accent5="accent5" accent6="accent6" hlink="hlink" folHlink="folHlink"/>
  <p:sldLayoutIdLst>
    <p:sldLayoutId id="2147484952" r:id="rId1"/>
    <p:sldLayoutId id="2147484714" r:id="rId2"/>
    <p:sldLayoutId id="2147484715"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4"/>
            <a:ext cx="11245262" cy="5003740"/>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pic>
        <p:nvPicPr>
          <p:cNvPr id="7" name="Picture 6">
            <a:extLst>
              <a:ext uri="{FF2B5EF4-FFF2-40B4-BE49-F238E27FC236}">
                <a16:creationId xmlns:a16="http://schemas.microsoft.com/office/drawing/2014/main" id="{88379FF2-2068-B14E-BA69-71BEE3749B3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cxnSp>
        <p:nvCxnSpPr>
          <p:cNvPr id="9" name="Straight Connector 8">
            <a:extLst>
              <a:ext uri="{FF2B5EF4-FFF2-40B4-BE49-F238E27FC236}">
                <a16:creationId xmlns:a16="http://schemas.microsoft.com/office/drawing/2014/main" id="{4579C17D-A962-324B-8A55-4A50002AA738}"/>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93018"/>
      </p:ext>
    </p:extLst>
  </p:cSld>
  <p:clrMap bg1="lt1" tx1="dk1" bg2="lt2" tx2="dk2" accent1="accent1" accent2="accent2" accent3="accent3" accent4="accent4" accent5="accent5" accent6="accent6" hlink="hlink" folHlink="folHlink"/>
  <p:sldLayoutIdLst>
    <p:sldLayoutId id="2147484724" r:id="rId1"/>
    <p:sldLayoutId id="2147484723" r:id="rId2"/>
    <p:sldLayoutId id="2147484725" r:id="rId3"/>
    <p:sldLayoutId id="2147484726" r:id="rId4"/>
    <p:sldLayoutId id="2147484727" r:id="rId5"/>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3"/>
            <a:ext cx="11232515" cy="5003741"/>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5263"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09730"/>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840" r:id="rId3"/>
    <p:sldLayoutId id="2147483844" r:id="rId4"/>
    <p:sldLayoutId id="2147484939" r:id="rId5"/>
    <p:sldLayoutId id="2147483846" r:id="rId6"/>
    <p:sldLayoutId id="2147483847" r:id="rId7"/>
    <p:sldLayoutId id="2147483849" r:id="rId8"/>
    <p:sldLayoutId id="2147483850" r:id="rId9"/>
    <p:sldLayoutId id="2147483852" r:id="rId10"/>
    <p:sldLayoutId id="2147483854" r:id="rId11"/>
    <p:sldLayoutId id="2147483855" r:id="rId12"/>
    <p:sldLayoutId id="2147483856" r:id="rId13"/>
    <p:sldLayoutId id="2147483857" r:id="rId14"/>
    <p:sldLayoutId id="2147483858" r:id="rId15"/>
    <p:sldLayoutId id="2147483859"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7" r:id="rId27"/>
    <p:sldLayoutId id="2147483871" r:id="rId28"/>
    <p:sldLayoutId id="2147484899" r:id="rId29"/>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1"/>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1"/>
                </a:solidFill>
                <a:latin typeface="Source Sans Pro" panose="020B0503030403020204" pitchFamily="34" charset="77"/>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12862"/>
            <a:ext cx="11245262" cy="5038192"/>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45262"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9D5E602-A4C7-0F4A-9579-D27A00244C78}"/>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707257581"/>
      </p:ext>
    </p:extLst>
  </p:cSld>
  <p:clrMap bg1="lt1" tx1="dk1" bg2="lt2" tx2="dk2" accent1="accent1" accent2="accent2" accent3="accent3" accent4="accent4" accent5="accent5" accent6="accent6" hlink="hlink" folHlink="folHlink"/>
  <p:sldLayoutIdLst>
    <p:sldLayoutId id="2147484955" r:id="rId1"/>
    <p:sldLayoutId id="2147484957" r:id="rId2"/>
    <p:sldLayoutId id="2147484959" r:id="rId3"/>
    <p:sldLayoutId id="2147484961" r:id="rId4"/>
    <p:sldLayoutId id="2147484963" r:id="rId5"/>
    <p:sldLayoutId id="2147484965" r:id="rId6"/>
    <p:sldLayoutId id="2147484967" r:id="rId7"/>
    <p:sldLayoutId id="2147484971" r:id="rId8"/>
    <p:sldLayoutId id="2147484973" r:id="rId9"/>
    <p:sldLayoutId id="2147484974" r:id="rId10"/>
    <p:sldLayoutId id="2147484975" r:id="rId11"/>
    <p:sldLayoutId id="2147484976" r:id="rId12"/>
    <p:sldLayoutId id="2147484977" r:id="rId13"/>
    <p:sldLayoutId id="2147484978" r:id="rId14"/>
    <p:sldLayoutId id="2147484980" r:id="rId15"/>
    <p:sldLayoutId id="2147484981" r:id="rId16"/>
    <p:sldLayoutId id="2147484982" r:id="rId17"/>
    <p:sldLayoutId id="2147484983" r:id="rId18"/>
    <p:sldLayoutId id="2147484984" r:id="rId19"/>
    <p:sldLayoutId id="2147484985" r:id="rId20"/>
    <p:sldLayoutId id="2147484986" r:id="rId21"/>
    <p:sldLayoutId id="2147484987" r:id="rId22"/>
    <p:sldLayoutId id="2147484988" r:id="rId23"/>
    <p:sldLayoutId id="2147484989" r:id="rId24"/>
    <p:sldLayoutId id="2147484990" r:id="rId25"/>
    <p:sldLayoutId id="2147484991" r:id="rId26"/>
    <p:sldLayoutId id="2147484992" r:id="rId27"/>
    <p:sldLayoutId id="2147484993" r:id="rId28"/>
  </p:sldLayoutIdLst>
  <p:hf hdr="0" dt="0"/>
  <p:txStyles>
    <p:titleStyle>
      <a:lvl1pPr algn="l" defTabSz="914400" rtl="0" eaLnBrk="1" latinLnBrk="0" hangingPunct="1">
        <a:lnSpc>
          <a:spcPct val="90000"/>
        </a:lnSpc>
        <a:spcBef>
          <a:spcPct val="0"/>
        </a:spcBef>
        <a:buNone/>
        <a:defRPr sz="3600" b="1" i="0" kern="1200">
          <a:solidFill>
            <a:schemeClr val="bg1"/>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bg1"/>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bg1"/>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bg1"/>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78304"/>
            <a:ext cx="11245262" cy="5072749"/>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B35D6EF-66BF-F94E-A286-9715CFF26456}"/>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04974"/>
      </p:ext>
    </p:extLst>
  </p:cSld>
  <p:clrMap bg1="lt1" tx1="dk1" bg2="lt2" tx2="dk2" accent1="accent1" accent2="accent2" accent3="accent3" accent4="accent4" accent5="accent5" accent6="accent6" hlink="hlink" folHlink="folHlink"/>
  <p:sldLayoutIdLst>
    <p:sldLayoutId id="2147483892" r:id="rId1"/>
    <p:sldLayoutId id="2147484994" r:id="rId2"/>
    <p:sldLayoutId id="2147484893" r:id="rId3"/>
    <p:sldLayoutId id="2147484894" r:id="rId4"/>
    <p:sldLayoutId id="2147484897" r:id="rId5"/>
    <p:sldLayoutId id="2147484895" r:id="rId6"/>
    <p:sldLayoutId id="2147484896"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95558"/>
            <a:ext cx="11232515" cy="5055495"/>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31184"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DD022E6-556F-914C-8D4F-2B0D2C01165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51719"/>
      </p:ext>
    </p:extLst>
  </p:cSld>
  <p:clrMap bg1="lt1" tx1="dk1" bg2="lt2" tx2="dk2" accent1="accent1" accent2="accent2" accent3="accent3" accent4="accent4" accent5="accent5" accent6="accent6" hlink="hlink" folHlink="folHlink"/>
  <p:sldLayoutIdLst>
    <p:sldLayoutId id="2147484922" r:id="rId1"/>
    <p:sldLayoutId id="2147484949"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8" r:id="rId12"/>
    <p:sldLayoutId id="2147484932" r:id="rId13"/>
    <p:sldLayoutId id="2147484933" r:id="rId14"/>
    <p:sldLayoutId id="2147484935" r:id="rId15"/>
    <p:sldLayoutId id="2147484795" r:id="rId16"/>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236280587"/>
      </p:ext>
    </p:extLst>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485AF807-430D-9347-BB1F-D53D38D75ED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55010"/>
      </p:ext>
    </p:extLst>
  </p:cSld>
  <p:clrMap bg1="lt1" tx1="dk1" bg2="lt2" tx2="dk2" accent1="accent1" accent2="accent2" accent3="accent3" accent4="accent4" accent5="accent5" accent6="accent6" hlink="hlink" folHlink="folHlink"/>
  <p:sldLayoutIdLst>
    <p:sldLayoutId id="2147484854" r:id="rId1"/>
    <p:sldLayoutId id="2147484855"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51446666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A18D19-2AF3-4A65-80D6-DBAD472DB270}"/>
              </a:ext>
            </a:extLst>
          </p:cNvPr>
          <p:cNvSpPr>
            <a:spLocks noGrp="1"/>
          </p:cNvSpPr>
          <p:nvPr>
            <p:ph type="title"/>
          </p:nvPr>
        </p:nvSpPr>
        <p:spPr/>
        <p:txBody>
          <a:bodyPr/>
          <a:lstStyle/>
          <a:p>
            <a:r>
              <a:rPr lang="en-US" sz="3200" dirty="0"/>
              <a:t>Introduction to Futter with Spring Security</a:t>
            </a:r>
          </a:p>
        </p:txBody>
      </p:sp>
      <p:sp>
        <p:nvSpPr>
          <p:cNvPr id="4" name="Text Placeholder 3">
            <a:extLst>
              <a:ext uri="{FF2B5EF4-FFF2-40B4-BE49-F238E27FC236}">
                <a16:creationId xmlns:a16="http://schemas.microsoft.com/office/drawing/2014/main" id="{D83748D5-DCEA-47EA-BFB2-7A130078C4DA}"/>
              </a:ext>
            </a:extLst>
          </p:cNvPr>
          <p:cNvSpPr>
            <a:spLocks noGrp="1"/>
          </p:cNvSpPr>
          <p:nvPr>
            <p:ph type="body" sz="quarter" idx="10"/>
          </p:nvPr>
        </p:nvSpPr>
        <p:spPr/>
        <p:txBody>
          <a:bodyPr/>
          <a:lstStyle/>
          <a:p>
            <a:r>
              <a:rPr lang="en-US" dirty="0"/>
              <a:t>By Dobri Tsvetkov and Georgi Sotirov</a:t>
            </a:r>
          </a:p>
        </p:txBody>
      </p:sp>
    </p:spTree>
    <p:extLst>
      <p:ext uri="{BB962C8B-B14F-4D97-AF65-F5344CB8AC3E}">
        <p14:creationId xmlns:p14="http://schemas.microsoft.com/office/powerpoint/2010/main" val="235434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a:t>
            </a:fld>
            <a:endParaRPr kumimoji="0" lang="en-GB" u="none" strike="noStrike" cap="none" spc="0" normalizeH="0" baseline="0" noProof="0">
              <a:ln>
                <a:noFill/>
              </a:ln>
              <a:effectLst/>
              <a:uLnTx/>
              <a:uFillTx/>
            </a:endParaRPr>
          </a:p>
        </p:txBody>
      </p:sp>
      <p:pic>
        <p:nvPicPr>
          <p:cNvPr id="4" name="Picture 3" descr="A picture containing text&#10;&#10;Description automatically generated">
            <a:extLst>
              <a:ext uri="{FF2B5EF4-FFF2-40B4-BE49-F238E27FC236}">
                <a16:creationId xmlns:a16="http://schemas.microsoft.com/office/drawing/2014/main" id="{58FD5F08-7E5D-19F7-7BAF-E73475C23FD3}"/>
              </a:ext>
            </a:extLst>
          </p:cNvPr>
          <p:cNvPicPr>
            <a:picLocks noChangeAspect="1"/>
          </p:cNvPicPr>
          <p:nvPr/>
        </p:nvPicPr>
        <p:blipFill>
          <a:blip r:embed="rId2"/>
          <a:stretch>
            <a:fillRect/>
          </a:stretch>
        </p:blipFill>
        <p:spPr>
          <a:xfrm>
            <a:off x="6391030" y="2494147"/>
            <a:ext cx="2282390" cy="2800480"/>
          </a:xfrm>
          <a:prstGeom prst="rect">
            <a:avLst/>
          </a:prstGeom>
          <a:noFill/>
        </p:spPr>
      </p:pic>
      <p:sp>
        <p:nvSpPr>
          <p:cNvPr id="13" name="Footer Placeholder 3">
            <a:extLst>
              <a:ext uri="{FF2B5EF4-FFF2-40B4-BE49-F238E27FC236}">
                <a16:creationId xmlns:a16="http://schemas.microsoft.com/office/drawing/2014/main" id="{3891A879-470B-80F4-BD94-E175282F87A9}"/>
              </a:ext>
            </a:extLst>
          </p:cNvPr>
          <p:cNvSpPr>
            <a:spLocks noGrp="1"/>
          </p:cNvSpPr>
          <p:nvPr>
            <p:ph type="ftr" sz="quarter" idx="17"/>
          </p:nvPr>
        </p:nvSpPr>
        <p:spPr>
          <a:xfrm>
            <a:off x="1433623" y="6356350"/>
            <a:ext cx="4114800" cy="365125"/>
          </a:xfrm>
        </p:spPr>
        <p:txBody>
          <a:bodyPr/>
          <a:lstStyle/>
          <a:p>
            <a:pPr>
              <a:spcAft>
                <a:spcPts val="600"/>
              </a:spcAft>
            </a:pPr>
            <a:r>
              <a:rPr lang="en-US"/>
              <a:t>This is the footer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644889" y="1346610"/>
            <a:ext cx="5068998" cy="365126"/>
          </a:xfrm>
          <a:prstGeom prst="rect">
            <a:avLst/>
          </a:prstGeom>
        </p:spPr>
        <p:txBody>
          <a:bodyPr vert="horz" lIns="0" tIns="0" rIns="0" bIns="0" rtlCol="0">
            <a:normAutofit/>
          </a:bodyPr>
          <a:lstStyle/>
          <a:p>
            <a:pPr marL="114300">
              <a:lnSpc>
                <a:spcPct val="90000"/>
              </a:lnSpc>
              <a:spcAft>
                <a:spcPts val="600"/>
              </a:spcAft>
              <a:buClr>
                <a:schemeClr val="accent1"/>
              </a:buClr>
              <a:buSzPct val="100000"/>
            </a:pPr>
            <a:r>
              <a:rPr lang="en-US" sz="1700" dirty="0">
                <a:solidFill>
                  <a:schemeClr val="tx2"/>
                </a:solidFill>
                <a:latin typeface="Source Sans Pro" panose="020B0503030403020204" pitchFamily="34" charset="77"/>
              </a:rPr>
              <a:t>1. Numerous platforms and need of different apps</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Native app development</a:t>
            </a:r>
          </a:p>
        </p:txBody>
      </p:sp>
      <p:sp>
        <p:nvSpPr>
          <p:cNvPr id="5" name="TextBox 4">
            <a:extLst>
              <a:ext uri="{FF2B5EF4-FFF2-40B4-BE49-F238E27FC236}">
                <a16:creationId xmlns:a16="http://schemas.microsoft.com/office/drawing/2014/main" id="{BEB081BB-8DD8-BFE9-ACEA-8CE0E0423996}"/>
              </a:ext>
            </a:extLst>
          </p:cNvPr>
          <p:cNvSpPr txBox="1"/>
          <p:nvPr/>
        </p:nvSpPr>
        <p:spPr>
          <a:xfrm>
            <a:off x="644889" y="3090500"/>
            <a:ext cx="5068998" cy="365126"/>
          </a:xfrm>
          <a:prstGeom prst="rect">
            <a:avLst/>
          </a:prstGeom>
        </p:spPr>
        <p:txBody>
          <a:bodyPr vert="horz" lIns="0" tIns="0" rIns="0" bIns="0" rtlCol="0">
            <a:normAutofit/>
          </a:bodyPr>
          <a:lstStyle/>
          <a:p>
            <a:pPr marL="114300">
              <a:lnSpc>
                <a:spcPct val="90000"/>
              </a:lnSpc>
              <a:spcAft>
                <a:spcPts val="600"/>
              </a:spcAft>
              <a:buClr>
                <a:schemeClr val="accent1"/>
              </a:buClr>
              <a:buSzPct val="100000"/>
            </a:pPr>
            <a:r>
              <a:rPr lang="en-US" sz="1700" dirty="0">
                <a:solidFill>
                  <a:schemeClr val="tx2"/>
                </a:solidFill>
                <a:latin typeface="Source Sans Pro" panose="020B0503030403020204" pitchFamily="34" charset="77"/>
              </a:rPr>
              <a:t>2. Native is expensive!</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
        <p:nvSpPr>
          <p:cNvPr id="7" name="TextBox 6">
            <a:extLst>
              <a:ext uri="{FF2B5EF4-FFF2-40B4-BE49-F238E27FC236}">
                <a16:creationId xmlns:a16="http://schemas.microsoft.com/office/drawing/2014/main" id="{267D8D73-6D06-A96B-D76D-8E5A5271BADA}"/>
              </a:ext>
            </a:extLst>
          </p:cNvPr>
          <p:cNvSpPr txBox="1"/>
          <p:nvPr/>
        </p:nvSpPr>
        <p:spPr>
          <a:xfrm>
            <a:off x="1149986" y="3633473"/>
            <a:ext cx="5068998" cy="1486488"/>
          </a:xfrm>
          <a:prstGeom prst="rect">
            <a:avLst/>
          </a:prstGeom>
        </p:spPr>
        <p:txBody>
          <a:bodyPr vert="horz" lIns="0" tIns="0" rIns="0" bIns="0" rtlCol="0">
            <a:normAutofit/>
          </a:bodyPr>
          <a:lstStyle/>
          <a:p>
            <a:pPr marL="400050" indent="-285750">
              <a:lnSpc>
                <a:spcPct val="90000"/>
              </a:lnSpc>
              <a:spcAft>
                <a:spcPts val="600"/>
              </a:spcAft>
              <a:buClr>
                <a:schemeClr val="accent1"/>
              </a:buClr>
              <a:buSzPct val="100000"/>
              <a:buFont typeface="Arial" panose="020B0604020202020204" pitchFamily="34" charset="0"/>
              <a:buChar char="•"/>
            </a:pPr>
            <a:r>
              <a:rPr lang="en-US" sz="1700" dirty="0">
                <a:solidFill>
                  <a:schemeClr val="tx2"/>
                </a:solidFill>
                <a:latin typeface="Source Sans Pro" panose="020B0503030403020204" pitchFamily="34" charset="77"/>
              </a:rPr>
              <a:t>Slower to code</a:t>
            </a:r>
          </a:p>
          <a:p>
            <a:pPr marL="114300">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400050" indent="-285750">
              <a:lnSpc>
                <a:spcPct val="90000"/>
              </a:lnSpc>
              <a:spcAft>
                <a:spcPts val="600"/>
              </a:spcAft>
              <a:buClr>
                <a:schemeClr val="accent1"/>
              </a:buClr>
              <a:buSzPct val="100000"/>
              <a:buFont typeface="Arial" panose="020B0604020202020204" pitchFamily="34" charset="0"/>
              <a:buChar char="•"/>
            </a:pPr>
            <a:r>
              <a:rPr lang="en-US" sz="1700" dirty="0">
                <a:solidFill>
                  <a:schemeClr val="tx2"/>
                </a:solidFill>
                <a:latin typeface="Source Sans Pro" panose="020B0503030403020204" pitchFamily="34" charset="77"/>
              </a:rPr>
              <a:t>More difficult to maintain</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Tree>
    <p:extLst>
      <p:ext uri="{BB962C8B-B14F-4D97-AF65-F5344CB8AC3E}">
        <p14:creationId xmlns:p14="http://schemas.microsoft.com/office/powerpoint/2010/main" val="1170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3</a:t>
            </a:fld>
            <a:endParaRPr kumimoji="0" lang="en-GB" u="none" strike="noStrike" cap="none" spc="0" normalizeH="0" baseline="0" noProof="0">
              <a:ln>
                <a:noFill/>
              </a:ln>
              <a:effectLst/>
              <a:uLnTx/>
              <a:uFillTx/>
            </a:endParaRPr>
          </a:p>
        </p:txBody>
      </p:sp>
      <p:pic>
        <p:nvPicPr>
          <p:cNvPr id="7" name="Picture 6" descr="A picture containing text, iPod, electronics">
            <a:extLst>
              <a:ext uri="{FF2B5EF4-FFF2-40B4-BE49-F238E27FC236}">
                <a16:creationId xmlns:a16="http://schemas.microsoft.com/office/drawing/2014/main" id="{ECC2D899-D5A2-60D2-F577-2DFF9A2F8E67}"/>
              </a:ext>
            </a:extLst>
          </p:cNvPr>
          <p:cNvPicPr>
            <a:picLocks noChangeAspect="1"/>
          </p:cNvPicPr>
          <p:nvPr/>
        </p:nvPicPr>
        <p:blipFill>
          <a:blip r:embed="rId2"/>
          <a:stretch>
            <a:fillRect/>
          </a:stretch>
        </p:blipFill>
        <p:spPr>
          <a:xfrm>
            <a:off x="5006452" y="1708831"/>
            <a:ext cx="7039243" cy="4223545"/>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a:lstStyle/>
          <a:p>
            <a:pPr>
              <a:spcAft>
                <a:spcPts val="600"/>
              </a:spcAft>
            </a:pPr>
            <a:r>
              <a:rPr lang="en-US"/>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Flutter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Open-source UI software development kit created by Google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Dart -  object-oriented, class-based, garbage-collected language with C-style syntax</a:t>
            </a:r>
          </a:p>
        </p:txBody>
      </p:sp>
    </p:spTree>
    <p:extLst>
      <p:ext uri="{BB962C8B-B14F-4D97-AF65-F5344CB8AC3E}">
        <p14:creationId xmlns:p14="http://schemas.microsoft.com/office/powerpoint/2010/main" val="39570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GB" u="none" strike="noStrike" cap="none" spc="0" normalizeH="0" baseline="0" noProof="0">
              <a:ln>
                <a:noFill/>
              </a:ln>
              <a:effectLst/>
              <a:uLnTx/>
              <a:uFillTx/>
            </a:endParaRPr>
          </a:p>
        </p:txBody>
      </p:sp>
      <p:pic>
        <p:nvPicPr>
          <p:cNvPr id="4" name="Picture 3" descr="Graphical user interface, text, application">
            <a:extLst>
              <a:ext uri="{FF2B5EF4-FFF2-40B4-BE49-F238E27FC236}">
                <a16:creationId xmlns:a16="http://schemas.microsoft.com/office/drawing/2014/main" id="{AB679EF1-2BD2-E5F2-DB78-3ED09E38F8A3}"/>
              </a:ext>
            </a:extLst>
          </p:cNvPr>
          <p:cNvPicPr>
            <a:picLocks noChangeAspect="1"/>
          </p:cNvPicPr>
          <p:nvPr/>
        </p:nvPicPr>
        <p:blipFill>
          <a:blip r:embed="rId3"/>
          <a:stretch>
            <a:fillRect/>
          </a:stretch>
        </p:blipFill>
        <p:spPr>
          <a:xfrm>
            <a:off x="4517029" y="2344427"/>
            <a:ext cx="7039243" cy="3994770"/>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vert="horz" lIns="0" tIns="0" rIns="0" bIns="0" rtlCol="0" anchor="ctr">
            <a:normAutofit/>
          </a:bodyPr>
          <a:lstStyle/>
          <a:p>
            <a:pPr>
              <a:spcAft>
                <a:spcPts val="600"/>
              </a:spcAft>
            </a:pPr>
            <a:r>
              <a:rPr lang="en-US" kern="1200">
                <a:latin typeface="Source Sans Pro" panose="020B0503030403020204" pitchFamily="34" charset="77"/>
                <a:ea typeface="+mn-ea"/>
                <a:cs typeface="+mn-cs"/>
              </a:rPr>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Spring Security</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Authentication/Authorization</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Password Storage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JWT</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Header</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Payload</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Signature</a:t>
            </a:r>
          </a:p>
        </p:txBody>
      </p:sp>
    </p:spTree>
    <p:extLst>
      <p:ext uri="{BB962C8B-B14F-4D97-AF65-F5344CB8AC3E}">
        <p14:creationId xmlns:p14="http://schemas.microsoft.com/office/powerpoint/2010/main" val="19739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22D6A342-4677-D0C7-4765-2680FEE376F1}"/>
              </a:ext>
            </a:extLst>
          </p:cNvPr>
          <p:cNvSpPr txBox="1"/>
          <p:nvPr/>
        </p:nvSpPr>
        <p:spPr>
          <a:xfrm>
            <a:off x="1082180" y="1828799"/>
            <a:ext cx="9571838" cy="769441"/>
          </a:xfrm>
          <a:prstGeom prst="rect">
            <a:avLst/>
          </a:prstGeom>
          <a:noFill/>
        </p:spPr>
        <p:txBody>
          <a:bodyPr wrap="square" rtlCol="0">
            <a:spAutoFit/>
          </a:bodyPr>
          <a:lstStyle/>
          <a:p>
            <a:pPr algn="ctr"/>
            <a:r>
              <a:rPr lang="en-US" sz="4400" dirty="0"/>
              <a:t>DEMO</a:t>
            </a:r>
          </a:p>
        </p:txBody>
      </p:sp>
    </p:spTree>
    <p:extLst>
      <p:ext uri="{BB962C8B-B14F-4D97-AF65-F5344CB8AC3E}">
        <p14:creationId xmlns:p14="http://schemas.microsoft.com/office/powerpoint/2010/main" val="8787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73368" y="2776671"/>
            <a:ext cx="11245263" cy="652329"/>
          </a:xfrm>
        </p:spPr>
        <p:txBody>
          <a:bodyPr/>
          <a:lstStyle/>
          <a:p>
            <a:pPr algn="ctr"/>
            <a:r>
              <a:rPr lang="en-US" dirty="0"/>
              <a:t>Thank you!</a:t>
            </a:r>
          </a:p>
        </p:txBody>
      </p:sp>
    </p:spTree>
    <p:extLst>
      <p:ext uri="{BB962C8B-B14F-4D97-AF65-F5344CB8AC3E}">
        <p14:creationId xmlns:p14="http://schemas.microsoft.com/office/powerpoint/2010/main" val="2970848321"/>
      </p:ext>
    </p:extLst>
  </p:cSld>
  <p:clrMapOvr>
    <a:masterClrMapping/>
  </p:clrMapOvr>
</p:sld>
</file>

<file path=ppt/theme/theme1.xml><?xml version="1.0" encoding="utf-8"?>
<a:theme xmlns:a="http://schemas.openxmlformats.org/drawingml/2006/main" name="1 Front Cov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B73A908F-977D-2B4F-9251-59D444A894FF}"/>
    </a:ext>
  </a:extLst>
</a:theme>
</file>

<file path=ppt/theme/theme10.xml><?xml version="1.0" encoding="utf-8"?>
<a:theme xmlns:a="http://schemas.openxmlformats.org/drawingml/2006/main" name="10 Content - Graphic divid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B31D4EC-2C4D-8D4A-83C6-31613FD2383A}"/>
    </a:ext>
  </a:extLst>
</a:theme>
</file>

<file path=ppt/theme/theme11.xml><?xml version="1.0" encoding="utf-8"?>
<a:theme xmlns:a="http://schemas.openxmlformats.org/drawingml/2006/main" name="11 Content - Divider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2DC8485C-F4BD-E144-8CA2-D8C97936E027}"/>
    </a:ext>
  </a:extLst>
</a:theme>
</file>

<file path=ppt/theme/theme12.xml><?xml version="1.0" encoding="utf-8"?>
<a:theme xmlns:a="http://schemas.openxmlformats.org/drawingml/2006/main" name="12 Contnet - Appendix">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6C6D66CB-34E5-5D4A-A8EF-C35B83EA756B}"/>
    </a:ext>
  </a:extLst>
</a:theme>
</file>

<file path=ppt/theme/theme13.xml><?xml version="1.0" encoding="utf-8"?>
<a:theme xmlns:a="http://schemas.openxmlformats.org/drawingml/2006/main" name="13 Content - Thank you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894EA5-6793-474A-9F3E-3EB290329F48}"/>
    </a:ext>
  </a:extLst>
</a:theme>
</file>

<file path=ppt/theme/theme14.xml><?xml version="1.0" encoding="utf-8"?>
<a:theme xmlns:a="http://schemas.openxmlformats.org/drawingml/2006/main" name="14 Content - Back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ED2AE3E-0D1C-644A-8A46-798E4D98E175}"/>
    </a:ext>
  </a:extLst>
</a:theme>
</file>

<file path=ppt/theme/theme15.xml><?xml version="1.0" encoding="utf-8"?>
<a:theme xmlns:a="http://schemas.openxmlformats.org/drawingml/2006/main" name="15 Reference only - Guidelin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D54F8829-3C76-1842-A9F9-D3218BA9F64F}"/>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Contents Intr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0B91DE77-EB8D-EE46-B5E4-D8E6EEDEBE70}"/>
    </a:ext>
  </a:extLst>
</a:theme>
</file>

<file path=ppt/theme/theme3.xml><?xml version="1.0" encoding="utf-8"?>
<a:theme xmlns:a="http://schemas.openxmlformats.org/drawingml/2006/main" name="3 White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B94BB3-581F-E940-B5BD-C79C43B7583F}"/>
    </a:ext>
  </a:extLst>
</a:theme>
</file>

<file path=ppt/theme/theme4.xml><?xml version="1.0" encoding="utf-8"?>
<a:theme xmlns:a="http://schemas.openxmlformats.org/drawingml/2006/main" name="4 Navy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3EEAFCA-1251-9D47-B872-FB593EEF90AD}"/>
    </a:ext>
  </a:extLst>
</a:theme>
</file>

<file path=ppt/theme/theme5.xml><?xml version="1.0" encoding="utf-8"?>
<a:theme xmlns:a="http://schemas.openxmlformats.org/drawingml/2006/main" name="5 Content - Charts Diagram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71D8CDC5-B9C7-4943-9C08-B1E485BB7DDE}"/>
    </a:ext>
  </a:extLst>
</a:theme>
</file>

<file path=ppt/theme/theme6.xml><?xml version="1.0" encoding="utf-8"?>
<a:theme xmlns:a="http://schemas.openxmlformats.org/drawingml/2006/main" name="6 Content - Bespoke layout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DC2BFD2-81A7-2A40-833F-3181AC4A15F2}"/>
    </a:ext>
  </a:extLst>
</a:theme>
</file>

<file path=ppt/theme/theme7.xml><?xml version="1.0" encoding="utf-8"?>
<a:theme xmlns:a="http://schemas.openxmlformats.org/drawingml/2006/main" name="7 Content - Coloured curved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80604BD-33DA-894C-A79E-8DE88C268277}"/>
    </a:ext>
  </a:extLst>
</a:theme>
</file>

<file path=ppt/theme/theme8.xml><?xml version="1.0" encoding="utf-8"?>
<a:theme xmlns:a="http://schemas.openxmlformats.org/drawingml/2006/main" name="8 Content - Vide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C7DB95D-B4B1-DF44-8C8A-0C54C1EC04AC}"/>
    </a:ext>
  </a:extLst>
</a:theme>
</file>

<file path=ppt/theme/theme9.xml><?xml version="1.0" encoding="utf-8"?>
<a:theme xmlns:a="http://schemas.openxmlformats.org/drawingml/2006/main" name="9 Content - Quot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EE3D4D6F-B32A-024F-A981-B15C56DB9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51904860F544B8B3F93DEC2431F54" ma:contentTypeVersion="12" ma:contentTypeDescription="Create a new document." ma:contentTypeScope="" ma:versionID="dc87f1b4026764ea0f44ec8906ff7fab">
  <xsd:schema xmlns:xsd="http://www.w3.org/2001/XMLSchema" xmlns:xs="http://www.w3.org/2001/XMLSchema" xmlns:p="http://schemas.microsoft.com/office/2006/metadata/properties" xmlns:ns3="25e0bc85-a568-4e74-8b29-935b2a0a2df0" xmlns:ns4="97a26d49-f0f4-46b4-b348-83bddcce0d56" targetNamespace="http://schemas.microsoft.com/office/2006/metadata/properties" ma:root="true" ma:fieldsID="f8dc35a73addf15e452e39f218e3ecd2" ns3:_="" ns4:_="">
    <xsd:import namespace="25e0bc85-a568-4e74-8b29-935b2a0a2df0"/>
    <xsd:import namespace="97a26d49-f0f4-46b4-b348-83bddcce0d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0bc85-a568-4e74-8b29-935b2a0a2d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a26d49-f0f4-46b4-b348-83bddcce0d56" elementFormDefault="qualified">
    <xsd:import namespace="http://schemas.microsoft.com/office/2006/documentManagement/types"/>
    <xsd:import namespace="http://schemas.microsoft.com/office/infopath/2007/PartnerControls"/>
    <xsd:element name="SharedWithDetails" ma:index="17" nillable="true" ma:displayName="Shared With Details" ma:internalName="SharedWithDetails" ma:readOnly="true">
      <xsd:simpleType>
        <xsd:restriction base="dms:Note">
          <xsd:maxLength value="255"/>
        </xsd:restrictio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60ACF-1170-456C-A070-0D1FBB01B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e0bc85-a568-4e74-8b29-935b2a0a2df0"/>
    <ds:schemaRef ds:uri="97a26d49-f0f4-46b4-b348-83bddcce0d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D9EC4-AC49-4DBD-83B2-8F89838893E5}">
  <ds:schemaRefs>
    <ds:schemaRef ds:uri="http://schemas.microsoft.com/office/infopath/2007/PartnerControls"/>
    <ds:schemaRef ds:uri="http://schemas.microsoft.com/office/2006/documentManagement/types"/>
    <ds:schemaRef ds:uri="http://purl.org/dc/terms/"/>
    <ds:schemaRef ds:uri="97a26d49-f0f4-46b4-b348-83bddcce0d56"/>
    <ds:schemaRef ds:uri="http://purl.org/dc/elements/1.1/"/>
    <ds:schemaRef ds:uri="http://purl.org/dc/dcmitype/"/>
    <ds:schemaRef ds:uri="http://www.w3.org/XML/1998/namespace"/>
    <ds:schemaRef ds:uri="http://schemas.openxmlformats.org/package/2006/metadata/core-properties"/>
    <ds:schemaRef ds:uri="25e0bc85-a568-4e74-8b29-935b2a0a2df0"/>
    <ds:schemaRef ds:uri="http://schemas.microsoft.com/office/2006/metadata/properties"/>
  </ds:schemaRefs>
</ds:datastoreItem>
</file>

<file path=customXml/itemProps3.xml><?xml version="1.0" encoding="utf-8"?>
<ds:datastoreItem xmlns:ds="http://schemas.openxmlformats.org/officeDocument/2006/customXml" ds:itemID="{2E275BCD-F46A-4BEA-8FBB-22C8F5A0E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Front Covers</Template>
  <TotalTime>26185</TotalTime>
  <Words>524</Words>
  <Application>Microsoft Macintosh PowerPoint</Application>
  <PresentationFormat>Widescreen</PresentationFormat>
  <Paragraphs>69</Paragraphs>
  <Slides>6</Slides>
  <Notes>1</Notes>
  <HiddenSlides>0</HiddenSlides>
  <MMClips>0</MMClips>
  <ScaleCrop>false</ScaleCrop>
  <HeadingPairs>
    <vt:vector size="6" baseType="variant">
      <vt:variant>
        <vt:lpstr>Fonts Used</vt:lpstr>
      </vt:variant>
      <vt:variant>
        <vt:i4>10</vt:i4>
      </vt:variant>
      <vt:variant>
        <vt:lpstr>Theme</vt:lpstr>
      </vt:variant>
      <vt:variant>
        <vt:i4>15</vt:i4>
      </vt:variant>
      <vt:variant>
        <vt:lpstr>Slide Titles</vt:lpstr>
      </vt:variant>
      <vt:variant>
        <vt:i4>6</vt:i4>
      </vt:variant>
    </vt:vector>
  </HeadingPairs>
  <TitlesOfParts>
    <vt:vector size="31" baseType="lpstr">
      <vt:lpstr>-apple-system</vt:lpstr>
      <vt:lpstr>.AppleSystemUIFont</vt:lpstr>
      <vt:lpstr>Arial</vt:lpstr>
      <vt:lpstr>arial black</vt:lpstr>
      <vt:lpstr>Berlingske Sans Demibold</vt:lpstr>
      <vt:lpstr>Berlingske Sans Extrabold</vt:lpstr>
      <vt:lpstr>Calibri</vt:lpstr>
      <vt:lpstr>Source Sans Pro</vt:lpstr>
      <vt:lpstr>Source Sans Pro SemiBold</vt:lpstr>
      <vt:lpstr>Source Serif Pro</vt:lpstr>
      <vt:lpstr>1 Front Covers</vt:lpstr>
      <vt:lpstr>2 Contents Intro pages</vt:lpstr>
      <vt:lpstr>3 White Background - Content</vt:lpstr>
      <vt:lpstr>4 Navy Background - Content</vt:lpstr>
      <vt:lpstr>5 Content - Charts Diagrams</vt:lpstr>
      <vt:lpstr>6 Content - Bespoke layouts</vt:lpstr>
      <vt:lpstr>7 Content - Coloured curved pages</vt:lpstr>
      <vt:lpstr>8 Content - Video pages</vt:lpstr>
      <vt:lpstr>9 Content - Quotes</vt:lpstr>
      <vt:lpstr>10 Content - Graphic dividers</vt:lpstr>
      <vt:lpstr>11 Content - Divider pages</vt:lpstr>
      <vt:lpstr>12 Contnet - Appendix</vt:lpstr>
      <vt:lpstr>13 Content - Thank you pages</vt:lpstr>
      <vt:lpstr>14 Content - Back pages</vt:lpstr>
      <vt:lpstr>15 Reference only - Guidelines</vt:lpstr>
      <vt:lpstr>Introduction to Futter with Spring Security</vt:lpstr>
      <vt:lpstr>Native app development</vt:lpstr>
      <vt:lpstr>Flutter</vt:lpstr>
      <vt:lpstr>Spring Security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christopher.choi@paysafe.com</dc:creator>
  <cp:lastModifiedBy>Microsoft Office User</cp:lastModifiedBy>
  <cp:revision>30</cp:revision>
  <dcterms:created xsi:type="dcterms:W3CDTF">2018-05-17T15:17:04Z</dcterms:created>
  <dcterms:modified xsi:type="dcterms:W3CDTF">2023-02-17T06:55:37Z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0x01010071151904860F544B8B3F93DEC2431F54</vt:lpwstr>
  </property>
</Properties>
</file>