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10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9CC84-BC35-93F0-4A96-7134373B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4D97AE-4A6E-2FA6-DC1C-D65E7D801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348E3-C619-DDA9-4A1D-72969DB4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EF01B-CFF5-EDB7-320D-1B99835C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4A3A4-5431-3EDF-E5BA-2766D985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5979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E22A9-BAAD-0A5F-4D61-1E437FD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90A469-92DA-7EDB-825C-16312379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341F8-3C64-0770-F7C8-CDD11129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B9A0B9-F792-024A-7648-D1F048AB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154D6-694D-1AC1-29B4-BED279FC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532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D6F204-E8E3-E271-8BBA-95EE68ED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22A788-4323-588C-E4B9-1E2D6D58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2C4A2-1FC0-6537-9128-5B7FD0FE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C27FC-CE9B-016F-57C6-24D6243B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96630-23EC-4073-7C98-AF392A8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0355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04BAA-4F7C-EE8B-9755-E9337D9B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17CFA-531A-52B7-1147-B2420AF0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C7B67-E946-2F8B-60A5-880E20D7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39E4D-6D88-A0F8-9DD2-EA669C78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E2CF5-FDD2-3141-F3FE-F2DEF01C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419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441BC-2AB5-CBED-7A39-211DFA15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4E511B-35A8-DBAF-C30E-65B4C5269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26D9A-C733-D94D-A4AE-0631B0EF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2230A-90F6-0E90-ACFD-AAB51D60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80935-0456-4AFA-A2E4-F7807859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105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88499-5950-3DAC-1F93-1E923AA0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A55A2-7DE8-E7DF-1D9D-BF2394DB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2CB26-3D38-8A5F-CED3-2E36E316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BAC66-4F2E-1A02-CF8E-8BA81555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6DD849-7F9A-127B-F969-0B693CC8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BAADD7-6FB5-64E2-846A-3C91D189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87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C5DAD-32CC-FDFE-764E-2E549747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45CD6-BFAB-85AE-0D5D-34A7E932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CA4CB1-1B13-79E6-A346-9671C15A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0EB341-58D7-D245-CA61-18E62823D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4EFFDB-8666-DEE6-3E56-CD452A150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3E2F12-0662-047B-3B98-20D19DB9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47F1EF-46E1-926F-3DA9-E17667C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51E18C-4926-C344-09CD-D0E15C23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611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A4C79-6044-DB86-AF63-C2F9F986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C402A-C053-12E8-5076-11D79E52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42C7CB-AC33-7A8B-6704-3B925F5C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FB601E-5BEF-EE12-6040-AD32D3CB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533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759643-C46B-CB8D-54C0-B4E7DFB0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1F6035-FDC1-28CE-F79E-18521B06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BD3375-4BB9-0169-7EC5-C99EF91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07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C6F90-D424-D5FE-6DA3-2B47D2A4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2F123-72DB-BFE0-DF15-F2EBE2E5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687687-B55F-0C72-2F7C-04C5F823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E17611-8E84-FDFB-8089-1B45D871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3B4172-D7E2-4CC4-7254-3109DDD1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C2267A-DB57-BD44-F473-6A301C4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85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BF5CC-04DE-39F5-0FA4-6E217198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E5335A-8BEF-A170-CE26-BD48CC24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F855C8-8BDF-C091-5794-6A5B32DF2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AA254-4E9A-0522-BB57-A35D5DCC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101034-B6BE-0481-DDD0-CEB8450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D385A5-B205-A9D2-111D-765A804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021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71292-27F4-09A3-A6E7-89C02CC2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1CCBC6-CB2F-5013-A143-CF8275F3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DAF29-F975-3D06-1EC7-2FFE71FCC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09EB-F0D0-453C-B553-E1A5ED9CFD44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32E8C-1D73-6467-B45A-E559D38D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65DA6-4C7E-46C6-E603-10E94CB0E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CE68-F969-4B32-8A88-D1CAA7A5554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481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1A93A0-CCAF-50D4-CC2C-598C002EADCD}"/>
              </a:ext>
            </a:extLst>
          </p:cNvPr>
          <p:cNvSpPr/>
          <p:nvPr/>
        </p:nvSpPr>
        <p:spPr>
          <a:xfrm>
            <a:off x="1965960" y="434340"/>
            <a:ext cx="1036320" cy="335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317131-BB2F-C609-45AE-3F69F8CBFD78}"/>
              </a:ext>
            </a:extLst>
          </p:cNvPr>
          <p:cNvSpPr/>
          <p:nvPr/>
        </p:nvSpPr>
        <p:spPr>
          <a:xfrm>
            <a:off x="1965960" y="967740"/>
            <a:ext cx="10363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min = a[0]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8FF25A6B-CA36-4431-9D36-4575F25ED5FC}"/>
              </a:ext>
            </a:extLst>
          </p:cNvPr>
          <p:cNvSpPr/>
          <p:nvPr/>
        </p:nvSpPr>
        <p:spPr>
          <a:xfrm>
            <a:off x="1965960" y="1501140"/>
            <a:ext cx="1036320" cy="3352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i&lt;n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id="{34A5271F-32AE-733A-789A-39C12451BAD0}"/>
              </a:ext>
            </a:extLst>
          </p:cNvPr>
          <p:cNvSpPr/>
          <p:nvPr/>
        </p:nvSpPr>
        <p:spPr>
          <a:xfrm>
            <a:off x="1809750" y="2034540"/>
            <a:ext cx="1348740" cy="5105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 &lt; min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8F76B2-4B38-0E32-23B4-92635972109F}"/>
              </a:ext>
            </a:extLst>
          </p:cNvPr>
          <p:cNvSpPr/>
          <p:nvPr/>
        </p:nvSpPr>
        <p:spPr>
          <a:xfrm>
            <a:off x="670560" y="2122170"/>
            <a:ext cx="10363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min = a[i]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0C86E63-BD0F-480F-378D-45565211A84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84120" y="769620"/>
            <a:ext cx="0" cy="19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AB50A9F-CD26-AA19-4380-4F84B853B047}"/>
              </a:ext>
            </a:extLst>
          </p:cNvPr>
          <p:cNvCxnSpPr/>
          <p:nvPr/>
        </p:nvCxnSpPr>
        <p:spPr>
          <a:xfrm>
            <a:off x="2484120" y="1303020"/>
            <a:ext cx="0" cy="19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A187892-9FDD-FDD3-4276-EF30E34F82C8}"/>
              </a:ext>
            </a:extLst>
          </p:cNvPr>
          <p:cNvCxnSpPr/>
          <p:nvPr/>
        </p:nvCxnSpPr>
        <p:spPr>
          <a:xfrm>
            <a:off x="2484120" y="1836420"/>
            <a:ext cx="0" cy="19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20F3116-D767-82C1-362B-79E44463EE3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706880" y="2289810"/>
            <a:ext cx="1028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CF6FEAF-8AF4-C5D5-5CCC-F39D6E6424BE}"/>
              </a:ext>
            </a:extLst>
          </p:cNvPr>
          <p:cNvCxnSpPr>
            <a:stCxn id="7" idx="2"/>
          </p:cNvCxnSpPr>
          <p:nvPr/>
        </p:nvCxnSpPr>
        <p:spPr>
          <a:xfrm>
            <a:off x="2484120" y="2545080"/>
            <a:ext cx="0" cy="205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7154A4B-D20C-0A19-EC7B-9565B458C4CA}"/>
              </a:ext>
            </a:extLst>
          </p:cNvPr>
          <p:cNvCxnSpPr>
            <a:stCxn id="8" idx="1"/>
          </p:cNvCxnSpPr>
          <p:nvPr/>
        </p:nvCxnSpPr>
        <p:spPr>
          <a:xfrm flipH="1">
            <a:off x="464820" y="2289810"/>
            <a:ext cx="2057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95C864F-CDD2-B890-964A-F3E28F1BBFDA}"/>
              </a:ext>
            </a:extLst>
          </p:cNvPr>
          <p:cNvCxnSpPr/>
          <p:nvPr/>
        </p:nvCxnSpPr>
        <p:spPr>
          <a:xfrm flipH="1">
            <a:off x="457200" y="2750820"/>
            <a:ext cx="20269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8C9A5F0-8F0C-D558-A447-750B2D77B0E3}"/>
              </a:ext>
            </a:extLst>
          </p:cNvPr>
          <p:cNvCxnSpPr>
            <a:cxnSpLocks/>
          </p:cNvCxnSpPr>
          <p:nvPr/>
        </p:nvCxnSpPr>
        <p:spPr>
          <a:xfrm flipV="1">
            <a:off x="464820" y="1661161"/>
            <a:ext cx="0" cy="1089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31F33B2-21EB-54C6-6BA0-AFB2148BD29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2441" y="1661161"/>
            <a:ext cx="1493519" cy="7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E6F6736-C623-AFF3-B11D-85B2C5C47345}"/>
              </a:ext>
            </a:extLst>
          </p:cNvPr>
          <p:cNvCxnSpPr>
            <a:stCxn id="6" idx="3"/>
          </p:cNvCxnSpPr>
          <p:nvPr/>
        </p:nvCxnSpPr>
        <p:spPr>
          <a:xfrm>
            <a:off x="3002280" y="1668780"/>
            <a:ext cx="434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808E8C4-D81E-AEBC-FAAB-13CF12A5FF7F}"/>
              </a:ext>
            </a:extLst>
          </p:cNvPr>
          <p:cNvCxnSpPr/>
          <p:nvPr/>
        </p:nvCxnSpPr>
        <p:spPr>
          <a:xfrm>
            <a:off x="3436620" y="1668780"/>
            <a:ext cx="0" cy="134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4983AC5F-6B8F-A931-A3AC-93A37E2EF885}"/>
              </a:ext>
            </a:extLst>
          </p:cNvPr>
          <p:cNvCxnSpPr/>
          <p:nvPr/>
        </p:nvCxnSpPr>
        <p:spPr>
          <a:xfrm flipH="1">
            <a:off x="2484120" y="3009900"/>
            <a:ext cx="952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подготовка 33">
            <a:extLst>
              <a:ext uri="{FF2B5EF4-FFF2-40B4-BE49-F238E27FC236}">
                <a16:creationId xmlns:a16="http://schemas.microsoft.com/office/drawing/2014/main" id="{BCAD2491-D455-F101-1F06-A09CC3A7B6C0}"/>
              </a:ext>
            </a:extLst>
          </p:cNvPr>
          <p:cNvSpPr/>
          <p:nvPr/>
        </p:nvSpPr>
        <p:spPr>
          <a:xfrm>
            <a:off x="1965960" y="3219448"/>
            <a:ext cx="1036320" cy="3352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i&lt;n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8C43329-E215-F82F-FE21-4082B90C37D3}"/>
              </a:ext>
            </a:extLst>
          </p:cNvPr>
          <p:cNvCxnSpPr/>
          <p:nvPr/>
        </p:nvCxnSpPr>
        <p:spPr>
          <a:xfrm>
            <a:off x="2484120" y="3021328"/>
            <a:ext cx="0" cy="19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Ромб 35">
            <a:extLst>
              <a:ext uri="{FF2B5EF4-FFF2-40B4-BE49-F238E27FC236}">
                <a16:creationId xmlns:a16="http://schemas.microsoft.com/office/drawing/2014/main" id="{0B0E5684-7A9D-CB98-F414-6C1681E4227E}"/>
              </a:ext>
            </a:extLst>
          </p:cNvPr>
          <p:cNvSpPr/>
          <p:nvPr/>
        </p:nvSpPr>
        <p:spPr>
          <a:xfrm>
            <a:off x="1809750" y="3747132"/>
            <a:ext cx="1348740" cy="5105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 == 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4413CBA-2214-9C7D-E5AD-A8159D495E39}"/>
              </a:ext>
            </a:extLst>
          </p:cNvPr>
          <p:cNvSpPr/>
          <p:nvPr/>
        </p:nvSpPr>
        <p:spPr>
          <a:xfrm>
            <a:off x="670560" y="3840480"/>
            <a:ext cx="10363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 = min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EB743DF-4529-3285-FBD9-0F8B5D61B7D1}"/>
              </a:ext>
            </a:extLst>
          </p:cNvPr>
          <p:cNvCxnSpPr>
            <a:cxnSpLocks/>
          </p:cNvCxnSpPr>
          <p:nvPr/>
        </p:nvCxnSpPr>
        <p:spPr>
          <a:xfrm>
            <a:off x="1706880" y="4002402"/>
            <a:ext cx="1028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8B257F3-19BD-449D-07B7-20DDA4C7F355}"/>
              </a:ext>
            </a:extLst>
          </p:cNvPr>
          <p:cNvCxnSpPr/>
          <p:nvPr/>
        </p:nvCxnSpPr>
        <p:spPr>
          <a:xfrm>
            <a:off x="2484120" y="3549012"/>
            <a:ext cx="0" cy="19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1F9A5B6-4826-7D5C-0D57-F4C555977459}"/>
              </a:ext>
            </a:extLst>
          </p:cNvPr>
          <p:cNvCxnSpPr/>
          <p:nvPr/>
        </p:nvCxnSpPr>
        <p:spPr>
          <a:xfrm>
            <a:off x="2484120" y="4257672"/>
            <a:ext cx="0" cy="205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0F22FF4-D86B-F36C-7A5B-2D6A4BE68CA4}"/>
              </a:ext>
            </a:extLst>
          </p:cNvPr>
          <p:cNvCxnSpPr/>
          <p:nvPr/>
        </p:nvCxnSpPr>
        <p:spPr>
          <a:xfrm flipH="1">
            <a:off x="457200" y="4463412"/>
            <a:ext cx="20269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0DAB7D2-3A3F-CC29-FFCC-0BBB8C49B36A}"/>
              </a:ext>
            </a:extLst>
          </p:cNvPr>
          <p:cNvCxnSpPr/>
          <p:nvPr/>
        </p:nvCxnSpPr>
        <p:spPr>
          <a:xfrm flipH="1">
            <a:off x="464820" y="4002402"/>
            <a:ext cx="2057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241D66F-A7EA-5F0F-8692-876CE79EB664}"/>
              </a:ext>
            </a:extLst>
          </p:cNvPr>
          <p:cNvCxnSpPr>
            <a:cxnSpLocks/>
          </p:cNvCxnSpPr>
          <p:nvPr/>
        </p:nvCxnSpPr>
        <p:spPr>
          <a:xfrm flipV="1">
            <a:off x="464820" y="3373753"/>
            <a:ext cx="0" cy="1089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580F3EF-FFF8-C06F-2A8E-DA97607BEA67}"/>
              </a:ext>
            </a:extLst>
          </p:cNvPr>
          <p:cNvCxnSpPr>
            <a:cxnSpLocks/>
          </p:cNvCxnSpPr>
          <p:nvPr/>
        </p:nvCxnSpPr>
        <p:spPr>
          <a:xfrm>
            <a:off x="472441" y="3375660"/>
            <a:ext cx="1493519" cy="7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4AE0BF-798E-6AB2-D356-7E3AC7852570}"/>
              </a:ext>
            </a:extLst>
          </p:cNvPr>
          <p:cNvCxnSpPr/>
          <p:nvPr/>
        </p:nvCxnSpPr>
        <p:spPr>
          <a:xfrm>
            <a:off x="3006090" y="3373753"/>
            <a:ext cx="434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AC92FD2-FC24-131F-DA5E-976DCF13DEA1}"/>
              </a:ext>
            </a:extLst>
          </p:cNvPr>
          <p:cNvCxnSpPr/>
          <p:nvPr/>
        </p:nvCxnSpPr>
        <p:spPr>
          <a:xfrm>
            <a:off x="3436620" y="3383279"/>
            <a:ext cx="0" cy="134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D423E184-7B72-51C5-C1DD-38F2C5E2372F}"/>
              </a:ext>
            </a:extLst>
          </p:cNvPr>
          <p:cNvCxnSpPr/>
          <p:nvPr/>
        </p:nvCxnSpPr>
        <p:spPr>
          <a:xfrm flipH="1">
            <a:off x="2484120" y="4709159"/>
            <a:ext cx="952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465ADA2-1BFB-683B-6514-9A1682BA6080}"/>
              </a:ext>
            </a:extLst>
          </p:cNvPr>
          <p:cNvCxnSpPr/>
          <p:nvPr/>
        </p:nvCxnSpPr>
        <p:spPr>
          <a:xfrm>
            <a:off x="2484120" y="4709159"/>
            <a:ext cx="0" cy="19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70AE96F-02DE-50A7-44DD-286D09754455}"/>
              </a:ext>
            </a:extLst>
          </p:cNvPr>
          <p:cNvSpPr/>
          <p:nvPr/>
        </p:nvSpPr>
        <p:spPr>
          <a:xfrm>
            <a:off x="1965960" y="4914899"/>
            <a:ext cx="1036320" cy="335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Кінець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9D0DBF-D478-B4EC-1107-44AED8B5F56F}"/>
              </a:ext>
            </a:extLst>
          </p:cNvPr>
          <p:cNvSpPr txBox="1"/>
          <p:nvPr/>
        </p:nvSpPr>
        <p:spPr>
          <a:xfrm>
            <a:off x="1887642" y="5607055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100"/>
              <a:t>Функція </a:t>
            </a:r>
            <a:r>
              <a:rPr lang="en-US" sz="1100"/>
              <a:t>change()</a:t>
            </a:r>
            <a:endParaRPr lang="ru-UA" sz="1100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8D3FA39E-5ABC-76C1-9541-280C5C70C39C}"/>
              </a:ext>
            </a:extLst>
          </p:cNvPr>
          <p:cNvSpPr/>
          <p:nvPr/>
        </p:nvSpPr>
        <p:spPr>
          <a:xfrm>
            <a:off x="5722620" y="439103"/>
            <a:ext cx="1036320" cy="335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5B61447-5ADD-6399-A001-742A937E86DB}"/>
              </a:ext>
            </a:extLst>
          </p:cNvPr>
          <p:cNvSpPr/>
          <p:nvPr/>
        </p:nvSpPr>
        <p:spPr>
          <a:xfrm>
            <a:off x="5722620" y="967740"/>
            <a:ext cx="10363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a[9], min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53" name="Блок-схема: подготовка 52">
            <a:extLst>
              <a:ext uri="{FF2B5EF4-FFF2-40B4-BE49-F238E27FC236}">
                <a16:creationId xmlns:a16="http://schemas.microsoft.com/office/drawing/2014/main" id="{DC17BD30-C92B-9AC2-7315-F5EC4A5DE171}"/>
              </a:ext>
            </a:extLst>
          </p:cNvPr>
          <p:cNvSpPr/>
          <p:nvPr/>
        </p:nvSpPr>
        <p:spPr>
          <a:xfrm>
            <a:off x="5722624" y="1493522"/>
            <a:ext cx="1036316" cy="335277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i&lt;9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54" name="Параллелограмм 53">
            <a:extLst>
              <a:ext uri="{FF2B5EF4-FFF2-40B4-BE49-F238E27FC236}">
                <a16:creationId xmlns:a16="http://schemas.microsoft.com/office/drawing/2014/main" id="{9B89B8EB-1585-2B4C-048E-DF8D3A37E155}"/>
              </a:ext>
            </a:extLst>
          </p:cNvPr>
          <p:cNvSpPr/>
          <p:nvPr/>
        </p:nvSpPr>
        <p:spPr>
          <a:xfrm>
            <a:off x="5722620" y="2023111"/>
            <a:ext cx="1036315" cy="33527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Введення </a:t>
            </a:r>
            <a:r>
              <a:rPr lang="en-US" sz="1000">
                <a:solidFill>
                  <a:schemeClr val="tx1"/>
                </a:solidFill>
              </a:rPr>
              <a:t>a[i]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55" name="Блок-схема: типовой процесс 54">
            <a:extLst>
              <a:ext uri="{FF2B5EF4-FFF2-40B4-BE49-F238E27FC236}">
                <a16:creationId xmlns:a16="http://schemas.microsoft.com/office/drawing/2014/main" id="{1729AC60-595D-1307-FCF4-8A63F103E6BD}"/>
              </a:ext>
            </a:extLst>
          </p:cNvPr>
          <p:cNvSpPr/>
          <p:nvPr/>
        </p:nvSpPr>
        <p:spPr>
          <a:xfrm>
            <a:off x="5471157" y="2952751"/>
            <a:ext cx="1539240" cy="335274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change(a, 15, min)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56" name="Блок-схема: подготовка 55">
            <a:extLst>
              <a:ext uri="{FF2B5EF4-FFF2-40B4-BE49-F238E27FC236}">
                <a16:creationId xmlns:a16="http://schemas.microsoft.com/office/drawing/2014/main" id="{5892C0EB-73B5-B2A9-FFB0-61484BADEDDB}"/>
              </a:ext>
            </a:extLst>
          </p:cNvPr>
          <p:cNvSpPr/>
          <p:nvPr/>
        </p:nvSpPr>
        <p:spPr>
          <a:xfrm>
            <a:off x="5715002" y="3478530"/>
            <a:ext cx="1036316" cy="335277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i&lt;9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57" name="Параллелограмм 56">
            <a:extLst>
              <a:ext uri="{FF2B5EF4-FFF2-40B4-BE49-F238E27FC236}">
                <a16:creationId xmlns:a16="http://schemas.microsoft.com/office/drawing/2014/main" id="{7DF8AC99-7DFA-1B90-4A00-C2F788D06EDE}"/>
              </a:ext>
            </a:extLst>
          </p:cNvPr>
          <p:cNvSpPr/>
          <p:nvPr/>
        </p:nvSpPr>
        <p:spPr>
          <a:xfrm>
            <a:off x="5715002" y="4023349"/>
            <a:ext cx="1036315" cy="33527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Виведення </a:t>
            </a:r>
            <a:r>
              <a:rPr lang="en-US" sz="1000">
                <a:solidFill>
                  <a:schemeClr val="tx1"/>
                </a:solidFill>
              </a:rPr>
              <a:t>a[i]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BD3DE2F6-A940-B2C6-B5F1-453728A9F4B1}"/>
              </a:ext>
            </a:extLst>
          </p:cNvPr>
          <p:cNvSpPr/>
          <p:nvPr/>
        </p:nvSpPr>
        <p:spPr>
          <a:xfrm>
            <a:off x="5722620" y="4918077"/>
            <a:ext cx="1036320" cy="335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35C2C36-EA84-A8EB-0A4B-64B4F7419124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6240780" y="774383"/>
            <a:ext cx="0" cy="1933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801A8CF-C091-8A12-E44D-AC66899AC0BA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6240780" y="1303020"/>
            <a:ext cx="2" cy="190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3CE61251-9DBB-1C5A-1E12-44253EABD70A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6240778" y="1828799"/>
            <a:ext cx="4" cy="19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71AD1AEE-C9A4-80D6-2A8C-97832F04DB68}"/>
              </a:ext>
            </a:extLst>
          </p:cNvPr>
          <p:cNvCxnSpPr>
            <a:stCxn id="54" idx="4"/>
          </p:cNvCxnSpPr>
          <p:nvPr/>
        </p:nvCxnSpPr>
        <p:spPr>
          <a:xfrm flipH="1">
            <a:off x="6240777" y="2358388"/>
            <a:ext cx="1" cy="99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0E58C81-112A-7A78-B83E-0C39844E2460}"/>
              </a:ext>
            </a:extLst>
          </p:cNvPr>
          <p:cNvCxnSpPr/>
          <p:nvPr/>
        </p:nvCxnSpPr>
        <p:spPr>
          <a:xfrm flipH="1">
            <a:off x="5353050" y="2457450"/>
            <a:ext cx="887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02AAFE15-10B7-F628-0F7A-BC2761A1C3C8}"/>
              </a:ext>
            </a:extLst>
          </p:cNvPr>
          <p:cNvCxnSpPr/>
          <p:nvPr/>
        </p:nvCxnSpPr>
        <p:spPr>
          <a:xfrm flipV="1">
            <a:off x="5346700" y="1668780"/>
            <a:ext cx="0" cy="78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F97B396-73A0-5EF0-836E-293D9FB76F8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340351" y="1661161"/>
            <a:ext cx="382273" cy="3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2611E7C3-0821-F557-DDB3-A25252029137}"/>
              </a:ext>
            </a:extLst>
          </p:cNvPr>
          <p:cNvCxnSpPr/>
          <p:nvPr/>
        </p:nvCxnSpPr>
        <p:spPr>
          <a:xfrm flipH="1">
            <a:off x="6233155" y="3296595"/>
            <a:ext cx="4" cy="19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69607890-DF21-D771-60C2-7F4A5247DEAC}"/>
              </a:ext>
            </a:extLst>
          </p:cNvPr>
          <p:cNvCxnSpPr/>
          <p:nvPr/>
        </p:nvCxnSpPr>
        <p:spPr>
          <a:xfrm flipH="1">
            <a:off x="6240773" y="3821422"/>
            <a:ext cx="4" cy="19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7B085D2-2F06-6905-EFCD-8F86B706A4C5}"/>
              </a:ext>
            </a:extLst>
          </p:cNvPr>
          <p:cNvCxnSpPr/>
          <p:nvPr/>
        </p:nvCxnSpPr>
        <p:spPr>
          <a:xfrm flipH="1">
            <a:off x="6253475" y="4358626"/>
            <a:ext cx="1" cy="99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156E3372-F760-048D-13F6-15C4B63B726D}"/>
              </a:ext>
            </a:extLst>
          </p:cNvPr>
          <p:cNvCxnSpPr/>
          <p:nvPr/>
        </p:nvCxnSpPr>
        <p:spPr>
          <a:xfrm flipH="1">
            <a:off x="5365748" y="4448174"/>
            <a:ext cx="887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C8CA86A1-F68E-5160-E7C1-DFFBA98014EE}"/>
              </a:ext>
            </a:extLst>
          </p:cNvPr>
          <p:cNvCxnSpPr/>
          <p:nvPr/>
        </p:nvCxnSpPr>
        <p:spPr>
          <a:xfrm flipV="1">
            <a:off x="5365748" y="3651870"/>
            <a:ext cx="0" cy="78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BBE12974-7BE1-28BE-3E8F-58678CA19837}"/>
              </a:ext>
            </a:extLst>
          </p:cNvPr>
          <p:cNvCxnSpPr>
            <a:cxnSpLocks/>
          </p:cNvCxnSpPr>
          <p:nvPr/>
        </p:nvCxnSpPr>
        <p:spPr>
          <a:xfrm flipV="1">
            <a:off x="5355589" y="3648696"/>
            <a:ext cx="382273" cy="3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E2BC227-982C-1648-B93F-423A291F95C1}"/>
              </a:ext>
            </a:extLst>
          </p:cNvPr>
          <p:cNvCxnSpPr/>
          <p:nvPr/>
        </p:nvCxnSpPr>
        <p:spPr>
          <a:xfrm flipH="1">
            <a:off x="6233151" y="2749869"/>
            <a:ext cx="4" cy="19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080CFFDB-73F7-B67B-6919-DE72A01C9833}"/>
              </a:ext>
            </a:extLst>
          </p:cNvPr>
          <p:cNvCxnSpPr/>
          <p:nvPr/>
        </p:nvCxnSpPr>
        <p:spPr>
          <a:xfrm flipH="1">
            <a:off x="6233151" y="2749869"/>
            <a:ext cx="887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F98EEEAF-C310-34F4-084A-2A40DD6AE117}"/>
              </a:ext>
            </a:extLst>
          </p:cNvPr>
          <p:cNvCxnSpPr>
            <a:cxnSpLocks/>
          </p:cNvCxnSpPr>
          <p:nvPr/>
        </p:nvCxnSpPr>
        <p:spPr>
          <a:xfrm flipV="1">
            <a:off x="7127228" y="1661160"/>
            <a:ext cx="0" cy="10887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6341ACD6-483E-5F9D-F09C-49A0FDF0BC54}"/>
              </a:ext>
            </a:extLst>
          </p:cNvPr>
          <p:cNvCxnSpPr>
            <a:cxnSpLocks/>
          </p:cNvCxnSpPr>
          <p:nvPr/>
        </p:nvCxnSpPr>
        <p:spPr>
          <a:xfrm flipH="1">
            <a:off x="6758935" y="1661160"/>
            <a:ext cx="368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61FACADA-BEDC-C67A-3D33-84F54FCC745A}"/>
              </a:ext>
            </a:extLst>
          </p:cNvPr>
          <p:cNvCxnSpPr>
            <a:cxnSpLocks/>
          </p:cNvCxnSpPr>
          <p:nvPr/>
        </p:nvCxnSpPr>
        <p:spPr>
          <a:xfrm flipH="1">
            <a:off x="6751317" y="3646168"/>
            <a:ext cx="368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F8C5D784-3D6E-6F6E-BB1C-44FA9B1ABF5D}"/>
              </a:ext>
            </a:extLst>
          </p:cNvPr>
          <p:cNvCxnSpPr>
            <a:cxnSpLocks/>
          </p:cNvCxnSpPr>
          <p:nvPr/>
        </p:nvCxnSpPr>
        <p:spPr>
          <a:xfrm flipV="1">
            <a:off x="7117056" y="3646168"/>
            <a:ext cx="0" cy="10887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76988F37-FD85-EB50-5139-618DAB3DBA87}"/>
              </a:ext>
            </a:extLst>
          </p:cNvPr>
          <p:cNvCxnSpPr/>
          <p:nvPr/>
        </p:nvCxnSpPr>
        <p:spPr>
          <a:xfrm flipH="1">
            <a:off x="6229329" y="4724718"/>
            <a:ext cx="887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5759FBC8-73D9-04C2-F446-99151E8AE943}"/>
              </a:ext>
            </a:extLst>
          </p:cNvPr>
          <p:cNvCxnSpPr/>
          <p:nvPr/>
        </p:nvCxnSpPr>
        <p:spPr>
          <a:xfrm flipH="1">
            <a:off x="6229329" y="4724399"/>
            <a:ext cx="4" cy="19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F5FAA8B-D4CF-E683-F091-B62F1ED89479}"/>
              </a:ext>
            </a:extLst>
          </p:cNvPr>
          <p:cNvSpPr txBox="1"/>
          <p:nvPr/>
        </p:nvSpPr>
        <p:spPr>
          <a:xfrm>
            <a:off x="2624791" y="248150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Ні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E56BD6-4D5C-791D-E2F8-B0230C0B6A9F}"/>
              </a:ext>
            </a:extLst>
          </p:cNvPr>
          <p:cNvSpPr txBox="1"/>
          <p:nvPr/>
        </p:nvSpPr>
        <p:spPr>
          <a:xfrm>
            <a:off x="2650188" y="419566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Ні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923EEA-4A08-B20C-E6BC-22D617DAA374}"/>
              </a:ext>
            </a:extLst>
          </p:cNvPr>
          <p:cNvSpPr txBox="1"/>
          <p:nvPr/>
        </p:nvSpPr>
        <p:spPr>
          <a:xfrm>
            <a:off x="1750394" y="3620212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Так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20E8E8-1F69-A179-C6A1-05D3CBBC2911}"/>
              </a:ext>
            </a:extLst>
          </p:cNvPr>
          <p:cNvSpPr txBox="1"/>
          <p:nvPr/>
        </p:nvSpPr>
        <p:spPr>
          <a:xfrm>
            <a:off x="1706858" y="191142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Так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003B7-C1FA-112D-C072-2B702A28FF7E}"/>
              </a:ext>
            </a:extLst>
          </p:cNvPr>
          <p:cNvSpPr txBox="1"/>
          <p:nvPr/>
        </p:nvSpPr>
        <p:spPr>
          <a:xfrm>
            <a:off x="5578349" y="5822007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100"/>
              <a:t>Основна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463791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2024-12-10T12:55:11Z</dcterms:created>
  <dcterms:modified xsi:type="dcterms:W3CDTF">2024-12-10T13:19:26Z</dcterms:modified>
</cp:coreProperties>
</file>