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4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0D1A-A20A-CC16-D847-9D28C0F9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1362F-7A32-58D1-3835-226DFDFDA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C8F33-7DBD-A8A5-8FCA-2D698E40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937B5-EAFF-4BC3-BAE2-A8D12B0C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9A8A3-A3DE-9346-A0CC-760EA8A7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84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69611-45AB-BB73-77A7-BF4D85D3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3A5281-D285-BAAD-DB2F-52DD619D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B7AB2-938A-BD16-6720-11A994CB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857C41-123B-F1CC-52A4-4515CFC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48BF0-FD0B-70D0-803F-49E79B82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8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1F800D-619F-1BB2-15B1-FAEAF54DD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3DEB0-163F-FA2D-2002-76A4D763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C0B1F-5967-A7F2-4CA0-467997B3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F3EAC-E66F-F649-E6C4-1A51800F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E8156-3A60-AD4B-DD78-067E0603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5420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F1D99-B8CB-F857-54D3-F48C2582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688E2-6F21-1061-C2C8-74E6327C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D20C2-DB1A-8823-09CB-EFF22E4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67AA9-6E7F-A7E8-0E2F-B82E9446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A0989-276A-0F22-D8F3-88F1FEE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8678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F1302-81F3-423F-01E9-79F8A5B2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BD56C-2FEF-3EAD-4697-09FCCCB9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6C86-6D6F-23A0-7C65-4FCC3FC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2E70E-17A1-77DD-F27A-8BBBF283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BF13D-66E4-2F9D-AF7D-4CAA89BE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06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90415-22BF-4239-80B3-6E4F415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53107-5CF8-BA9F-A828-16382D9CB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BED05-9F24-79DA-39FD-27526569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CC3F2-87C2-594D-51B7-F4D7A9B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6AD8D3-F655-B161-E949-9DC2844B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CAA0C-E30A-417F-FA41-44A53137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41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E06BE-7EA4-6ED0-E537-D4790A43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078D5D-3885-BB81-357C-17A3FE3F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1FF751-E664-2281-E1A3-83E02169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1C9EC7-E8DA-B2BD-1C1B-56955B079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527DCA-1B37-9FC7-E766-8B9D9AA39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1B64D3-0E75-8177-5B58-8FAF681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28C369-177A-2170-2FF2-C96A045A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CDCE2C-85E4-132A-8198-E8E8AC2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206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CA17-6F4F-C871-1727-D2CE9B9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A4A3F7-1E20-D7C5-738C-BB063497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E0765-74F6-18F3-4BF9-39E99FD6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CE507D-02F6-C554-0625-99ED3858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38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5DF6E5-2EAD-0059-64C8-1C61115A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7B7793-7727-5BB8-1F35-174A30A4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19A21B-D88C-E025-7CFF-E1AA8AAC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66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9B39D-AE34-4139-34FE-6954B13E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AC36E-6407-6EE9-0E4D-FDFEA3E6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D97B6-9D77-6882-B408-93BE3511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C55F9-271A-ACBC-E6CC-138982D2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CC43A-4A2C-1BA7-9837-BE5DD738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78DE6-363E-DBBF-7607-CF958FDA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75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FB012-9DF3-937F-FF4A-F9B147D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CC4C77-FDE5-BA57-ECE8-C01B9CB9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7433E5-D657-5D3C-6DD6-F5D79486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AFBBDD-0D3E-92AF-0BDE-7A4C2D54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EF98EC-2818-F022-15D0-ACC4B740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0F092-D435-C546-3D47-DD774730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383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EAAF-834A-B35E-0938-AE91F387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6F8AD4-F89F-FB08-CE01-0642A2E7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35FEE-5A69-489B-4693-2D7AFE9F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5EAB-4522-418F-B495-37864AFE33E5}" type="datetimeFigureOut">
              <a:rPr lang="ru-UA" smtClean="0"/>
              <a:t>10.12.2024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1522C-A137-0040-33F9-9ACEF5BC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DB5EA-20E9-E3AB-98F5-67D7A9ED2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1930-4723-4BFF-9CF0-A81C176F9FA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885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794C6B2-3775-E8B6-3E0E-D460AF95A6CD}"/>
              </a:ext>
            </a:extLst>
          </p:cNvPr>
          <p:cNvSpPr/>
          <p:nvPr/>
        </p:nvSpPr>
        <p:spPr>
          <a:xfrm>
            <a:off x="1395400" y="331794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80CDE3-3409-3FED-326B-D7339B4B6A5F}"/>
              </a:ext>
            </a:extLst>
          </p:cNvPr>
          <p:cNvSpPr/>
          <p:nvPr/>
        </p:nvSpPr>
        <p:spPr>
          <a:xfrm>
            <a:off x="1395397" y="762008"/>
            <a:ext cx="809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s1 =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13429887-D8D9-D821-E949-E09BCFF4A3F2}"/>
              </a:ext>
            </a:extLst>
          </p:cNvPr>
          <p:cNvSpPr/>
          <p:nvPr/>
        </p:nvSpPr>
        <p:spPr>
          <a:xfrm>
            <a:off x="1316024" y="1201742"/>
            <a:ext cx="968375" cy="2667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1DC7B76E-EDD7-A496-582D-259192CB9B47}"/>
              </a:ext>
            </a:extLst>
          </p:cNvPr>
          <p:cNvSpPr/>
          <p:nvPr/>
        </p:nvSpPr>
        <p:spPr>
          <a:xfrm>
            <a:off x="1241410" y="1636716"/>
            <a:ext cx="1117601" cy="4508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a[i]&lt;0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2F2A7D-6324-85FA-A9AF-AB639528E211}"/>
              </a:ext>
            </a:extLst>
          </p:cNvPr>
          <p:cNvSpPr/>
          <p:nvPr/>
        </p:nvSpPr>
        <p:spPr>
          <a:xfrm>
            <a:off x="1395400" y="2255840"/>
            <a:ext cx="809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s1 += a[i]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90053E3-74E9-E4D1-F0E1-9B5D7655F465}"/>
              </a:ext>
            </a:extLst>
          </p:cNvPr>
          <p:cNvSpPr/>
          <p:nvPr/>
        </p:nvSpPr>
        <p:spPr>
          <a:xfrm>
            <a:off x="1395399" y="2955928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2CA0B82-88C3-AB8B-0043-7C65DA88281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00210" y="598494"/>
            <a:ext cx="3" cy="163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193C70D-9CDF-B8E0-9415-460F74912112}"/>
              </a:ext>
            </a:extLst>
          </p:cNvPr>
          <p:cNvCxnSpPr/>
          <p:nvPr/>
        </p:nvCxnSpPr>
        <p:spPr>
          <a:xfrm>
            <a:off x="1801797" y="1028708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44DF6A2-AFFE-3F80-DA5D-A74985783EF3}"/>
              </a:ext>
            </a:extLst>
          </p:cNvPr>
          <p:cNvCxnSpPr/>
          <p:nvPr/>
        </p:nvCxnSpPr>
        <p:spPr>
          <a:xfrm>
            <a:off x="1793842" y="1468442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3EEB5F5-CF6E-C592-D2AE-B1BED4B5D62E}"/>
              </a:ext>
            </a:extLst>
          </p:cNvPr>
          <p:cNvCxnSpPr/>
          <p:nvPr/>
        </p:nvCxnSpPr>
        <p:spPr>
          <a:xfrm>
            <a:off x="1801797" y="2087566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0C20D28-9125-CB23-5A64-EFAAAC53682E}"/>
              </a:ext>
            </a:extLst>
          </p:cNvPr>
          <p:cNvCxnSpPr>
            <a:cxnSpLocks/>
          </p:cNvCxnSpPr>
          <p:nvPr/>
        </p:nvCxnSpPr>
        <p:spPr>
          <a:xfrm>
            <a:off x="1787503" y="2830518"/>
            <a:ext cx="0" cy="11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4087446-E79D-9C9F-65EE-185F4743D615}"/>
              </a:ext>
            </a:extLst>
          </p:cNvPr>
          <p:cNvCxnSpPr>
            <a:cxnSpLocks/>
          </p:cNvCxnSpPr>
          <p:nvPr/>
        </p:nvCxnSpPr>
        <p:spPr>
          <a:xfrm>
            <a:off x="1795437" y="2522540"/>
            <a:ext cx="0" cy="123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727D8D3-1C11-377F-7CFA-D441AB42CACF}"/>
              </a:ext>
            </a:extLst>
          </p:cNvPr>
          <p:cNvCxnSpPr/>
          <p:nvPr/>
        </p:nvCxnSpPr>
        <p:spPr>
          <a:xfrm flipH="1">
            <a:off x="922325" y="2646368"/>
            <a:ext cx="87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217831F-D186-8340-89CB-1524FE4A58D1}"/>
              </a:ext>
            </a:extLst>
          </p:cNvPr>
          <p:cNvCxnSpPr/>
          <p:nvPr/>
        </p:nvCxnSpPr>
        <p:spPr>
          <a:xfrm flipV="1">
            <a:off x="915975" y="1335092"/>
            <a:ext cx="0" cy="1311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E1269F8-F2D3-2EBC-0474-E926C6BF10FA}"/>
              </a:ext>
            </a:extLst>
          </p:cNvPr>
          <p:cNvCxnSpPr>
            <a:endCxn id="6" idx="1"/>
          </p:cNvCxnSpPr>
          <p:nvPr/>
        </p:nvCxnSpPr>
        <p:spPr>
          <a:xfrm>
            <a:off x="922325" y="1335092"/>
            <a:ext cx="393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289F503B-62BB-3497-B2B7-8BFB9F6593C6}"/>
              </a:ext>
            </a:extLst>
          </p:cNvPr>
          <p:cNvCxnSpPr>
            <a:stCxn id="7" idx="1"/>
          </p:cNvCxnSpPr>
          <p:nvPr/>
        </p:nvCxnSpPr>
        <p:spPr>
          <a:xfrm flipH="1">
            <a:off x="915975" y="1862141"/>
            <a:ext cx="3254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E4CA87E-7F8C-3729-0F92-0E1E8AE5E1DD}"/>
              </a:ext>
            </a:extLst>
          </p:cNvPr>
          <p:cNvCxnSpPr/>
          <p:nvPr/>
        </p:nvCxnSpPr>
        <p:spPr>
          <a:xfrm flipH="1">
            <a:off x="1787503" y="2824168"/>
            <a:ext cx="87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BA756FA-8DE5-F02A-280C-37A022C973F4}"/>
              </a:ext>
            </a:extLst>
          </p:cNvPr>
          <p:cNvCxnSpPr>
            <a:cxnSpLocks/>
          </p:cNvCxnSpPr>
          <p:nvPr/>
        </p:nvCxnSpPr>
        <p:spPr>
          <a:xfrm flipV="1">
            <a:off x="2660614" y="1335092"/>
            <a:ext cx="0" cy="1495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1950C23-D867-CE24-8A66-89186EF57E8A}"/>
              </a:ext>
            </a:extLst>
          </p:cNvPr>
          <p:cNvCxnSpPr>
            <a:cxnSpLocks/>
          </p:cNvCxnSpPr>
          <p:nvPr/>
        </p:nvCxnSpPr>
        <p:spPr>
          <a:xfrm flipH="1">
            <a:off x="2284399" y="1335092"/>
            <a:ext cx="37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B4639F-DA2B-B699-78D3-583CE2249828}"/>
              </a:ext>
            </a:extLst>
          </p:cNvPr>
          <p:cNvSpPr txBox="1"/>
          <p:nvPr/>
        </p:nvSpPr>
        <p:spPr>
          <a:xfrm>
            <a:off x="1158048" y="4013197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100"/>
              <a:t>Формула </a:t>
            </a:r>
            <a:r>
              <a:rPr lang="en-US" sz="1100"/>
              <a:t>module()</a:t>
            </a:r>
            <a:endParaRPr lang="ru-UA" sz="110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62107827-E353-8F75-628D-230EBA40304E}"/>
              </a:ext>
            </a:extLst>
          </p:cNvPr>
          <p:cNvSpPr/>
          <p:nvPr/>
        </p:nvSpPr>
        <p:spPr>
          <a:xfrm>
            <a:off x="4684700" y="331794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67B556-3AE6-A9DC-C941-2F97E4A676AD}"/>
              </a:ext>
            </a:extLst>
          </p:cNvPr>
          <p:cNvSpPr/>
          <p:nvPr/>
        </p:nvSpPr>
        <p:spPr>
          <a:xfrm>
            <a:off x="4684697" y="762008"/>
            <a:ext cx="809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s2 =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38" name="Блок-схема: подготовка 37">
            <a:extLst>
              <a:ext uri="{FF2B5EF4-FFF2-40B4-BE49-F238E27FC236}">
                <a16:creationId xmlns:a16="http://schemas.microsoft.com/office/drawing/2014/main" id="{2E6127A9-1895-1FDA-AF69-1298AB69057D}"/>
              </a:ext>
            </a:extLst>
          </p:cNvPr>
          <p:cNvSpPr/>
          <p:nvPr/>
        </p:nvSpPr>
        <p:spPr>
          <a:xfrm>
            <a:off x="4605324" y="1201742"/>
            <a:ext cx="968375" cy="2667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39" name="Ромб 38">
            <a:extLst>
              <a:ext uri="{FF2B5EF4-FFF2-40B4-BE49-F238E27FC236}">
                <a16:creationId xmlns:a16="http://schemas.microsoft.com/office/drawing/2014/main" id="{A7D0E046-0E8A-11B6-C9D2-DF8269F9A574}"/>
              </a:ext>
            </a:extLst>
          </p:cNvPr>
          <p:cNvSpPr/>
          <p:nvPr/>
        </p:nvSpPr>
        <p:spPr>
          <a:xfrm>
            <a:off x="4530710" y="1636716"/>
            <a:ext cx="1117601" cy="4508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a[i]&gt;=0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503AA7F-42D6-4AF4-A2B8-0ED7F0B395A7}"/>
              </a:ext>
            </a:extLst>
          </p:cNvPr>
          <p:cNvSpPr/>
          <p:nvPr/>
        </p:nvSpPr>
        <p:spPr>
          <a:xfrm>
            <a:off x="4684700" y="2255840"/>
            <a:ext cx="809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s2 += a[i]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CA05B45-11EE-3605-43C2-6E9D3D41D599}"/>
              </a:ext>
            </a:extLst>
          </p:cNvPr>
          <p:cNvSpPr/>
          <p:nvPr/>
        </p:nvSpPr>
        <p:spPr>
          <a:xfrm>
            <a:off x="4684699" y="2955928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AFA5BA5-098A-3BCD-6107-8C9D42C4365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089510" y="598494"/>
            <a:ext cx="3" cy="163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BC1474A-DEB7-089B-1399-E6E3B79F3406}"/>
              </a:ext>
            </a:extLst>
          </p:cNvPr>
          <p:cNvCxnSpPr/>
          <p:nvPr/>
        </p:nvCxnSpPr>
        <p:spPr>
          <a:xfrm>
            <a:off x="5091097" y="1028708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F5D5ABD9-5BA4-06C2-A199-ED643341F5DA}"/>
              </a:ext>
            </a:extLst>
          </p:cNvPr>
          <p:cNvCxnSpPr/>
          <p:nvPr/>
        </p:nvCxnSpPr>
        <p:spPr>
          <a:xfrm>
            <a:off x="5083142" y="1468442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460FA96F-E4AE-E3E5-F390-CA9392552FAD}"/>
              </a:ext>
            </a:extLst>
          </p:cNvPr>
          <p:cNvCxnSpPr/>
          <p:nvPr/>
        </p:nvCxnSpPr>
        <p:spPr>
          <a:xfrm>
            <a:off x="5091097" y="2087566"/>
            <a:ext cx="0" cy="168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58C8A591-FC77-AF57-CBDD-135CEA4DE951}"/>
              </a:ext>
            </a:extLst>
          </p:cNvPr>
          <p:cNvCxnSpPr>
            <a:cxnSpLocks/>
          </p:cNvCxnSpPr>
          <p:nvPr/>
        </p:nvCxnSpPr>
        <p:spPr>
          <a:xfrm>
            <a:off x="5076803" y="2830518"/>
            <a:ext cx="0" cy="11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1B1C33F-B4E7-DEA8-69BB-09EE29860C37}"/>
              </a:ext>
            </a:extLst>
          </p:cNvPr>
          <p:cNvCxnSpPr>
            <a:cxnSpLocks/>
          </p:cNvCxnSpPr>
          <p:nvPr/>
        </p:nvCxnSpPr>
        <p:spPr>
          <a:xfrm>
            <a:off x="5084737" y="2522540"/>
            <a:ext cx="0" cy="123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AFBD6CB-5167-6191-9283-7E4AEC6284B8}"/>
              </a:ext>
            </a:extLst>
          </p:cNvPr>
          <p:cNvCxnSpPr/>
          <p:nvPr/>
        </p:nvCxnSpPr>
        <p:spPr>
          <a:xfrm flipH="1">
            <a:off x="4211625" y="2646368"/>
            <a:ext cx="87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7278FFC-A206-2E2F-059A-A799902AA931}"/>
              </a:ext>
            </a:extLst>
          </p:cNvPr>
          <p:cNvCxnSpPr/>
          <p:nvPr/>
        </p:nvCxnSpPr>
        <p:spPr>
          <a:xfrm flipV="1">
            <a:off x="4205275" y="1335092"/>
            <a:ext cx="0" cy="1311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D03FA63-0889-19AC-3A55-717A78D0ACFB}"/>
              </a:ext>
            </a:extLst>
          </p:cNvPr>
          <p:cNvCxnSpPr>
            <a:endCxn id="38" idx="1"/>
          </p:cNvCxnSpPr>
          <p:nvPr/>
        </p:nvCxnSpPr>
        <p:spPr>
          <a:xfrm>
            <a:off x="4211625" y="1335092"/>
            <a:ext cx="393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15981C3-0D58-1D04-2793-A569433EE58B}"/>
              </a:ext>
            </a:extLst>
          </p:cNvPr>
          <p:cNvCxnSpPr>
            <a:stCxn id="39" idx="1"/>
          </p:cNvCxnSpPr>
          <p:nvPr/>
        </p:nvCxnSpPr>
        <p:spPr>
          <a:xfrm flipH="1">
            <a:off x="4205275" y="1862141"/>
            <a:ext cx="3254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8D0B3906-4974-35C9-32C3-A5526F5E85FC}"/>
              </a:ext>
            </a:extLst>
          </p:cNvPr>
          <p:cNvCxnSpPr/>
          <p:nvPr/>
        </p:nvCxnSpPr>
        <p:spPr>
          <a:xfrm flipH="1">
            <a:off x="5076803" y="2824168"/>
            <a:ext cx="87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AB5DD9FE-4A4D-09E8-940D-F6D30D241032}"/>
              </a:ext>
            </a:extLst>
          </p:cNvPr>
          <p:cNvCxnSpPr>
            <a:cxnSpLocks/>
          </p:cNvCxnSpPr>
          <p:nvPr/>
        </p:nvCxnSpPr>
        <p:spPr>
          <a:xfrm flipV="1">
            <a:off x="5949914" y="1335092"/>
            <a:ext cx="0" cy="1495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A26AA8D-426E-5E2F-0987-488F8D3C595A}"/>
              </a:ext>
            </a:extLst>
          </p:cNvPr>
          <p:cNvCxnSpPr>
            <a:cxnSpLocks/>
          </p:cNvCxnSpPr>
          <p:nvPr/>
        </p:nvCxnSpPr>
        <p:spPr>
          <a:xfrm flipH="1">
            <a:off x="5573699" y="1335092"/>
            <a:ext cx="37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05FE044-783A-86A0-4FF9-48DABADB017B}"/>
              </a:ext>
            </a:extLst>
          </p:cNvPr>
          <p:cNvSpPr txBox="1"/>
          <p:nvPr/>
        </p:nvSpPr>
        <p:spPr>
          <a:xfrm>
            <a:off x="4546717" y="3950022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100"/>
              <a:t>Формула </a:t>
            </a:r>
            <a:r>
              <a:rPr lang="en-US" sz="1100"/>
              <a:t>sum()</a:t>
            </a:r>
            <a:endParaRPr lang="ru-UA" sz="1100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E1F00101-158C-8AA6-A114-C9D777BA4ED9}"/>
              </a:ext>
            </a:extLst>
          </p:cNvPr>
          <p:cNvSpPr/>
          <p:nvPr/>
        </p:nvSpPr>
        <p:spPr>
          <a:xfrm>
            <a:off x="7681900" y="331799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AF9CCD3-40CC-D234-C6AB-B6EC55748AAF}"/>
              </a:ext>
            </a:extLst>
          </p:cNvPr>
          <p:cNvSpPr/>
          <p:nvPr/>
        </p:nvSpPr>
        <p:spPr>
          <a:xfrm>
            <a:off x="7681900" y="762008"/>
            <a:ext cx="809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a[15]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96" name="Блок-схема: подготовка 95">
            <a:extLst>
              <a:ext uri="{FF2B5EF4-FFF2-40B4-BE49-F238E27FC236}">
                <a16:creationId xmlns:a16="http://schemas.microsoft.com/office/drawing/2014/main" id="{5146617C-721C-247F-628A-3F5CEE81B402}"/>
              </a:ext>
            </a:extLst>
          </p:cNvPr>
          <p:cNvSpPr/>
          <p:nvPr/>
        </p:nvSpPr>
        <p:spPr>
          <a:xfrm>
            <a:off x="7602524" y="1204926"/>
            <a:ext cx="968375" cy="2667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 i&lt;n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97" name="Блок-схема: данные 96">
            <a:extLst>
              <a:ext uri="{FF2B5EF4-FFF2-40B4-BE49-F238E27FC236}">
                <a16:creationId xmlns:a16="http://schemas.microsoft.com/office/drawing/2014/main" id="{E8D89DAE-4938-BF76-AED0-07549A2E390A}"/>
              </a:ext>
            </a:extLst>
          </p:cNvPr>
          <p:cNvSpPr/>
          <p:nvPr/>
        </p:nvSpPr>
        <p:spPr>
          <a:xfrm>
            <a:off x="7483456" y="1647844"/>
            <a:ext cx="1206509" cy="3984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Введення </a:t>
            </a:r>
            <a:r>
              <a:rPr lang="en-US" sz="1000">
                <a:solidFill>
                  <a:schemeClr val="tx1"/>
                </a:solidFill>
              </a:rPr>
              <a:t>a[i]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345CA1E0-011F-AAEA-C11E-414B6C377A82}"/>
              </a:ext>
            </a:extLst>
          </p:cNvPr>
          <p:cNvCxnSpPr>
            <a:stCxn id="96" idx="2"/>
            <a:endCxn id="97" idx="1"/>
          </p:cNvCxnSpPr>
          <p:nvPr/>
        </p:nvCxnSpPr>
        <p:spPr>
          <a:xfrm flipH="1">
            <a:off x="8086711" y="1471626"/>
            <a:ext cx="1" cy="176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59F03102-FEE5-4F73-09EC-0EDC27EEE263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flipH="1">
            <a:off x="8086712" y="1028708"/>
            <a:ext cx="1" cy="176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8E316977-CEDE-9A29-64E0-AAF0C1B39FD6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8086713" y="598499"/>
            <a:ext cx="0" cy="16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9A1FD09E-29AB-4E4F-63FC-F29FB851F057}"/>
              </a:ext>
            </a:extLst>
          </p:cNvPr>
          <p:cNvCxnSpPr>
            <a:stCxn id="97" idx="4"/>
          </p:cNvCxnSpPr>
          <p:nvPr/>
        </p:nvCxnSpPr>
        <p:spPr>
          <a:xfrm flipH="1">
            <a:off x="8086710" y="2046310"/>
            <a:ext cx="1" cy="125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847110DB-5229-F546-DDA4-F8D85D2601E7}"/>
              </a:ext>
            </a:extLst>
          </p:cNvPr>
          <p:cNvCxnSpPr/>
          <p:nvPr/>
        </p:nvCxnSpPr>
        <p:spPr>
          <a:xfrm flipH="1">
            <a:off x="7289800" y="2171703"/>
            <a:ext cx="796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E618FD28-5066-0B31-6954-EA553FC0EF4A}"/>
              </a:ext>
            </a:extLst>
          </p:cNvPr>
          <p:cNvCxnSpPr/>
          <p:nvPr/>
        </p:nvCxnSpPr>
        <p:spPr>
          <a:xfrm flipV="1">
            <a:off x="7283450" y="1335092"/>
            <a:ext cx="0" cy="836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8BB324BF-E457-A162-E159-50DB8EC7258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283451" y="1338276"/>
            <a:ext cx="3190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Блок-схема: типовой процесс 112">
            <a:extLst>
              <a:ext uri="{FF2B5EF4-FFF2-40B4-BE49-F238E27FC236}">
                <a16:creationId xmlns:a16="http://schemas.microsoft.com/office/drawing/2014/main" id="{7A4803D5-B7C6-9168-797C-A1C153FFE68A}"/>
              </a:ext>
            </a:extLst>
          </p:cNvPr>
          <p:cNvSpPr/>
          <p:nvPr/>
        </p:nvSpPr>
        <p:spPr>
          <a:xfrm>
            <a:off x="7483456" y="2528913"/>
            <a:ext cx="1206505" cy="30160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res = module(a, 15)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14" name="Блок-схема: данные 113">
            <a:extLst>
              <a:ext uri="{FF2B5EF4-FFF2-40B4-BE49-F238E27FC236}">
                <a16:creationId xmlns:a16="http://schemas.microsoft.com/office/drawing/2014/main" id="{39F997C5-6B4B-14D2-C32C-B8B40676C4C7}"/>
              </a:ext>
            </a:extLst>
          </p:cNvPr>
          <p:cNvSpPr/>
          <p:nvPr/>
        </p:nvSpPr>
        <p:spPr>
          <a:xfrm>
            <a:off x="7463650" y="2988494"/>
            <a:ext cx="1206509" cy="3984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Введення </a:t>
            </a:r>
            <a:r>
              <a:rPr lang="en-US" sz="1000">
                <a:solidFill>
                  <a:schemeClr val="tx1"/>
                </a:solidFill>
              </a:rPr>
              <a:t>res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15" name="Блок-схема: типовой процесс 114">
            <a:extLst>
              <a:ext uri="{FF2B5EF4-FFF2-40B4-BE49-F238E27FC236}">
                <a16:creationId xmlns:a16="http://schemas.microsoft.com/office/drawing/2014/main" id="{139E755C-3E6B-F7AE-41E8-57D319303557}"/>
              </a:ext>
            </a:extLst>
          </p:cNvPr>
          <p:cNvSpPr/>
          <p:nvPr/>
        </p:nvSpPr>
        <p:spPr>
          <a:xfrm>
            <a:off x="7483456" y="3544936"/>
            <a:ext cx="1206505" cy="30160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res = 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sum(a, 15)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16" name="Блок-схема: данные 115">
            <a:extLst>
              <a:ext uri="{FF2B5EF4-FFF2-40B4-BE49-F238E27FC236}">
                <a16:creationId xmlns:a16="http://schemas.microsoft.com/office/drawing/2014/main" id="{AC3CC365-C201-EC5D-68FD-F0F2EEF1DAF6}"/>
              </a:ext>
            </a:extLst>
          </p:cNvPr>
          <p:cNvSpPr/>
          <p:nvPr/>
        </p:nvSpPr>
        <p:spPr>
          <a:xfrm>
            <a:off x="7463650" y="4004517"/>
            <a:ext cx="1206509" cy="3984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Введення </a:t>
            </a:r>
            <a:r>
              <a:rPr lang="en-US" sz="1000">
                <a:solidFill>
                  <a:schemeClr val="tx1"/>
                </a:solidFill>
              </a:rPr>
              <a:t>res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257C1F27-5017-E8F4-5812-875DC379D046}"/>
              </a:ext>
            </a:extLst>
          </p:cNvPr>
          <p:cNvSpPr/>
          <p:nvPr/>
        </p:nvSpPr>
        <p:spPr>
          <a:xfrm>
            <a:off x="7662091" y="4560959"/>
            <a:ext cx="809625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0C00F51B-466E-6889-4C2C-03D6FD103280}"/>
              </a:ext>
            </a:extLst>
          </p:cNvPr>
          <p:cNvCxnSpPr/>
          <p:nvPr/>
        </p:nvCxnSpPr>
        <p:spPr>
          <a:xfrm>
            <a:off x="8086708" y="2830518"/>
            <a:ext cx="0" cy="16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57945DDE-DEF6-C586-81CD-88C028ED0E54}"/>
              </a:ext>
            </a:extLst>
          </p:cNvPr>
          <p:cNvCxnSpPr/>
          <p:nvPr/>
        </p:nvCxnSpPr>
        <p:spPr>
          <a:xfrm>
            <a:off x="8086708" y="3386960"/>
            <a:ext cx="0" cy="16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6789D42-F587-38D0-8997-B56A6CC876D9}"/>
              </a:ext>
            </a:extLst>
          </p:cNvPr>
          <p:cNvCxnSpPr/>
          <p:nvPr/>
        </p:nvCxnSpPr>
        <p:spPr>
          <a:xfrm>
            <a:off x="8077171" y="3849688"/>
            <a:ext cx="0" cy="16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FA116C04-A5F2-8ECA-B474-9BFF0034AFCB}"/>
              </a:ext>
            </a:extLst>
          </p:cNvPr>
          <p:cNvCxnSpPr/>
          <p:nvPr/>
        </p:nvCxnSpPr>
        <p:spPr>
          <a:xfrm>
            <a:off x="8086708" y="4397450"/>
            <a:ext cx="0" cy="16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AC6A3229-1FEE-6A40-A8C6-91CDEA74B5BE}"/>
              </a:ext>
            </a:extLst>
          </p:cNvPr>
          <p:cNvCxnSpPr/>
          <p:nvPr/>
        </p:nvCxnSpPr>
        <p:spPr>
          <a:xfrm flipH="1">
            <a:off x="8086708" y="2400373"/>
            <a:ext cx="1" cy="125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C409CDC9-70C6-60B9-CBF4-C7D5ED3F652A}"/>
              </a:ext>
            </a:extLst>
          </p:cNvPr>
          <p:cNvCxnSpPr/>
          <p:nvPr/>
        </p:nvCxnSpPr>
        <p:spPr>
          <a:xfrm flipH="1">
            <a:off x="8077171" y="2400373"/>
            <a:ext cx="796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EC4A5EFE-A9F6-F6A5-DF3E-BECA2C57329E}"/>
              </a:ext>
            </a:extLst>
          </p:cNvPr>
          <p:cNvCxnSpPr>
            <a:cxnSpLocks/>
          </p:cNvCxnSpPr>
          <p:nvPr/>
        </p:nvCxnSpPr>
        <p:spPr>
          <a:xfrm flipH="1" flipV="1">
            <a:off x="8862998" y="1335092"/>
            <a:ext cx="4733" cy="1061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7124C7B2-7D0C-B86C-A1C2-6DE2D86852C5}"/>
              </a:ext>
            </a:extLst>
          </p:cNvPr>
          <p:cNvCxnSpPr>
            <a:cxnSpLocks/>
          </p:cNvCxnSpPr>
          <p:nvPr/>
        </p:nvCxnSpPr>
        <p:spPr>
          <a:xfrm flipH="1">
            <a:off x="8570899" y="1335092"/>
            <a:ext cx="303182" cy="6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01B527-E79F-8FD8-F4BF-2DD28A348E80}"/>
              </a:ext>
            </a:extLst>
          </p:cNvPr>
          <p:cNvSpPr txBox="1"/>
          <p:nvPr/>
        </p:nvSpPr>
        <p:spPr>
          <a:xfrm>
            <a:off x="7420531" y="5386374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100"/>
              <a:t>Основна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1179066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92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2024-12-10T13:25:29Z</dcterms:created>
  <dcterms:modified xsi:type="dcterms:W3CDTF">2024-12-10T13:38:30Z</dcterms:modified>
</cp:coreProperties>
</file>