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0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05475-A3C1-90F1-0942-4F92BB9B7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C30504-73C9-DC0F-B811-9874F6284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6F5A36-638A-C081-D9EE-707E51F2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A14-F87A-407B-952A-A1C5D9858825}" type="datetimeFigureOut">
              <a:rPr lang="ru-UA" smtClean="0"/>
              <a:t>18.12.2024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62A776-390E-5B5D-3313-D328702E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BC1B9-F1B3-D208-5FBE-39B95E24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07A8-5FA2-49CB-A507-17FD52DCA05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2267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04EE1-9DFE-3465-44A7-27586DD9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38FC07-72C8-AFBA-676C-E33B8028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033A78-9C2A-B7AD-DFBE-4E04AE52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A14-F87A-407B-952A-A1C5D9858825}" type="datetimeFigureOut">
              <a:rPr lang="ru-UA" smtClean="0"/>
              <a:t>18.12.2024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C47AA4-FC14-33D1-1397-2244CCE0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128AE-FAA2-3443-5BCF-F11D8B8B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07A8-5FA2-49CB-A507-17FD52DCA05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0406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0AFF6B-B53F-FAA7-1901-FE99594A8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9D4779-3105-4D8F-44B5-BCC6234EA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66F08-74CE-850C-D423-47F64EF6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A14-F87A-407B-952A-A1C5D9858825}" type="datetimeFigureOut">
              <a:rPr lang="ru-UA" smtClean="0"/>
              <a:t>18.12.2024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336772-6DCB-710D-AD8E-42B4FC9F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E087A7-4D97-FF3D-0303-2A835DCA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07A8-5FA2-49CB-A507-17FD52DCA05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6881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AEFAF-FEF5-81F7-CE9F-2AD90609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30D39-2408-EA6D-F30C-F5BA1AA4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9204D3-7EC3-6360-C053-23E25654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A14-F87A-407B-952A-A1C5D9858825}" type="datetimeFigureOut">
              <a:rPr lang="ru-UA" smtClean="0"/>
              <a:t>18.12.2024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06E26C-F302-1185-4556-DD1A6242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2EF3C-76F4-52AD-CAA6-C16F718D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07A8-5FA2-49CB-A507-17FD52DCA05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069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F7DF3-2AB0-E220-5FFC-78CE1658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07B212-E64A-0FA6-6EB1-55D4C023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0FA6D-7696-7C7D-5A7B-7CA4F343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A14-F87A-407B-952A-A1C5D9858825}" type="datetimeFigureOut">
              <a:rPr lang="ru-UA" smtClean="0"/>
              <a:t>18.12.2024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846DB7-3B74-F5FB-CE32-BC4903C1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BC7C1-C936-89A9-79DB-2CAD99B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07A8-5FA2-49CB-A507-17FD52DCA05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75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83F67-CCF0-C97D-3726-107655F8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DDC71-B150-C38C-9104-F7C13863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D76C52-8205-0AC7-6110-9F477D301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6A9E06-0993-063E-D5E7-2EA71917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A14-F87A-407B-952A-A1C5D9858825}" type="datetimeFigureOut">
              <a:rPr lang="ru-UA" smtClean="0"/>
              <a:t>18.12.2024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CED9A8-5135-6F10-1DEF-569CA0D6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49A262-612E-D21E-EB1D-DF728D28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07A8-5FA2-49CB-A507-17FD52DCA05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5446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3D7B9-9685-7141-3AC6-DF76A1EE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8B7ECB-A399-0268-DB99-F6160CDF1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6D733B-92A7-C220-721A-0CF14E99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777054-361C-36E9-A937-9BDED6C91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F5A68A-D441-C983-8372-79A38870B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83FFA5-3703-429C-B552-3C76B81E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A14-F87A-407B-952A-A1C5D9858825}" type="datetimeFigureOut">
              <a:rPr lang="ru-UA" smtClean="0"/>
              <a:t>18.12.2024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EA3E4F-1DC4-9CBC-5057-27D01E00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D0BF33-3B70-CA69-F7BA-56A14420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07A8-5FA2-49CB-A507-17FD52DCA05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999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7F05B-3D25-EA74-CA58-3F01F06B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56B8B8-5C0D-E8E7-C834-DE3518DE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A14-F87A-407B-952A-A1C5D9858825}" type="datetimeFigureOut">
              <a:rPr lang="ru-UA" smtClean="0"/>
              <a:t>18.12.2024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5E5B24-D025-5028-A3C7-CF340F59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14AE0C-1F72-8876-4F30-1295F37C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07A8-5FA2-49CB-A507-17FD52DCA05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8706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631CD8-A57E-8D5F-2332-EB55DC90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A14-F87A-407B-952A-A1C5D9858825}" type="datetimeFigureOut">
              <a:rPr lang="ru-UA" smtClean="0"/>
              <a:t>18.12.2024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A20B5D-737E-5291-D4A2-CB83B4B0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FF13CA-7AE9-4AF8-A269-B1E272BC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07A8-5FA2-49CB-A507-17FD52DCA05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0533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48B72-5CA0-E880-08D2-A294457A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B1A4E-09A2-F8C1-D817-FE41BD8C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8677F6-1D98-0A97-D7F1-E0F435224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847862-9DA7-BFA0-0A04-92C870B3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A14-F87A-407B-952A-A1C5D9858825}" type="datetimeFigureOut">
              <a:rPr lang="ru-UA" smtClean="0"/>
              <a:t>18.12.2024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B5D27F-A454-07DE-550B-30AB64D9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0F6D3D-F9CC-85F8-30E3-FBFA8734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07A8-5FA2-49CB-A507-17FD52DCA05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42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040CA-1064-B24B-CA54-633B49EE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E4F365-BF61-CF2C-4886-446B407A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58BC3D-82C5-2F64-8DFC-9194D6564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2083B6-E3AF-6C0F-700D-7276E338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A14-F87A-407B-952A-A1C5D9858825}" type="datetimeFigureOut">
              <a:rPr lang="ru-UA" smtClean="0"/>
              <a:t>18.12.2024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6CDA85-ABE3-19A6-73A9-DE38D7C1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3C7003-D5E9-7C17-5F32-8A3F5787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07A8-5FA2-49CB-A507-17FD52DCA05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793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9B0DD-83EF-DB8F-C5A0-2BD04B29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35C0A4-AABB-F614-26F9-B8126A527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8E8EE-F6DE-C7FF-BA2C-5AD6947DC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08A14-F87A-407B-952A-A1C5D9858825}" type="datetimeFigureOut">
              <a:rPr lang="ru-UA" smtClean="0"/>
              <a:t>18.12.2024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EC6B6-6438-B072-8CC4-8BDE243F2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BA6CD-BB4A-E894-C1ED-EFD4E1ED6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E07A8-5FA2-49CB-A507-17FD52DCA05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5049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FBDBA6C-3645-6114-0709-15C3CFA30A89}"/>
              </a:ext>
            </a:extLst>
          </p:cNvPr>
          <p:cNvSpPr/>
          <p:nvPr/>
        </p:nvSpPr>
        <p:spPr>
          <a:xfrm>
            <a:off x="1965325" y="82549"/>
            <a:ext cx="742950" cy="295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C9E0AB-D984-FD6A-1CC1-9EA993C64C92}"/>
              </a:ext>
            </a:extLst>
          </p:cNvPr>
          <p:cNvSpPr/>
          <p:nvPr/>
        </p:nvSpPr>
        <p:spPr>
          <a:xfrm>
            <a:off x="1965325" y="501650"/>
            <a:ext cx="742950" cy="29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a[4][8],i,j</a:t>
            </a:r>
            <a:endParaRPr lang="ru-UA" sz="1000">
              <a:solidFill>
                <a:schemeClr val="tx1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01F57B-1476-BA25-1B17-519BED9B108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36800" y="377824"/>
            <a:ext cx="0" cy="123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Блок-схема: подготовка 7">
            <a:extLst>
              <a:ext uri="{FF2B5EF4-FFF2-40B4-BE49-F238E27FC236}">
                <a16:creationId xmlns:a16="http://schemas.microsoft.com/office/drawing/2014/main" id="{66A313EA-D2E3-B5D7-2E06-880A1D434675}"/>
              </a:ext>
            </a:extLst>
          </p:cNvPr>
          <p:cNvSpPr/>
          <p:nvPr/>
        </p:nvSpPr>
        <p:spPr>
          <a:xfrm>
            <a:off x="1965325" y="920750"/>
            <a:ext cx="742950" cy="295274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i=0,4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9" name="Блок-схема: подготовка 8">
            <a:extLst>
              <a:ext uri="{FF2B5EF4-FFF2-40B4-BE49-F238E27FC236}">
                <a16:creationId xmlns:a16="http://schemas.microsoft.com/office/drawing/2014/main" id="{37F14DA7-9B93-7F5D-B7EA-1C064510225A}"/>
              </a:ext>
            </a:extLst>
          </p:cNvPr>
          <p:cNvSpPr/>
          <p:nvPr/>
        </p:nvSpPr>
        <p:spPr>
          <a:xfrm>
            <a:off x="1965325" y="1339850"/>
            <a:ext cx="742950" cy="295274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j=0,8</a:t>
            </a:r>
            <a:endParaRPr lang="ru-UA" sz="100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F7D97DD-104F-D3F1-62E0-81140B71D3B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336800" y="796924"/>
            <a:ext cx="0" cy="123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4EDE9EB-5887-B5CD-1BE4-07A67378A6A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36800" y="1216024"/>
            <a:ext cx="0" cy="123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араллелограмм 13">
            <a:extLst>
              <a:ext uri="{FF2B5EF4-FFF2-40B4-BE49-F238E27FC236}">
                <a16:creationId xmlns:a16="http://schemas.microsoft.com/office/drawing/2014/main" id="{494784D0-32F1-4849-A47F-CE9BC2A7CA23}"/>
              </a:ext>
            </a:extLst>
          </p:cNvPr>
          <p:cNvSpPr/>
          <p:nvPr/>
        </p:nvSpPr>
        <p:spPr>
          <a:xfrm>
            <a:off x="1965325" y="1758950"/>
            <a:ext cx="742950" cy="29527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a[i][j]</a:t>
            </a:r>
            <a:endParaRPr lang="ru-UA" sz="100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B6B8D1D-D91C-ABFD-306D-FB69B43467B6}"/>
              </a:ext>
            </a:extLst>
          </p:cNvPr>
          <p:cNvCxnSpPr>
            <a:cxnSpLocks/>
          </p:cNvCxnSpPr>
          <p:nvPr/>
        </p:nvCxnSpPr>
        <p:spPr>
          <a:xfrm flipH="1">
            <a:off x="2708275" y="1611312"/>
            <a:ext cx="53975" cy="147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80F2E53-8EE8-74BE-47E3-0AA8B2BFEF1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2336800" y="1635124"/>
            <a:ext cx="0" cy="123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E6778EAF-1E8A-BB5C-4EDD-1CF9DF2037BB}"/>
              </a:ext>
            </a:extLst>
          </p:cNvPr>
          <p:cNvCxnSpPr>
            <a:stCxn id="14" idx="4"/>
            <a:endCxn id="9" idx="1"/>
          </p:cNvCxnSpPr>
          <p:nvPr/>
        </p:nvCxnSpPr>
        <p:spPr>
          <a:xfrm rot="5400000" flipH="1">
            <a:off x="1867694" y="1585119"/>
            <a:ext cx="566737" cy="371475"/>
          </a:xfrm>
          <a:prstGeom prst="bentConnector4">
            <a:avLst>
              <a:gd name="adj1" fmla="val -16807"/>
              <a:gd name="adj2" fmla="val 1393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4DBD86F3-8DEA-6DEB-F294-383B8BD2350E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2708275" y="1068387"/>
            <a:ext cx="12700" cy="419100"/>
          </a:xfrm>
          <a:prstGeom prst="bentConnector3">
            <a:avLst>
              <a:gd name="adj1" fmla="val 13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подготовка 26">
            <a:extLst>
              <a:ext uri="{FF2B5EF4-FFF2-40B4-BE49-F238E27FC236}">
                <a16:creationId xmlns:a16="http://schemas.microsoft.com/office/drawing/2014/main" id="{31B8DA03-DA57-06AC-EBED-8BAF29EBE212}"/>
              </a:ext>
            </a:extLst>
          </p:cNvPr>
          <p:cNvSpPr/>
          <p:nvPr/>
        </p:nvSpPr>
        <p:spPr>
          <a:xfrm>
            <a:off x="1965325" y="2349499"/>
            <a:ext cx="742950" cy="295274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i=0,4</a:t>
            </a:r>
            <a:endParaRPr lang="ru-UA" sz="1000">
              <a:solidFill>
                <a:schemeClr val="tx1"/>
              </a:solidFill>
            </a:endParaRP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727DF20C-AE5B-5843-1777-33CB0C7B897D}"/>
              </a:ext>
            </a:extLst>
          </p:cNvPr>
          <p:cNvCxnSpPr>
            <a:stCxn id="8" idx="1"/>
            <a:endCxn id="27" idx="0"/>
          </p:cNvCxnSpPr>
          <p:nvPr/>
        </p:nvCxnSpPr>
        <p:spPr>
          <a:xfrm rot="10800000" flipH="1" flipV="1">
            <a:off x="1965324" y="1068387"/>
            <a:ext cx="371475" cy="1281112"/>
          </a:xfrm>
          <a:prstGeom prst="bentConnector4">
            <a:avLst>
              <a:gd name="adj1" fmla="val -61538"/>
              <a:gd name="adj2" fmla="val 884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41159D3-1475-974F-600E-75C39C71F31E}"/>
              </a:ext>
            </a:extLst>
          </p:cNvPr>
          <p:cNvSpPr/>
          <p:nvPr/>
        </p:nvSpPr>
        <p:spPr>
          <a:xfrm>
            <a:off x="1965323" y="2792410"/>
            <a:ext cx="742950" cy="29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rowSum=0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32" name="Блок-схема: подготовка 31">
            <a:extLst>
              <a:ext uri="{FF2B5EF4-FFF2-40B4-BE49-F238E27FC236}">
                <a16:creationId xmlns:a16="http://schemas.microsoft.com/office/drawing/2014/main" id="{474BCADC-3C0E-AE72-88D0-482D0F0BC89A}"/>
              </a:ext>
            </a:extLst>
          </p:cNvPr>
          <p:cNvSpPr/>
          <p:nvPr/>
        </p:nvSpPr>
        <p:spPr>
          <a:xfrm>
            <a:off x="1965323" y="3235321"/>
            <a:ext cx="742950" cy="295274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j=0,8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2" name="Ромб 1">
            <a:extLst>
              <a:ext uri="{FF2B5EF4-FFF2-40B4-BE49-F238E27FC236}">
                <a16:creationId xmlns:a16="http://schemas.microsoft.com/office/drawing/2014/main" id="{FD028438-CA70-7EDB-289D-B2FD15FC0139}"/>
              </a:ext>
            </a:extLst>
          </p:cNvPr>
          <p:cNvSpPr/>
          <p:nvPr/>
        </p:nvSpPr>
        <p:spPr>
          <a:xfrm>
            <a:off x="1741484" y="3678232"/>
            <a:ext cx="1190627" cy="52387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a[i][j]&gt;0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2816F41-0008-8492-B68C-8C65476823CF}"/>
              </a:ext>
            </a:extLst>
          </p:cNvPr>
          <p:cNvSpPr/>
          <p:nvPr/>
        </p:nvSpPr>
        <p:spPr>
          <a:xfrm>
            <a:off x="3105150" y="3778246"/>
            <a:ext cx="7366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rowSum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+=a[i][j]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6" name="Блок-схема: подготовка 5">
            <a:extLst>
              <a:ext uri="{FF2B5EF4-FFF2-40B4-BE49-F238E27FC236}">
                <a16:creationId xmlns:a16="http://schemas.microsoft.com/office/drawing/2014/main" id="{32B505E3-D05F-8E2B-4329-FFD69D28667C}"/>
              </a:ext>
            </a:extLst>
          </p:cNvPr>
          <p:cNvSpPr/>
          <p:nvPr/>
        </p:nvSpPr>
        <p:spPr>
          <a:xfrm>
            <a:off x="1965323" y="4422770"/>
            <a:ext cx="742950" cy="295274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j=0,8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CC710387-3B2A-F564-C789-E29F3B12D95F}"/>
              </a:ext>
            </a:extLst>
          </p:cNvPr>
          <p:cNvSpPr/>
          <p:nvPr/>
        </p:nvSpPr>
        <p:spPr>
          <a:xfrm>
            <a:off x="1741484" y="4868853"/>
            <a:ext cx="1190627" cy="52387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a[i][j]&lt;0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A5387DE-B472-161F-A0A0-291278033FDA}"/>
              </a:ext>
            </a:extLst>
          </p:cNvPr>
          <p:cNvSpPr/>
          <p:nvPr/>
        </p:nvSpPr>
        <p:spPr>
          <a:xfrm>
            <a:off x="3105150" y="4968867"/>
            <a:ext cx="7366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a[i][j] = rowSum</a:t>
            </a:r>
            <a:endParaRPr lang="ru-UA" sz="100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3243FB3-3F3B-ED30-AD6A-C6A8CECB1EED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flipH="1">
            <a:off x="2336798" y="2644773"/>
            <a:ext cx="2" cy="147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C1AAE97F-6E4F-BBEE-6DB7-12A91BDB5A6B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336798" y="3087684"/>
            <a:ext cx="0" cy="147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208E72F-033C-51F2-0E84-199061A72135}"/>
              </a:ext>
            </a:extLst>
          </p:cNvPr>
          <p:cNvCxnSpPr>
            <a:stCxn id="32" idx="2"/>
            <a:endCxn id="2" idx="0"/>
          </p:cNvCxnSpPr>
          <p:nvPr/>
        </p:nvCxnSpPr>
        <p:spPr>
          <a:xfrm>
            <a:off x="2336798" y="3530595"/>
            <a:ext cx="0" cy="147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A82FB0E-5493-A118-55EB-05D898202CC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932111" y="3940171"/>
            <a:ext cx="1730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00B5FC73-E098-99FC-0E0B-81836DD6C6E5}"/>
              </a:ext>
            </a:extLst>
          </p:cNvPr>
          <p:cNvCxnSpPr>
            <a:stCxn id="3" idx="3"/>
            <a:endCxn id="32" idx="1"/>
          </p:cNvCxnSpPr>
          <p:nvPr/>
        </p:nvCxnSpPr>
        <p:spPr>
          <a:xfrm flipH="1" flipV="1">
            <a:off x="1965323" y="3382958"/>
            <a:ext cx="1876427" cy="557213"/>
          </a:xfrm>
          <a:prstGeom prst="bentConnector5">
            <a:avLst>
              <a:gd name="adj1" fmla="val -12183"/>
              <a:gd name="adj2" fmla="val -62678"/>
              <a:gd name="adj3" fmla="val 1182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269209E-E4A4-6958-54A3-7D87434E7D9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336798" y="4202110"/>
            <a:ext cx="0" cy="22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DFFBD22D-8AF8-A7C7-9DC5-F5031FC52601}"/>
              </a:ext>
            </a:extLst>
          </p:cNvPr>
          <p:cNvCxnSpPr>
            <a:stCxn id="32" idx="3"/>
            <a:endCxn id="27" idx="3"/>
          </p:cNvCxnSpPr>
          <p:nvPr/>
        </p:nvCxnSpPr>
        <p:spPr>
          <a:xfrm flipV="1">
            <a:off x="2708273" y="2497136"/>
            <a:ext cx="2" cy="885822"/>
          </a:xfrm>
          <a:prstGeom prst="bentConnector3">
            <a:avLst>
              <a:gd name="adj1" fmla="val 114301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0456AD62-6AC6-F294-24FB-5E786328FBA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336798" y="4718044"/>
            <a:ext cx="0" cy="1508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4F1AB9FF-9B1A-7371-3013-B4809CD42305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932111" y="5130792"/>
            <a:ext cx="1730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7CFDCFF8-4FEE-8F2E-3B02-5CA61543D8E4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H="1" flipV="1">
            <a:off x="1965323" y="4570407"/>
            <a:ext cx="1876427" cy="560385"/>
          </a:xfrm>
          <a:prstGeom prst="bentConnector5">
            <a:avLst>
              <a:gd name="adj1" fmla="val -12183"/>
              <a:gd name="adj2" fmla="val -63173"/>
              <a:gd name="adj3" fmla="val 11590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8A153B91-D225-EF51-BC49-60241CEAD1D3}"/>
              </a:ext>
            </a:extLst>
          </p:cNvPr>
          <p:cNvCxnSpPr>
            <a:stCxn id="6" idx="3"/>
          </p:cNvCxnSpPr>
          <p:nvPr/>
        </p:nvCxnSpPr>
        <p:spPr>
          <a:xfrm>
            <a:off x="2708273" y="4570407"/>
            <a:ext cx="1457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7ADE71AA-183D-8995-EE1B-7FA530FB2066}"/>
              </a:ext>
            </a:extLst>
          </p:cNvPr>
          <p:cNvCxnSpPr>
            <a:stCxn id="27" idx="3"/>
          </p:cNvCxnSpPr>
          <p:nvPr/>
        </p:nvCxnSpPr>
        <p:spPr>
          <a:xfrm>
            <a:off x="2708275" y="2497136"/>
            <a:ext cx="14382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A091733B-0DC8-7197-2241-8E8B1C2AAEB2}"/>
              </a:ext>
            </a:extLst>
          </p:cNvPr>
          <p:cNvCxnSpPr/>
          <p:nvPr/>
        </p:nvCxnSpPr>
        <p:spPr>
          <a:xfrm>
            <a:off x="4165600" y="2497136"/>
            <a:ext cx="0" cy="207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A1639714-4DD4-FDA1-18C5-593E5266F1A8}"/>
              </a:ext>
            </a:extLst>
          </p:cNvPr>
          <p:cNvCxnSpPr>
            <a:stCxn id="10" idx="2"/>
          </p:cNvCxnSpPr>
          <p:nvPr/>
        </p:nvCxnSpPr>
        <p:spPr>
          <a:xfrm flipH="1">
            <a:off x="2336797" y="5392731"/>
            <a:ext cx="1" cy="100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Блок-схема: подготовка 70">
            <a:extLst>
              <a:ext uri="{FF2B5EF4-FFF2-40B4-BE49-F238E27FC236}">
                <a16:creationId xmlns:a16="http://schemas.microsoft.com/office/drawing/2014/main" id="{811F362E-0617-1CDC-6F21-A7695A165E5F}"/>
              </a:ext>
            </a:extLst>
          </p:cNvPr>
          <p:cNvSpPr/>
          <p:nvPr/>
        </p:nvSpPr>
        <p:spPr>
          <a:xfrm>
            <a:off x="1978025" y="5619735"/>
            <a:ext cx="742950" cy="295274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i=0,4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72" name="Блок-схема: подготовка 71">
            <a:extLst>
              <a:ext uri="{FF2B5EF4-FFF2-40B4-BE49-F238E27FC236}">
                <a16:creationId xmlns:a16="http://schemas.microsoft.com/office/drawing/2014/main" id="{15BB60E6-BCA3-6059-6388-BA8E467C8A10}"/>
              </a:ext>
            </a:extLst>
          </p:cNvPr>
          <p:cNvSpPr/>
          <p:nvPr/>
        </p:nvSpPr>
        <p:spPr>
          <a:xfrm>
            <a:off x="1978025" y="6038835"/>
            <a:ext cx="742950" cy="295274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j=0,8</a:t>
            </a:r>
            <a:endParaRPr lang="ru-UA" sz="1000">
              <a:solidFill>
                <a:schemeClr val="tx1"/>
              </a:solidFill>
            </a:endParaRP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9D98946-0D4A-2836-CEC5-6BA01FBEB06E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>
            <a:off x="2349500" y="5915009"/>
            <a:ext cx="0" cy="123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араллелограмм 73">
            <a:extLst>
              <a:ext uri="{FF2B5EF4-FFF2-40B4-BE49-F238E27FC236}">
                <a16:creationId xmlns:a16="http://schemas.microsoft.com/office/drawing/2014/main" id="{775500A4-A39B-A192-15D0-BA550DCAA69A}"/>
              </a:ext>
            </a:extLst>
          </p:cNvPr>
          <p:cNvSpPr/>
          <p:nvPr/>
        </p:nvSpPr>
        <p:spPr>
          <a:xfrm>
            <a:off x="1978025" y="6457935"/>
            <a:ext cx="742950" cy="29527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a[i][j]</a:t>
            </a:r>
            <a:endParaRPr lang="ru-UA" sz="1000">
              <a:solidFill>
                <a:schemeClr val="tx1"/>
              </a:solidFill>
            </a:endParaRPr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4643128F-82E6-5E29-B3B0-2A43AEFCA21E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>
            <a:off x="2349500" y="6334109"/>
            <a:ext cx="0" cy="123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505972F8-F4A6-B538-3A19-D2F5364AE427}"/>
              </a:ext>
            </a:extLst>
          </p:cNvPr>
          <p:cNvCxnSpPr>
            <a:stCxn id="74" idx="4"/>
            <a:endCxn id="72" idx="1"/>
          </p:cNvCxnSpPr>
          <p:nvPr/>
        </p:nvCxnSpPr>
        <p:spPr>
          <a:xfrm rot="5400000" flipH="1">
            <a:off x="1880394" y="6284104"/>
            <a:ext cx="566737" cy="371475"/>
          </a:xfrm>
          <a:prstGeom prst="bentConnector4">
            <a:avLst>
              <a:gd name="adj1" fmla="val -16807"/>
              <a:gd name="adj2" fmla="val 1393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838AA1A9-4583-0DC7-2AFA-8A4B2EB09B91}"/>
              </a:ext>
            </a:extLst>
          </p:cNvPr>
          <p:cNvCxnSpPr>
            <a:stCxn id="72" idx="3"/>
            <a:endCxn id="71" idx="3"/>
          </p:cNvCxnSpPr>
          <p:nvPr/>
        </p:nvCxnSpPr>
        <p:spPr>
          <a:xfrm flipV="1">
            <a:off x="2720975" y="5767372"/>
            <a:ext cx="12700" cy="419100"/>
          </a:xfrm>
          <a:prstGeom prst="bentConnector3">
            <a:avLst>
              <a:gd name="adj1" fmla="val 13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4C8FD3DA-B69B-0A3F-C81B-C26A09F156BB}"/>
              </a:ext>
            </a:extLst>
          </p:cNvPr>
          <p:cNvCxnSpPr>
            <a:stCxn id="71" idx="1"/>
          </p:cNvCxnSpPr>
          <p:nvPr/>
        </p:nvCxnSpPr>
        <p:spPr>
          <a:xfrm rot="10800000" flipH="1" flipV="1">
            <a:off x="1978024" y="5767372"/>
            <a:ext cx="371475" cy="1281112"/>
          </a:xfrm>
          <a:prstGeom prst="bentConnector4">
            <a:avLst>
              <a:gd name="adj1" fmla="val -61538"/>
              <a:gd name="adj2" fmla="val 884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id="{62C9401D-C791-D970-CF99-B3E314E28F9A}"/>
              </a:ext>
            </a:extLst>
          </p:cNvPr>
          <p:cNvSpPr/>
          <p:nvPr/>
        </p:nvSpPr>
        <p:spPr>
          <a:xfrm>
            <a:off x="1971675" y="7036562"/>
            <a:ext cx="742950" cy="295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Початок</a:t>
            </a:r>
          </a:p>
        </p:txBody>
      </p: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3BC397AF-50B0-46CE-F9CD-4D99F417EF07}"/>
              </a:ext>
            </a:extLst>
          </p:cNvPr>
          <p:cNvCxnSpPr>
            <a:stCxn id="27" idx="1"/>
            <a:endCxn id="71" idx="0"/>
          </p:cNvCxnSpPr>
          <p:nvPr/>
        </p:nvCxnSpPr>
        <p:spPr>
          <a:xfrm rot="10800000" flipH="1" flipV="1">
            <a:off x="1965324" y="2497135"/>
            <a:ext cx="384175" cy="3122599"/>
          </a:xfrm>
          <a:prstGeom prst="bentConnector4">
            <a:avLst>
              <a:gd name="adj1" fmla="val -122314"/>
              <a:gd name="adj2" fmla="val 971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687B66-37F9-3D43-E0AF-8A401D57CF42}"/>
              </a:ext>
            </a:extLst>
          </p:cNvPr>
          <p:cNvSpPr txBox="1"/>
          <p:nvPr/>
        </p:nvSpPr>
        <p:spPr>
          <a:xfrm>
            <a:off x="2737742" y="3629740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000"/>
              <a:t>Так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6B569D-4959-CDCB-CD07-CF61F28BAD4B}"/>
              </a:ext>
            </a:extLst>
          </p:cNvPr>
          <p:cNvSpPr txBox="1"/>
          <p:nvPr/>
        </p:nvSpPr>
        <p:spPr>
          <a:xfrm>
            <a:off x="2737742" y="4830758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000"/>
              <a:t>Так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537F06-6E68-CD82-AE78-8447F73453B2}"/>
              </a:ext>
            </a:extLst>
          </p:cNvPr>
          <p:cNvSpPr txBox="1"/>
          <p:nvPr/>
        </p:nvSpPr>
        <p:spPr>
          <a:xfrm>
            <a:off x="1741484" y="404098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000"/>
              <a:t>Ні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4E2F80-B987-C2D6-0BB8-2B2D1FE8B495}"/>
              </a:ext>
            </a:extLst>
          </p:cNvPr>
          <p:cNvSpPr txBox="1"/>
          <p:nvPr/>
        </p:nvSpPr>
        <p:spPr>
          <a:xfrm>
            <a:off x="1741484" y="524740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000"/>
              <a:t>Ні</a:t>
            </a:r>
          </a:p>
        </p:txBody>
      </p:sp>
    </p:spTree>
    <p:extLst>
      <p:ext uri="{BB962C8B-B14F-4D97-AF65-F5344CB8AC3E}">
        <p14:creationId xmlns:p14="http://schemas.microsoft.com/office/powerpoint/2010/main" val="2926340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</Words>
  <Application>Microsoft Office PowerPoint</Application>
  <PresentationFormat>Широкоэкранный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Heorhii Iashchuk</dc:creator>
  <cp:lastModifiedBy>Heorhii Iashchuk</cp:lastModifiedBy>
  <cp:revision>2</cp:revision>
  <dcterms:created xsi:type="dcterms:W3CDTF">2024-12-17T21:03:34Z</dcterms:created>
  <dcterms:modified xsi:type="dcterms:W3CDTF">2024-12-18T11:06:37Z</dcterms:modified>
</cp:coreProperties>
</file>