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42" y="-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6866B-C3B2-3A26-750B-8ECA8D2BC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03531D-78EE-FC5C-A974-3306D70AD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DD5044-C325-78BC-8B3F-56735319C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4F37-4A37-4DAB-BFD6-B56BE4CCA992}" type="datetimeFigureOut">
              <a:rPr lang="ru-UA" smtClean="0"/>
              <a:t>17.12.2024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F21B1F-A467-B40A-4B40-8AA2AFD8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DD19BE-456A-C10E-E51F-083D403E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0DDB-E564-498A-AAA1-82F495D9FA7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8969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5374D-F41C-8547-9959-0967F0D61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1C135B-F2B9-4DD0-EC3D-1A4F49C69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C56CB5-E2E7-ECA1-C9E7-54E56123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4F37-4A37-4DAB-BFD6-B56BE4CCA992}" type="datetimeFigureOut">
              <a:rPr lang="ru-UA" smtClean="0"/>
              <a:t>17.12.2024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436430-AA92-5C9A-7EF2-262931F6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B019A2-584A-57AA-0FC2-FB424C19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0DDB-E564-498A-AAA1-82F495D9FA7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2110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2C4F4FF-5A17-A1E3-ADD4-0B439AEE7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E8C9083-6D88-AB19-3BC3-951D759D4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D31CEC-8813-F175-3ACF-BB31F33A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4F37-4A37-4DAB-BFD6-B56BE4CCA992}" type="datetimeFigureOut">
              <a:rPr lang="ru-UA" smtClean="0"/>
              <a:t>17.12.2024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798697-6808-6EA6-9460-523C56827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B042C1-46E8-F972-3FBC-96F6BA89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0DDB-E564-498A-AAA1-82F495D9FA7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6124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34C77-E6E9-CB2D-B3EA-8C32A6DA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82C09-FC79-54FC-BF81-7B7D3AF09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160677-088B-4409-F26A-F809AA03B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4F37-4A37-4DAB-BFD6-B56BE4CCA992}" type="datetimeFigureOut">
              <a:rPr lang="ru-UA" smtClean="0"/>
              <a:t>17.12.2024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E696ED-4B3D-460D-B54F-320F49A6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CB6156-1F2B-EB44-9835-C38CB63E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0DDB-E564-498A-AAA1-82F495D9FA7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3582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098AA1-012D-106D-2FD1-A8DE766F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A5DCE0-C2D2-60EE-97A2-C4A8CB147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F9D698-12AE-AFDF-1E46-F474F4A8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4F37-4A37-4DAB-BFD6-B56BE4CCA992}" type="datetimeFigureOut">
              <a:rPr lang="ru-UA" smtClean="0"/>
              <a:t>17.12.2024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EDA7C5-F80A-133B-C794-270EF7C5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A246CF-AEEC-F157-19AD-64945449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0DDB-E564-498A-AAA1-82F495D9FA7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5504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20FB3A-3259-A6E0-BEBE-839CBD65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9C05CC-7E05-0B61-D0C8-ABD41C8A7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BDC403-4CF6-88F1-1C9A-B7CDD8356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50873C-9E3B-5EC3-A9F1-283682F6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4F37-4A37-4DAB-BFD6-B56BE4CCA992}" type="datetimeFigureOut">
              <a:rPr lang="ru-UA" smtClean="0"/>
              <a:t>17.12.2024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05114A-B80B-7748-1243-4CC939CF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219A8F-201B-41B0-4428-79EA2F02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0DDB-E564-498A-AAA1-82F495D9FA7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2031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5F8B4-0669-8AF7-918B-5A45C470F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24E2A8-C3B9-202F-6E05-26D11FC5B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0C9836-1042-1BA8-AED9-50D95671C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84E6E0C-D30B-2B17-1BFD-6E92910A8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9A0737F-9EDA-F3D0-A196-E7AA22C4D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F3214D0-B616-F434-B9FE-C37718FD8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4F37-4A37-4DAB-BFD6-B56BE4CCA992}" type="datetimeFigureOut">
              <a:rPr lang="ru-UA" smtClean="0"/>
              <a:t>17.12.2024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DA1ACD1-E366-1838-B026-47342D6F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75E56F7-1F0A-1265-DA88-8F6EAAE9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0DDB-E564-498A-AAA1-82F495D9FA7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2283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C0F4D7-CB98-6CF9-D739-86DB336FA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5C7399E-285A-E82E-9FBD-E7EC32FC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4F37-4A37-4DAB-BFD6-B56BE4CCA992}" type="datetimeFigureOut">
              <a:rPr lang="ru-UA" smtClean="0"/>
              <a:t>17.12.2024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386A77-16DE-C0C9-8DB5-D2D87435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7F81842-12DE-D2B9-249D-CD49825D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0DDB-E564-498A-AAA1-82F495D9FA7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68971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7D7046-D2E4-FF6D-53EB-34AA1B4C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4F37-4A37-4DAB-BFD6-B56BE4CCA992}" type="datetimeFigureOut">
              <a:rPr lang="ru-UA" smtClean="0"/>
              <a:t>17.12.2024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1BC071-179A-3ABE-D0C5-C66ED65F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1AF0AB-C179-DB73-632C-84E8B776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0DDB-E564-498A-AAA1-82F495D9FA7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6658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AF8D2B-BF1F-A1FB-5445-75EAEC4E2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D2D780-AC2D-4568-EC0D-D5235BAD7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F5D029-2876-E6F0-AEAD-DC2B3895B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17929A-BC11-9AAD-FAEE-F6C0FE72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4F37-4A37-4DAB-BFD6-B56BE4CCA992}" type="datetimeFigureOut">
              <a:rPr lang="ru-UA" smtClean="0"/>
              <a:t>17.12.2024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63F797-2D2D-AC0D-B572-C168B4D4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76FF5B-0540-D5BF-F972-609C07D1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0DDB-E564-498A-AAA1-82F495D9FA7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7245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EF76C-DA73-7B2F-03E5-8E9E45282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34589AB-8028-FB8C-AABF-425AFE20A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CC9586-5713-745E-EE3B-E545FD7F3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55858F-2A3C-A0FE-810C-5E43C4ED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4F37-4A37-4DAB-BFD6-B56BE4CCA992}" type="datetimeFigureOut">
              <a:rPr lang="ru-UA" smtClean="0"/>
              <a:t>17.12.2024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5FBD04-E4BA-7BB6-F726-4099176A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62BD60-493E-F22C-8C0F-3CA05469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50DDB-E564-498A-AAA1-82F495D9FA7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2431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798C5-9651-8F31-2453-905E84C8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387585-55C3-F739-32A4-F5EE44FA5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25FB96-13B6-0D6B-3F85-768FD9111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F4F37-4A37-4DAB-BFD6-B56BE4CCA992}" type="datetimeFigureOut">
              <a:rPr lang="ru-UA" smtClean="0"/>
              <a:t>17.12.2024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1D75B0-FA59-95EC-92AD-9F8670360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CE59F2-3999-E1EB-B8D1-0BF213BB5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50DDB-E564-498A-AAA1-82F495D9FA7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1506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980B74C9-610D-0E3C-9A9C-E6E2E3877E68}"/>
              </a:ext>
            </a:extLst>
          </p:cNvPr>
          <p:cNvSpPr/>
          <p:nvPr/>
        </p:nvSpPr>
        <p:spPr>
          <a:xfrm>
            <a:off x="1533525" y="133350"/>
            <a:ext cx="752475" cy="2381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900">
                <a:solidFill>
                  <a:schemeClr val="tx1"/>
                </a:solidFill>
              </a:rPr>
              <a:t>Початок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EC58E9B-9773-8019-30F3-A18EAEA26AE8}"/>
              </a:ext>
            </a:extLst>
          </p:cNvPr>
          <p:cNvSpPr/>
          <p:nvPr/>
        </p:nvSpPr>
        <p:spPr>
          <a:xfrm>
            <a:off x="1477962" y="473075"/>
            <a:ext cx="863600" cy="431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a[5][5], i, j, sum, … , sum4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6" name="Блок-схема: подготовка 5">
            <a:extLst>
              <a:ext uri="{FF2B5EF4-FFF2-40B4-BE49-F238E27FC236}">
                <a16:creationId xmlns:a16="http://schemas.microsoft.com/office/drawing/2014/main" id="{2330084A-CD2A-96D4-4F25-766165BE7E59}"/>
              </a:ext>
            </a:extLst>
          </p:cNvPr>
          <p:cNvSpPr/>
          <p:nvPr/>
        </p:nvSpPr>
        <p:spPr>
          <a:xfrm>
            <a:off x="1533525" y="1006475"/>
            <a:ext cx="752475" cy="1905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i=0,5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7" name="Блок-схема: подготовка 6">
            <a:extLst>
              <a:ext uri="{FF2B5EF4-FFF2-40B4-BE49-F238E27FC236}">
                <a16:creationId xmlns:a16="http://schemas.microsoft.com/office/drawing/2014/main" id="{67EA24B4-B49B-808E-ED15-7B8A94CBB3C4}"/>
              </a:ext>
            </a:extLst>
          </p:cNvPr>
          <p:cNvSpPr/>
          <p:nvPr/>
        </p:nvSpPr>
        <p:spPr>
          <a:xfrm>
            <a:off x="1533524" y="1298575"/>
            <a:ext cx="752475" cy="1905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j=0,5</a:t>
            </a:r>
            <a:endParaRPr lang="ru-UA" sz="900">
              <a:solidFill>
                <a:schemeClr val="tx1"/>
              </a:solidFill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693277E7-239D-03A8-B306-8CAC1A67B5E1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909762" y="371475"/>
            <a:ext cx="1" cy="10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C760765D-1088-9425-4564-33328ABBC989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909762" y="904875"/>
            <a:ext cx="1" cy="10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42B48A34-DFEE-6AC3-637D-1E95B70FB3E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909762" y="1196975"/>
            <a:ext cx="1" cy="10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Блок-схема: данные 13">
            <a:extLst>
              <a:ext uri="{FF2B5EF4-FFF2-40B4-BE49-F238E27FC236}">
                <a16:creationId xmlns:a16="http://schemas.microsoft.com/office/drawing/2014/main" id="{1192491D-58A8-0AEB-C36D-44BE7132C202}"/>
              </a:ext>
            </a:extLst>
          </p:cNvPr>
          <p:cNvSpPr/>
          <p:nvPr/>
        </p:nvSpPr>
        <p:spPr>
          <a:xfrm>
            <a:off x="1533523" y="1590675"/>
            <a:ext cx="752475" cy="1905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a[i][j]</a:t>
            </a:r>
            <a:endParaRPr lang="ru-UA" sz="90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B21768A4-9586-742F-26E9-9BE3CC011388}"/>
              </a:ext>
            </a:extLst>
          </p:cNvPr>
          <p:cNvCxnSpPr>
            <a:endCxn id="14" idx="5"/>
          </p:cNvCxnSpPr>
          <p:nvPr/>
        </p:nvCxnSpPr>
        <p:spPr>
          <a:xfrm flipH="1">
            <a:off x="2285999" y="1489075"/>
            <a:ext cx="55563" cy="10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878A34EF-ADB9-D5F3-1EB6-00658FB99103}"/>
              </a:ext>
            </a:extLst>
          </p:cNvPr>
          <p:cNvCxnSpPr>
            <a:stCxn id="7" idx="2"/>
            <a:endCxn id="14" idx="1"/>
          </p:cNvCxnSpPr>
          <p:nvPr/>
        </p:nvCxnSpPr>
        <p:spPr>
          <a:xfrm flipH="1">
            <a:off x="1909761" y="1489075"/>
            <a:ext cx="1" cy="10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8701355D-1473-2BCF-2A4E-E48F24C154F8}"/>
              </a:ext>
            </a:extLst>
          </p:cNvPr>
          <p:cNvCxnSpPr>
            <a:stCxn id="14" idx="4"/>
            <a:endCxn id="7" idx="1"/>
          </p:cNvCxnSpPr>
          <p:nvPr/>
        </p:nvCxnSpPr>
        <p:spPr>
          <a:xfrm rot="5400000" flipH="1">
            <a:off x="1527968" y="1399382"/>
            <a:ext cx="387350" cy="376237"/>
          </a:xfrm>
          <a:prstGeom prst="bentConnector4">
            <a:avLst>
              <a:gd name="adj1" fmla="val -24590"/>
              <a:gd name="adj2" fmla="val 14557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C63B560D-BD91-F00D-83B0-CAECE79BAADE}"/>
              </a:ext>
            </a:extLst>
          </p:cNvPr>
          <p:cNvCxnSpPr>
            <a:stCxn id="7" idx="3"/>
            <a:endCxn id="6" idx="3"/>
          </p:cNvCxnSpPr>
          <p:nvPr/>
        </p:nvCxnSpPr>
        <p:spPr>
          <a:xfrm flipV="1">
            <a:off x="2285999" y="1101725"/>
            <a:ext cx="1" cy="292100"/>
          </a:xfrm>
          <a:prstGeom prst="bentConnector3">
            <a:avLst>
              <a:gd name="adj1" fmla="val 228601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Блок-схема: подготовка 28">
            <a:extLst>
              <a:ext uri="{FF2B5EF4-FFF2-40B4-BE49-F238E27FC236}">
                <a16:creationId xmlns:a16="http://schemas.microsoft.com/office/drawing/2014/main" id="{48868144-8B5F-0361-BE99-12537C57EBD6}"/>
              </a:ext>
            </a:extLst>
          </p:cNvPr>
          <p:cNvSpPr/>
          <p:nvPr/>
        </p:nvSpPr>
        <p:spPr>
          <a:xfrm>
            <a:off x="1503360" y="2101850"/>
            <a:ext cx="752475" cy="1905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i=0,5</a:t>
            </a:r>
            <a:endParaRPr lang="ru-UA" sz="900">
              <a:solidFill>
                <a:schemeClr val="tx1"/>
              </a:solidFill>
            </a:endParaRPr>
          </a:p>
        </p:txBody>
      </p: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F3ECEF19-1CFE-93C8-E552-2F00432FEB0C}"/>
              </a:ext>
            </a:extLst>
          </p:cNvPr>
          <p:cNvCxnSpPr>
            <a:stCxn id="6" idx="1"/>
            <a:endCxn id="29" idx="0"/>
          </p:cNvCxnSpPr>
          <p:nvPr/>
        </p:nvCxnSpPr>
        <p:spPr>
          <a:xfrm rot="10800000" flipH="1" flipV="1">
            <a:off x="1533524" y="1101724"/>
            <a:ext cx="346073" cy="1000125"/>
          </a:xfrm>
          <a:prstGeom prst="bentConnector4">
            <a:avLst>
              <a:gd name="adj1" fmla="val -66055"/>
              <a:gd name="adj2" fmla="val 8587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Блок-схема: подготовка 32">
            <a:extLst>
              <a:ext uri="{FF2B5EF4-FFF2-40B4-BE49-F238E27FC236}">
                <a16:creationId xmlns:a16="http://schemas.microsoft.com/office/drawing/2014/main" id="{31965F1A-4C23-1366-B23E-862C75D07EDB}"/>
              </a:ext>
            </a:extLst>
          </p:cNvPr>
          <p:cNvSpPr/>
          <p:nvPr/>
        </p:nvSpPr>
        <p:spPr>
          <a:xfrm>
            <a:off x="1503360" y="2387600"/>
            <a:ext cx="752475" cy="1905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j=0,5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34" name="Ромб 33">
            <a:extLst>
              <a:ext uri="{FF2B5EF4-FFF2-40B4-BE49-F238E27FC236}">
                <a16:creationId xmlns:a16="http://schemas.microsoft.com/office/drawing/2014/main" id="{12B1F403-EFDB-F056-3F5D-70430A79649A}"/>
              </a:ext>
            </a:extLst>
          </p:cNvPr>
          <p:cNvSpPr/>
          <p:nvPr/>
        </p:nvSpPr>
        <p:spPr>
          <a:xfrm>
            <a:off x="1377153" y="2676524"/>
            <a:ext cx="1004888" cy="3937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a[0][0]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35" name="Ромб 34">
            <a:extLst>
              <a:ext uri="{FF2B5EF4-FFF2-40B4-BE49-F238E27FC236}">
                <a16:creationId xmlns:a16="http://schemas.microsoft.com/office/drawing/2014/main" id="{1EDC3998-E31C-39A2-A270-564916ECEE37}"/>
              </a:ext>
            </a:extLst>
          </p:cNvPr>
          <p:cNvSpPr/>
          <p:nvPr/>
        </p:nvSpPr>
        <p:spPr>
          <a:xfrm>
            <a:off x="1377153" y="3165474"/>
            <a:ext cx="1004888" cy="3937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a[1][1]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36" name="Ромб 35">
            <a:extLst>
              <a:ext uri="{FF2B5EF4-FFF2-40B4-BE49-F238E27FC236}">
                <a16:creationId xmlns:a16="http://schemas.microsoft.com/office/drawing/2014/main" id="{01554287-6ED4-5C69-AC7D-534CFF5395C8}"/>
              </a:ext>
            </a:extLst>
          </p:cNvPr>
          <p:cNvSpPr/>
          <p:nvPr/>
        </p:nvSpPr>
        <p:spPr>
          <a:xfrm>
            <a:off x="1377153" y="3654424"/>
            <a:ext cx="1004888" cy="3937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a[2][2]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37" name="Ромб 36">
            <a:extLst>
              <a:ext uri="{FF2B5EF4-FFF2-40B4-BE49-F238E27FC236}">
                <a16:creationId xmlns:a16="http://schemas.microsoft.com/office/drawing/2014/main" id="{EDD18F5B-654C-13BC-541C-6C45EF9EB870}"/>
              </a:ext>
            </a:extLst>
          </p:cNvPr>
          <p:cNvSpPr/>
          <p:nvPr/>
        </p:nvSpPr>
        <p:spPr>
          <a:xfrm>
            <a:off x="1377153" y="4143374"/>
            <a:ext cx="1004888" cy="3937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a[3][3]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38" name="Ромб 37">
            <a:extLst>
              <a:ext uri="{FF2B5EF4-FFF2-40B4-BE49-F238E27FC236}">
                <a16:creationId xmlns:a16="http://schemas.microsoft.com/office/drawing/2014/main" id="{6127C281-8F7A-A632-F7E3-DA0F2F5DAE55}"/>
              </a:ext>
            </a:extLst>
          </p:cNvPr>
          <p:cNvSpPr/>
          <p:nvPr/>
        </p:nvSpPr>
        <p:spPr>
          <a:xfrm>
            <a:off x="1377153" y="4632324"/>
            <a:ext cx="1004888" cy="3937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a[4][4]</a:t>
            </a:r>
            <a:endParaRPr lang="ru-UA" sz="900">
              <a:solidFill>
                <a:schemeClr val="tx1"/>
              </a:solidFill>
            </a:endParaRPr>
          </a:p>
        </p:txBody>
      </p: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76932BC1-C2AD-7586-3BCF-4F434A2BCBF3}"/>
              </a:ext>
            </a:extLst>
          </p:cNvPr>
          <p:cNvCxnSpPr>
            <a:stCxn id="29" idx="2"/>
            <a:endCxn id="33" idx="0"/>
          </p:cNvCxnSpPr>
          <p:nvPr/>
        </p:nvCxnSpPr>
        <p:spPr>
          <a:xfrm>
            <a:off x="1879598" y="2292350"/>
            <a:ext cx="0" cy="95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F21B4054-5DA5-2379-AC0B-ADF75515A066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 flipH="1">
            <a:off x="1879597" y="2578100"/>
            <a:ext cx="1" cy="984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Блок-схема: подготовка 44">
            <a:extLst>
              <a:ext uri="{FF2B5EF4-FFF2-40B4-BE49-F238E27FC236}">
                <a16:creationId xmlns:a16="http://schemas.microsoft.com/office/drawing/2014/main" id="{A34986BD-A08B-C196-C512-4F46E5EA98D4}"/>
              </a:ext>
            </a:extLst>
          </p:cNvPr>
          <p:cNvSpPr/>
          <p:nvPr/>
        </p:nvSpPr>
        <p:spPr>
          <a:xfrm>
            <a:off x="2493960" y="2727324"/>
            <a:ext cx="752475" cy="2921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i=0;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j=0,5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46" name="Блок-схема: подготовка 45">
            <a:extLst>
              <a:ext uri="{FF2B5EF4-FFF2-40B4-BE49-F238E27FC236}">
                <a16:creationId xmlns:a16="http://schemas.microsoft.com/office/drawing/2014/main" id="{D8B7413F-312F-F5D5-F808-424F054266DF}"/>
              </a:ext>
            </a:extLst>
          </p:cNvPr>
          <p:cNvSpPr/>
          <p:nvPr/>
        </p:nvSpPr>
        <p:spPr>
          <a:xfrm>
            <a:off x="2495545" y="3216274"/>
            <a:ext cx="752475" cy="2921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i=1;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j=0,5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47" name="Блок-схема: подготовка 46">
            <a:extLst>
              <a:ext uri="{FF2B5EF4-FFF2-40B4-BE49-F238E27FC236}">
                <a16:creationId xmlns:a16="http://schemas.microsoft.com/office/drawing/2014/main" id="{1B135B27-614B-974E-00F8-79FD3FFBB6CF}"/>
              </a:ext>
            </a:extLst>
          </p:cNvPr>
          <p:cNvSpPr/>
          <p:nvPr/>
        </p:nvSpPr>
        <p:spPr>
          <a:xfrm>
            <a:off x="2493960" y="3705224"/>
            <a:ext cx="752475" cy="2921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i=2;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j=0,5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48" name="Блок-схема: подготовка 47">
            <a:extLst>
              <a:ext uri="{FF2B5EF4-FFF2-40B4-BE49-F238E27FC236}">
                <a16:creationId xmlns:a16="http://schemas.microsoft.com/office/drawing/2014/main" id="{4482E349-01C2-3841-B28D-76842EA7E6D2}"/>
              </a:ext>
            </a:extLst>
          </p:cNvPr>
          <p:cNvSpPr/>
          <p:nvPr/>
        </p:nvSpPr>
        <p:spPr>
          <a:xfrm>
            <a:off x="2501895" y="4194174"/>
            <a:ext cx="752475" cy="2921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i=3;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j=0,5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49" name="Блок-схема: подготовка 48">
            <a:extLst>
              <a:ext uri="{FF2B5EF4-FFF2-40B4-BE49-F238E27FC236}">
                <a16:creationId xmlns:a16="http://schemas.microsoft.com/office/drawing/2014/main" id="{C1206486-A2DA-A869-91A3-38C79079CA6B}"/>
              </a:ext>
            </a:extLst>
          </p:cNvPr>
          <p:cNvSpPr/>
          <p:nvPr/>
        </p:nvSpPr>
        <p:spPr>
          <a:xfrm>
            <a:off x="2493960" y="4683124"/>
            <a:ext cx="752475" cy="2921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i=4;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j=0,5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4A7D67C7-6F75-72E1-949A-650CB3B5CD53}"/>
              </a:ext>
            </a:extLst>
          </p:cNvPr>
          <p:cNvSpPr/>
          <p:nvPr/>
        </p:nvSpPr>
        <p:spPr>
          <a:xfrm>
            <a:off x="3386927" y="2774948"/>
            <a:ext cx="8636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sum += a[i][j]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DBFEE53B-4E8A-4EA3-6021-925220BD1E79}"/>
              </a:ext>
            </a:extLst>
          </p:cNvPr>
          <p:cNvSpPr/>
          <p:nvPr/>
        </p:nvSpPr>
        <p:spPr>
          <a:xfrm>
            <a:off x="3386927" y="3267074"/>
            <a:ext cx="8636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sum1 += a[i][j]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FCB0B657-BE35-F6CE-6246-FB7066CB5A6C}"/>
              </a:ext>
            </a:extLst>
          </p:cNvPr>
          <p:cNvSpPr/>
          <p:nvPr/>
        </p:nvSpPr>
        <p:spPr>
          <a:xfrm>
            <a:off x="3386927" y="3752848"/>
            <a:ext cx="8636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sum2 += a[i][j]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AC30407C-9763-B109-9207-1975A1254738}"/>
              </a:ext>
            </a:extLst>
          </p:cNvPr>
          <p:cNvSpPr/>
          <p:nvPr/>
        </p:nvSpPr>
        <p:spPr>
          <a:xfrm>
            <a:off x="3386927" y="4244974"/>
            <a:ext cx="8636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sum3 += a[i][j]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518600D2-8F5F-28B5-6053-14C659919E9B}"/>
              </a:ext>
            </a:extLst>
          </p:cNvPr>
          <p:cNvSpPr/>
          <p:nvPr/>
        </p:nvSpPr>
        <p:spPr>
          <a:xfrm>
            <a:off x="3386927" y="4733924"/>
            <a:ext cx="8636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sum4 += a[i][j]</a:t>
            </a:r>
            <a:endParaRPr lang="ru-UA" sz="900">
              <a:solidFill>
                <a:schemeClr val="tx1"/>
              </a:solidFill>
            </a:endParaRP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CCC3F649-2CCB-132F-53E0-EC5F5EA8221F}"/>
              </a:ext>
            </a:extLst>
          </p:cNvPr>
          <p:cNvCxnSpPr>
            <a:stCxn id="45" idx="3"/>
            <a:endCxn id="50" idx="1"/>
          </p:cNvCxnSpPr>
          <p:nvPr/>
        </p:nvCxnSpPr>
        <p:spPr>
          <a:xfrm flipV="1">
            <a:off x="3246435" y="2870198"/>
            <a:ext cx="140492" cy="31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04A9236A-4EE6-8292-CFCA-AC06192266B5}"/>
              </a:ext>
            </a:extLst>
          </p:cNvPr>
          <p:cNvCxnSpPr>
            <a:stCxn id="34" idx="3"/>
            <a:endCxn id="45" idx="1"/>
          </p:cNvCxnSpPr>
          <p:nvPr/>
        </p:nvCxnSpPr>
        <p:spPr>
          <a:xfrm>
            <a:off x="2382041" y="2873374"/>
            <a:ext cx="1119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214E9FE5-7BB1-1B71-83C1-6785DC7D2BDE}"/>
              </a:ext>
            </a:extLst>
          </p:cNvPr>
          <p:cNvCxnSpPr>
            <a:stCxn id="35" idx="3"/>
            <a:endCxn id="46" idx="1"/>
          </p:cNvCxnSpPr>
          <p:nvPr/>
        </p:nvCxnSpPr>
        <p:spPr>
          <a:xfrm>
            <a:off x="2382041" y="3362324"/>
            <a:ext cx="1135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3DA801D5-AD5D-8B55-2C6A-E952C503D001}"/>
              </a:ext>
            </a:extLst>
          </p:cNvPr>
          <p:cNvCxnSpPr>
            <a:stCxn id="46" idx="3"/>
            <a:endCxn id="51" idx="1"/>
          </p:cNvCxnSpPr>
          <p:nvPr/>
        </p:nvCxnSpPr>
        <p:spPr>
          <a:xfrm>
            <a:off x="3248020" y="3362324"/>
            <a:ext cx="1389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5FFB18EF-9BB4-C981-54F6-57090A2183A6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1879597" y="3070224"/>
            <a:ext cx="0" cy="95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B0918D37-1108-A26E-92E6-8F2836E11746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1879597" y="3559174"/>
            <a:ext cx="0" cy="95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5C56C5F6-6B2A-3583-9944-122C745F9480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1879597" y="4048124"/>
            <a:ext cx="0" cy="95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4EDCEFA6-0548-5C93-C4FD-419C467F5392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1879597" y="4537074"/>
            <a:ext cx="0" cy="95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B3DA9AA3-5E67-B3A2-0624-F381CFAD4A0B}"/>
              </a:ext>
            </a:extLst>
          </p:cNvPr>
          <p:cNvCxnSpPr>
            <a:stCxn id="36" idx="3"/>
            <a:endCxn id="47" idx="1"/>
          </p:cNvCxnSpPr>
          <p:nvPr/>
        </p:nvCxnSpPr>
        <p:spPr>
          <a:xfrm>
            <a:off x="2382041" y="3851274"/>
            <a:ext cx="1119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единительная линия 78">
            <a:extLst>
              <a:ext uri="{FF2B5EF4-FFF2-40B4-BE49-F238E27FC236}">
                <a16:creationId xmlns:a16="http://schemas.microsoft.com/office/drawing/2014/main" id="{3163B1D2-5EB1-42AB-AADB-6ECD980396E0}"/>
              </a:ext>
            </a:extLst>
          </p:cNvPr>
          <p:cNvCxnSpPr>
            <a:stCxn id="47" idx="3"/>
            <a:endCxn id="52" idx="1"/>
          </p:cNvCxnSpPr>
          <p:nvPr/>
        </p:nvCxnSpPr>
        <p:spPr>
          <a:xfrm flipV="1">
            <a:off x="3246435" y="3848098"/>
            <a:ext cx="140492" cy="31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6D4108BA-EEB8-B9EC-1C79-68AA371896B4}"/>
              </a:ext>
            </a:extLst>
          </p:cNvPr>
          <p:cNvCxnSpPr>
            <a:stCxn id="37" idx="3"/>
            <a:endCxn id="48" idx="1"/>
          </p:cNvCxnSpPr>
          <p:nvPr/>
        </p:nvCxnSpPr>
        <p:spPr>
          <a:xfrm>
            <a:off x="2382041" y="4340224"/>
            <a:ext cx="1198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BFB25167-9BAD-7EA6-1A3C-5BBFA488DA2A}"/>
              </a:ext>
            </a:extLst>
          </p:cNvPr>
          <p:cNvCxnSpPr>
            <a:stCxn id="48" idx="3"/>
            <a:endCxn id="54" idx="1"/>
          </p:cNvCxnSpPr>
          <p:nvPr/>
        </p:nvCxnSpPr>
        <p:spPr>
          <a:xfrm>
            <a:off x="3254370" y="4340224"/>
            <a:ext cx="1325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FCC047EC-ABC9-AA8E-6946-79284867A0D6}"/>
              </a:ext>
            </a:extLst>
          </p:cNvPr>
          <p:cNvCxnSpPr>
            <a:stCxn id="38" idx="3"/>
            <a:endCxn id="49" idx="1"/>
          </p:cNvCxnSpPr>
          <p:nvPr/>
        </p:nvCxnSpPr>
        <p:spPr>
          <a:xfrm>
            <a:off x="2382041" y="4829174"/>
            <a:ext cx="1119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>
            <a:extLst>
              <a:ext uri="{FF2B5EF4-FFF2-40B4-BE49-F238E27FC236}">
                <a16:creationId xmlns:a16="http://schemas.microsoft.com/office/drawing/2014/main" id="{342CB900-3B16-9D9D-614F-C438B134DA88}"/>
              </a:ext>
            </a:extLst>
          </p:cNvPr>
          <p:cNvCxnSpPr>
            <a:stCxn id="49" idx="3"/>
            <a:endCxn id="55" idx="1"/>
          </p:cNvCxnSpPr>
          <p:nvPr/>
        </p:nvCxnSpPr>
        <p:spPr>
          <a:xfrm>
            <a:off x="3246435" y="4829174"/>
            <a:ext cx="1404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Соединитель: уступ 88">
            <a:extLst>
              <a:ext uri="{FF2B5EF4-FFF2-40B4-BE49-F238E27FC236}">
                <a16:creationId xmlns:a16="http://schemas.microsoft.com/office/drawing/2014/main" id="{8824247B-C471-50AE-C8CF-E6C80E998A75}"/>
              </a:ext>
            </a:extLst>
          </p:cNvPr>
          <p:cNvCxnSpPr>
            <a:stCxn id="50" idx="3"/>
            <a:endCxn id="45" idx="2"/>
          </p:cNvCxnSpPr>
          <p:nvPr/>
        </p:nvCxnSpPr>
        <p:spPr>
          <a:xfrm flipH="1">
            <a:off x="2870198" y="2870198"/>
            <a:ext cx="1380329" cy="149226"/>
          </a:xfrm>
          <a:prstGeom prst="bentConnector4">
            <a:avLst>
              <a:gd name="adj1" fmla="val -8280"/>
              <a:gd name="adj2" fmla="val 18085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DB9EF4BF-A166-DB80-EF33-B43CFD945572}"/>
              </a:ext>
            </a:extLst>
          </p:cNvPr>
          <p:cNvSpPr/>
          <p:nvPr/>
        </p:nvSpPr>
        <p:spPr>
          <a:xfrm>
            <a:off x="4626764" y="2774948"/>
            <a:ext cx="8636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a[0][0] = sum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FC766C4F-9CEE-6EE3-EB36-EFF4D101584E}"/>
              </a:ext>
            </a:extLst>
          </p:cNvPr>
          <p:cNvSpPr/>
          <p:nvPr/>
        </p:nvSpPr>
        <p:spPr>
          <a:xfrm>
            <a:off x="4626764" y="3267074"/>
            <a:ext cx="8636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a[1][1] = sum1</a:t>
            </a:r>
            <a:endParaRPr lang="ru-UA" sz="900">
              <a:solidFill>
                <a:schemeClr val="tx1"/>
              </a:solidFill>
            </a:endParaRPr>
          </a:p>
        </p:txBody>
      </p:sp>
      <p:cxnSp>
        <p:nvCxnSpPr>
          <p:cNvPr id="95" name="Соединитель: уступ 94">
            <a:extLst>
              <a:ext uri="{FF2B5EF4-FFF2-40B4-BE49-F238E27FC236}">
                <a16:creationId xmlns:a16="http://schemas.microsoft.com/office/drawing/2014/main" id="{A27FB72A-4220-D28D-EF2C-D21AC4331087}"/>
              </a:ext>
            </a:extLst>
          </p:cNvPr>
          <p:cNvCxnSpPr>
            <a:stCxn id="45" idx="0"/>
            <a:endCxn id="92" idx="1"/>
          </p:cNvCxnSpPr>
          <p:nvPr/>
        </p:nvCxnSpPr>
        <p:spPr>
          <a:xfrm rot="16200000" flipH="1">
            <a:off x="3677044" y="1920478"/>
            <a:ext cx="142874" cy="1756566"/>
          </a:xfrm>
          <a:prstGeom prst="bentConnector4">
            <a:avLst>
              <a:gd name="adj1" fmla="val -44445"/>
              <a:gd name="adj2" fmla="val 9035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Соединитель: уступ 98">
            <a:extLst>
              <a:ext uri="{FF2B5EF4-FFF2-40B4-BE49-F238E27FC236}">
                <a16:creationId xmlns:a16="http://schemas.microsoft.com/office/drawing/2014/main" id="{55720251-7A9D-296D-61EB-93FA70EED48C}"/>
              </a:ext>
            </a:extLst>
          </p:cNvPr>
          <p:cNvCxnSpPr>
            <a:stCxn id="92" idx="3"/>
            <a:endCxn id="33" idx="1"/>
          </p:cNvCxnSpPr>
          <p:nvPr/>
        </p:nvCxnSpPr>
        <p:spPr>
          <a:xfrm flipH="1" flipV="1">
            <a:off x="1503360" y="2482850"/>
            <a:ext cx="3987004" cy="387348"/>
          </a:xfrm>
          <a:prstGeom prst="bentConnector5">
            <a:avLst>
              <a:gd name="adj1" fmla="val -5734"/>
              <a:gd name="adj2" fmla="val -596725"/>
              <a:gd name="adj3" fmla="val 10573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Соединитель: уступ 101">
            <a:extLst>
              <a:ext uri="{FF2B5EF4-FFF2-40B4-BE49-F238E27FC236}">
                <a16:creationId xmlns:a16="http://schemas.microsoft.com/office/drawing/2014/main" id="{7DF838AD-A870-9AE2-B60F-C26EA78452DB}"/>
              </a:ext>
            </a:extLst>
          </p:cNvPr>
          <p:cNvCxnSpPr>
            <a:stCxn id="33" idx="3"/>
            <a:endCxn id="29" idx="3"/>
          </p:cNvCxnSpPr>
          <p:nvPr/>
        </p:nvCxnSpPr>
        <p:spPr>
          <a:xfrm flipV="1">
            <a:off x="2255835" y="2197100"/>
            <a:ext cx="12700" cy="285750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Соединитель: уступ 103">
            <a:extLst>
              <a:ext uri="{FF2B5EF4-FFF2-40B4-BE49-F238E27FC236}">
                <a16:creationId xmlns:a16="http://schemas.microsoft.com/office/drawing/2014/main" id="{92C6A644-524A-8633-F8B5-05D0E7D10A9D}"/>
              </a:ext>
            </a:extLst>
          </p:cNvPr>
          <p:cNvCxnSpPr>
            <a:stCxn id="51" idx="3"/>
            <a:endCxn id="46" idx="2"/>
          </p:cNvCxnSpPr>
          <p:nvPr/>
        </p:nvCxnSpPr>
        <p:spPr>
          <a:xfrm flipH="1">
            <a:off x="2871783" y="3362324"/>
            <a:ext cx="1378744" cy="146050"/>
          </a:xfrm>
          <a:prstGeom prst="bentConnector4">
            <a:avLst>
              <a:gd name="adj1" fmla="val -8750"/>
              <a:gd name="adj2" fmla="val 17826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Соединитель: уступ 108">
            <a:extLst>
              <a:ext uri="{FF2B5EF4-FFF2-40B4-BE49-F238E27FC236}">
                <a16:creationId xmlns:a16="http://schemas.microsoft.com/office/drawing/2014/main" id="{A43E8298-5BAB-C6D5-3EFE-2BDE87B17AA9}"/>
              </a:ext>
            </a:extLst>
          </p:cNvPr>
          <p:cNvCxnSpPr>
            <a:stCxn id="46" idx="0"/>
            <a:endCxn id="93" idx="1"/>
          </p:cNvCxnSpPr>
          <p:nvPr/>
        </p:nvCxnSpPr>
        <p:spPr>
          <a:xfrm rot="16200000" flipH="1">
            <a:off x="3676248" y="2411809"/>
            <a:ext cx="146050" cy="1754981"/>
          </a:xfrm>
          <a:prstGeom prst="bentConnector4">
            <a:avLst>
              <a:gd name="adj1" fmla="val -34783"/>
              <a:gd name="adj2" fmla="val 9075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>
            <a:extLst>
              <a:ext uri="{FF2B5EF4-FFF2-40B4-BE49-F238E27FC236}">
                <a16:creationId xmlns:a16="http://schemas.microsoft.com/office/drawing/2014/main" id="{CF4D1A7F-F97D-E96A-0158-6D680B347D43}"/>
              </a:ext>
            </a:extLst>
          </p:cNvPr>
          <p:cNvCxnSpPr>
            <a:stCxn id="93" idx="3"/>
          </p:cNvCxnSpPr>
          <p:nvPr/>
        </p:nvCxnSpPr>
        <p:spPr>
          <a:xfrm>
            <a:off x="5490364" y="3362324"/>
            <a:ext cx="2309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Прямоугольник 115">
            <a:extLst>
              <a:ext uri="{FF2B5EF4-FFF2-40B4-BE49-F238E27FC236}">
                <a16:creationId xmlns:a16="http://schemas.microsoft.com/office/drawing/2014/main" id="{E3E9DED7-DA8F-A88E-4CA6-24AAE55A1F12}"/>
              </a:ext>
            </a:extLst>
          </p:cNvPr>
          <p:cNvSpPr/>
          <p:nvPr/>
        </p:nvSpPr>
        <p:spPr>
          <a:xfrm>
            <a:off x="4626764" y="3752848"/>
            <a:ext cx="8636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a[2][2] = sum2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117" name="Прямоугольник 116">
            <a:extLst>
              <a:ext uri="{FF2B5EF4-FFF2-40B4-BE49-F238E27FC236}">
                <a16:creationId xmlns:a16="http://schemas.microsoft.com/office/drawing/2014/main" id="{7E0F95A3-B14C-4C65-B746-09BA4EEE311F}"/>
              </a:ext>
            </a:extLst>
          </p:cNvPr>
          <p:cNvSpPr/>
          <p:nvPr/>
        </p:nvSpPr>
        <p:spPr>
          <a:xfrm>
            <a:off x="4626764" y="4244974"/>
            <a:ext cx="8636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a[3][3] = sum3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118" name="Прямоугольник 117">
            <a:extLst>
              <a:ext uri="{FF2B5EF4-FFF2-40B4-BE49-F238E27FC236}">
                <a16:creationId xmlns:a16="http://schemas.microsoft.com/office/drawing/2014/main" id="{18B19F43-1225-79DF-0AE7-CB55338FF09C}"/>
              </a:ext>
            </a:extLst>
          </p:cNvPr>
          <p:cNvSpPr/>
          <p:nvPr/>
        </p:nvSpPr>
        <p:spPr>
          <a:xfrm>
            <a:off x="4626764" y="4730750"/>
            <a:ext cx="863600" cy="190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a[4][4] = sum4</a:t>
            </a:r>
            <a:endParaRPr lang="ru-UA" sz="900">
              <a:solidFill>
                <a:schemeClr val="tx1"/>
              </a:solidFill>
            </a:endParaRPr>
          </a:p>
        </p:txBody>
      </p:sp>
      <p:cxnSp>
        <p:nvCxnSpPr>
          <p:cNvPr id="120" name="Прямая соединительная линия 119">
            <a:extLst>
              <a:ext uri="{FF2B5EF4-FFF2-40B4-BE49-F238E27FC236}">
                <a16:creationId xmlns:a16="http://schemas.microsoft.com/office/drawing/2014/main" id="{DDD63DC8-F641-1F4D-1A81-112CED9C101A}"/>
              </a:ext>
            </a:extLst>
          </p:cNvPr>
          <p:cNvCxnSpPr>
            <a:stCxn id="118" idx="3"/>
          </p:cNvCxnSpPr>
          <p:nvPr/>
        </p:nvCxnSpPr>
        <p:spPr>
          <a:xfrm>
            <a:off x="5490364" y="4826000"/>
            <a:ext cx="2309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>
            <a:extLst>
              <a:ext uri="{FF2B5EF4-FFF2-40B4-BE49-F238E27FC236}">
                <a16:creationId xmlns:a16="http://schemas.microsoft.com/office/drawing/2014/main" id="{E89E0290-C448-F51F-4DE7-F2378E3418F8}"/>
              </a:ext>
            </a:extLst>
          </p:cNvPr>
          <p:cNvCxnSpPr>
            <a:stCxn id="117" idx="3"/>
          </p:cNvCxnSpPr>
          <p:nvPr/>
        </p:nvCxnSpPr>
        <p:spPr>
          <a:xfrm>
            <a:off x="5490364" y="4340224"/>
            <a:ext cx="2309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>
            <a:extLst>
              <a:ext uri="{FF2B5EF4-FFF2-40B4-BE49-F238E27FC236}">
                <a16:creationId xmlns:a16="http://schemas.microsoft.com/office/drawing/2014/main" id="{653834BD-6A1D-D5D8-2CBE-D98897849EE2}"/>
              </a:ext>
            </a:extLst>
          </p:cNvPr>
          <p:cNvCxnSpPr>
            <a:stCxn id="116" idx="3"/>
          </p:cNvCxnSpPr>
          <p:nvPr/>
        </p:nvCxnSpPr>
        <p:spPr>
          <a:xfrm>
            <a:off x="5490364" y="3848098"/>
            <a:ext cx="23098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Соединитель: уступ 125">
            <a:extLst>
              <a:ext uri="{FF2B5EF4-FFF2-40B4-BE49-F238E27FC236}">
                <a16:creationId xmlns:a16="http://schemas.microsoft.com/office/drawing/2014/main" id="{D6A63BCC-266C-9510-8797-41552FD9B0F8}"/>
              </a:ext>
            </a:extLst>
          </p:cNvPr>
          <p:cNvCxnSpPr>
            <a:stCxn id="52" idx="3"/>
            <a:endCxn id="47" idx="2"/>
          </p:cNvCxnSpPr>
          <p:nvPr/>
        </p:nvCxnSpPr>
        <p:spPr>
          <a:xfrm flipH="1">
            <a:off x="2870198" y="3848098"/>
            <a:ext cx="1380329" cy="149226"/>
          </a:xfrm>
          <a:prstGeom prst="bentConnector4">
            <a:avLst>
              <a:gd name="adj1" fmla="val -9315"/>
              <a:gd name="adj2" fmla="val 17659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Соединитель: уступ 129">
            <a:extLst>
              <a:ext uri="{FF2B5EF4-FFF2-40B4-BE49-F238E27FC236}">
                <a16:creationId xmlns:a16="http://schemas.microsoft.com/office/drawing/2014/main" id="{4B28118E-14C5-1EC1-DE39-C89A049EBBEB}"/>
              </a:ext>
            </a:extLst>
          </p:cNvPr>
          <p:cNvCxnSpPr>
            <a:stCxn id="47" idx="0"/>
            <a:endCxn id="116" idx="1"/>
          </p:cNvCxnSpPr>
          <p:nvPr/>
        </p:nvCxnSpPr>
        <p:spPr>
          <a:xfrm rot="16200000" flipH="1">
            <a:off x="3677044" y="2898378"/>
            <a:ext cx="142874" cy="1756566"/>
          </a:xfrm>
          <a:prstGeom prst="bentConnector4">
            <a:avLst>
              <a:gd name="adj1" fmla="val -36667"/>
              <a:gd name="adj2" fmla="val 910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Блок-схема: подготовка 132">
            <a:extLst>
              <a:ext uri="{FF2B5EF4-FFF2-40B4-BE49-F238E27FC236}">
                <a16:creationId xmlns:a16="http://schemas.microsoft.com/office/drawing/2014/main" id="{8B3B3C7C-140F-C1DB-12D7-9FB4ACE3CA22}"/>
              </a:ext>
            </a:extLst>
          </p:cNvPr>
          <p:cNvSpPr/>
          <p:nvPr/>
        </p:nvSpPr>
        <p:spPr>
          <a:xfrm>
            <a:off x="1497805" y="5368925"/>
            <a:ext cx="752475" cy="1905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i=0,5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134" name="Блок-схема: подготовка 133">
            <a:extLst>
              <a:ext uri="{FF2B5EF4-FFF2-40B4-BE49-F238E27FC236}">
                <a16:creationId xmlns:a16="http://schemas.microsoft.com/office/drawing/2014/main" id="{63A7CB61-ED7C-E788-E98F-19AEE653D06A}"/>
              </a:ext>
            </a:extLst>
          </p:cNvPr>
          <p:cNvSpPr/>
          <p:nvPr/>
        </p:nvSpPr>
        <p:spPr>
          <a:xfrm>
            <a:off x="1497804" y="5661025"/>
            <a:ext cx="752475" cy="190500"/>
          </a:xfrm>
          <a:prstGeom prst="flowChartPrepa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j=0,5</a:t>
            </a:r>
            <a:endParaRPr lang="ru-UA" sz="900">
              <a:solidFill>
                <a:schemeClr val="tx1"/>
              </a:solidFill>
            </a:endParaRPr>
          </a:p>
        </p:txBody>
      </p:sp>
      <p:sp>
        <p:nvSpPr>
          <p:cNvPr id="135" name="Блок-схема: данные 134">
            <a:extLst>
              <a:ext uri="{FF2B5EF4-FFF2-40B4-BE49-F238E27FC236}">
                <a16:creationId xmlns:a16="http://schemas.microsoft.com/office/drawing/2014/main" id="{D3211D3B-2265-3F24-E31B-319E16F369AE}"/>
              </a:ext>
            </a:extLst>
          </p:cNvPr>
          <p:cNvSpPr/>
          <p:nvPr/>
        </p:nvSpPr>
        <p:spPr>
          <a:xfrm>
            <a:off x="1497803" y="5953125"/>
            <a:ext cx="752475" cy="190500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a[i][j]</a:t>
            </a:r>
            <a:endParaRPr lang="ru-UA" sz="900">
              <a:solidFill>
                <a:schemeClr val="tx1"/>
              </a:solidFill>
            </a:endParaRPr>
          </a:p>
        </p:txBody>
      </p: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513A66A8-DD34-E117-9CCF-D70E5F642489}"/>
              </a:ext>
            </a:extLst>
          </p:cNvPr>
          <p:cNvCxnSpPr>
            <a:cxnSpLocks/>
          </p:cNvCxnSpPr>
          <p:nvPr/>
        </p:nvCxnSpPr>
        <p:spPr>
          <a:xfrm flipH="1">
            <a:off x="1450179" y="6143625"/>
            <a:ext cx="55563" cy="1016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Соединитель: уступ 137">
            <a:extLst>
              <a:ext uri="{FF2B5EF4-FFF2-40B4-BE49-F238E27FC236}">
                <a16:creationId xmlns:a16="http://schemas.microsoft.com/office/drawing/2014/main" id="{966F91B6-B1D3-41D2-D3D3-D3D95B03D162}"/>
              </a:ext>
            </a:extLst>
          </p:cNvPr>
          <p:cNvCxnSpPr>
            <a:stCxn id="29" idx="1"/>
            <a:endCxn id="133" idx="0"/>
          </p:cNvCxnSpPr>
          <p:nvPr/>
        </p:nvCxnSpPr>
        <p:spPr>
          <a:xfrm rot="10800000" flipH="1" flipV="1">
            <a:off x="1503359" y="2197099"/>
            <a:ext cx="370683" cy="3171825"/>
          </a:xfrm>
          <a:prstGeom prst="bentConnector4">
            <a:avLst>
              <a:gd name="adj1" fmla="val -87366"/>
              <a:gd name="adj2" fmla="val 9624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Соединитель: уступ 142">
            <a:extLst>
              <a:ext uri="{FF2B5EF4-FFF2-40B4-BE49-F238E27FC236}">
                <a16:creationId xmlns:a16="http://schemas.microsoft.com/office/drawing/2014/main" id="{2616B372-B4D9-57DB-0E0F-E6314AC22070}"/>
              </a:ext>
            </a:extLst>
          </p:cNvPr>
          <p:cNvCxnSpPr>
            <a:stCxn id="135" idx="4"/>
            <a:endCxn id="134" idx="1"/>
          </p:cNvCxnSpPr>
          <p:nvPr/>
        </p:nvCxnSpPr>
        <p:spPr>
          <a:xfrm rot="5400000" flipH="1">
            <a:off x="1492248" y="5761832"/>
            <a:ext cx="387350" cy="376237"/>
          </a:xfrm>
          <a:prstGeom prst="bentConnector4">
            <a:avLst>
              <a:gd name="adj1" fmla="val -25820"/>
              <a:gd name="adj2" fmla="val 1354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Соединитель: уступ 146">
            <a:extLst>
              <a:ext uri="{FF2B5EF4-FFF2-40B4-BE49-F238E27FC236}">
                <a16:creationId xmlns:a16="http://schemas.microsoft.com/office/drawing/2014/main" id="{3072DBA8-0893-D32F-E51C-541BCBFB2EE2}"/>
              </a:ext>
            </a:extLst>
          </p:cNvPr>
          <p:cNvCxnSpPr>
            <a:stCxn id="134" idx="3"/>
            <a:endCxn id="133" idx="3"/>
          </p:cNvCxnSpPr>
          <p:nvPr/>
        </p:nvCxnSpPr>
        <p:spPr>
          <a:xfrm flipV="1">
            <a:off x="2250279" y="5464175"/>
            <a:ext cx="1" cy="292100"/>
          </a:xfrm>
          <a:prstGeom prst="bentConnector3">
            <a:avLst>
              <a:gd name="adj1" fmla="val 228601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единительная линия 148">
            <a:extLst>
              <a:ext uri="{FF2B5EF4-FFF2-40B4-BE49-F238E27FC236}">
                <a16:creationId xmlns:a16="http://schemas.microsoft.com/office/drawing/2014/main" id="{10CAC0FD-643E-A3B4-55B4-554093C1C771}"/>
              </a:ext>
            </a:extLst>
          </p:cNvPr>
          <p:cNvCxnSpPr>
            <a:stCxn id="133" idx="2"/>
            <a:endCxn id="134" idx="0"/>
          </p:cNvCxnSpPr>
          <p:nvPr/>
        </p:nvCxnSpPr>
        <p:spPr>
          <a:xfrm flipH="1">
            <a:off x="1874042" y="5559425"/>
            <a:ext cx="1" cy="10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единительная линия 150">
            <a:extLst>
              <a:ext uri="{FF2B5EF4-FFF2-40B4-BE49-F238E27FC236}">
                <a16:creationId xmlns:a16="http://schemas.microsoft.com/office/drawing/2014/main" id="{370C3D1D-7789-7F88-D5E7-CB5ABAC955A2}"/>
              </a:ext>
            </a:extLst>
          </p:cNvPr>
          <p:cNvCxnSpPr>
            <a:stCxn id="134" idx="2"/>
            <a:endCxn id="135" idx="1"/>
          </p:cNvCxnSpPr>
          <p:nvPr/>
        </p:nvCxnSpPr>
        <p:spPr>
          <a:xfrm flipH="1">
            <a:off x="1874041" y="5851525"/>
            <a:ext cx="1" cy="101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Прямоугольник: скругленные углы 151">
            <a:extLst>
              <a:ext uri="{FF2B5EF4-FFF2-40B4-BE49-F238E27FC236}">
                <a16:creationId xmlns:a16="http://schemas.microsoft.com/office/drawing/2014/main" id="{94936089-887E-A87A-D254-8FF7B53F1C34}"/>
              </a:ext>
            </a:extLst>
          </p:cNvPr>
          <p:cNvSpPr/>
          <p:nvPr/>
        </p:nvSpPr>
        <p:spPr>
          <a:xfrm>
            <a:off x="1477962" y="6469063"/>
            <a:ext cx="752475" cy="2381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UA" sz="900">
                <a:solidFill>
                  <a:schemeClr val="tx1"/>
                </a:solidFill>
              </a:rPr>
              <a:t>Початок</a:t>
            </a:r>
          </a:p>
        </p:txBody>
      </p:sp>
      <p:cxnSp>
        <p:nvCxnSpPr>
          <p:cNvPr id="154" name="Соединитель: уступ 153">
            <a:extLst>
              <a:ext uri="{FF2B5EF4-FFF2-40B4-BE49-F238E27FC236}">
                <a16:creationId xmlns:a16="http://schemas.microsoft.com/office/drawing/2014/main" id="{0A942FC5-F51E-188A-42C4-C56F30216788}"/>
              </a:ext>
            </a:extLst>
          </p:cNvPr>
          <p:cNvCxnSpPr>
            <a:stCxn id="133" idx="1"/>
            <a:endCxn id="152" idx="0"/>
          </p:cNvCxnSpPr>
          <p:nvPr/>
        </p:nvCxnSpPr>
        <p:spPr>
          <a:xfrm rot="10800000" flipH="1" flipV="1">
            <a:off x="1497804" y="5464175"/>
            <a:ext cx="356395" cy="1004888"/>
          </a:xfrm>
          <a:prstGeom prst="bentConnector4">
            <a:avLst>
              <a:gd name="adj1" fmla="val -58797"/>
              <a:gd name="adj2" fmla="val 869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: уступ 157">
            <a:extLst>
              <a:ext uri="{FF2B5EF4-FFF2-40B4-BE49-F238E27FC236}">
                <a16:creationId xmlns:a16="http://schemas.microsoft.com/office/drawing/2014/main" id="{5E49689C-0CFB-DF01-8BFB-C4615A5DFF26}"/>
              </a:ext>
            </a:extLst>
          </p:cNvPr>
          <p:cNvCxnSpPr>
            <a:stCxn id="54" idx="3"/>
            <a:endCxn id="48" idx="2"/>
          </p:cNvCxnSpPr>
          <p:nvPr/>
        </p:nvCxnSpPr>
        <p:spPr>
          <a:xfrm flipH="1">
            <a:off x="2878133" y="4340224"/>
            <a:ext cx="1372394" cy="146050"/>
          </a:xfrm>
          <a:prstGeom prst="bentConnector4">
            <a:avLst>
              <a:gd name="adj1" fmla="val -9717"/>
              <a:gd name="adj2" fmla="val 175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Соединитель: уступ 161">
            <a:extLst>
              <a:ext uri="{FF2B5EF4-FFF2-40B4-BE49-F238E27FC236}">
                <a16:creationId xmlns:a16="http://schemas.microsoft.com/office/drawing/2014/main" id="{874A5F7A-8158-B510-488D-063026CAEA74}"/>
              </a:ext>
            </a:extLst>
          </p:cNvPr>
          <p:cNvCxnSpPr>
            <a:stCxn id="48" idx="0"/>
            <a:endCxn id="117" idx="1"/>
          </p:cNvCxnSpPr>
          <p:nvPr/>
        </p:nvCxnSpPr>
        <p:spPr>
          <a:xfrm rot="16200000" flipH="1">
            <a:off x="3679423" y="3392884"/>
            <a:ext cx="146050" cy="1748631"/>
          </a:xfrm>
          <a:prstGeom prst="bentConnector4">
            <a:avLst>
              <a:gd name="adj1" fmla="val -39130"/>
              <a:gd name="adj2" fmla="val 918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Соединитель: уступ 165">
            <a:extLst>
              <a:ext uri="{FF2B5EF4-FFF2-40B4-BE49-F238E27FC236}">
                <a16:creationId xmlns:a16="http://schemas.microsoft.com/office/drawing/2014/main" id="{001FCDA0-4422-E75F-E47B-F46EA4EC1080}"/>
              </a:ext>
            </a:extLst>
          </p:cNvPr>
          <p:cNvCxnSpPr>
            <a:stCxn id="55" idx="3"/>
            <a:endCxn id="49" idx="2"/>
          </p:cNvCxnSpPr>
          <p:nvPr/>
        </p:nvCxnSpPr>
        <p:spPr>
          <a:xfrm flipH="1">
            <a:off x="2870198" y="4829174"/>
            <a:ext cx="1380329" cy="146050"/>
          </a:xfrm>
          <a:prstGeom prst="bentConnector4">
            <a:avLst>
              <a:gd name="adj1" fmla="val -9660"/>
              <a:gd name="adj2" fmla="val 18804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: уступ 168">
            <a:extLst>
              <a:ext uri="{FF2B5EF4-FFF2-40B4-BE49-F238E27FC236}">
                <a16:creationId xmlns:a16="http://schemas.microsoft.com/office/drawing/2014/main" id="{AC59013F-C2EB-04EE-AFAA-403D425408A3}"/>
              </a:ext>
            </a:extLst>
          </p:cNvPr>
          <p:cNvCxnSpPr>
            <a:stCxn id="49" idx="0"/>
            <a:endCxn id="118" idx="1"/>
          </p:cNvCxnSpPr>
          <p:nvPr/>
        </p:nvCxnSpPr>
        <p:spPr>
          <a:xfrm rot="16200000" flipH="1">
            <a:off x="3677043" y="3876279"/>
            <a:ext cx="142876" cy="1756566"/>
          </a:xfrm>
          <a:prstGeom prst="bentConnector4">
            <a:avLst>
              <a:gd name="adj1" fmla="val -40000"/>
              <a:gd name="adj2" fmla="val 910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6994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192</Words>
  <Application>Microsoft Office PowerPoint</Application>
  <PresentationFormat>Широкоэкранный</PresentationFormat>
  <Paragraphs>36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Heorhii Iashchuk</dc:creator>
  <cp:lastModifiedBy>Heorhii Iashchuk</cp:lastModifiedBy>
  <cp:revision>1</cp:revision>
  <dcterms:created xsi:type="dcterms:W3CDTF">2024-12-17T20:24:37Z</dcterms:created>
  <dcterms:modified xsi:type="dcterms:W3CDTF">2024-12-17T21:02:57Z</dcterms:modified>
</cp:coreProperties>
</file>