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E8EB4-6131-F681-CCD8-90FE94DF5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A2BA4C-244F-E85B-93B4-41B490EA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722A60-C12A-7201-C141-2AB18D99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35179-26AC-2723-7C2F-30C5A2F9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5FF53D-0E25-7EF9-0E4E-5D94DC92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3294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90137-B6A6-3EFD-016A-7739759C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EB757-06E3-287E-4F7B-54E585A1A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D24E3-8CA1-A667-6C5B-DE045CE1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8E62A-5DCB-01A1-13EE-9CD3C3B9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CC068-3961-CD4E-2F7C-C3C1483D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2870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5D147A-E772-68AC-8947-B0E199602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408D95-8DBA-7941-6178-6013D6BC9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F8FBBC-0C67-2896-BAC8-487B35E3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C1562-6D32-9B7A-75C5-E9A33493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EDD0D-CF76-C359-69AA-66288831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881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9A4C4-D8ED-6D03-0860-DDAF3E7E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6C380-B131-7DFB-EE93-DD577BEC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A83B1-D5BA-396D-94DF-CA20C1B9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BC6A0-DC4E-E9AD-D522-84E0EA05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70233-A02F-9004-CA8A-682CCFEF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4497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B1EEE-6C2C-C7AE-12B7-66C09461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706F9-3F05-92C3-71C7-E5F6B750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A1246-F34D-554B-9D46-59072C46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5A668-C90A-86E3-A608-84816F17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5E525-BDE2-A325-69E4-97B35486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849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4FB1-3C08-BC84-E094-F34C1A15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5FB85-68DA-3515-58D4-63B1E751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84BB4F-6B79-9699-AE81-6F3E5C01A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ABA9D5-9D4B-7041-845A-3E86425F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81E620-40AD-7D95-C52A-C50FCAFB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2D1D21-B979-741D-A378-BD436CC9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0432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876E4-23E5-35B2-0D5C-AC166951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54610D-43FA-26E7-DB8B-B5ACF8B3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E5EEA1-3991-2B98-615E-43AF8D55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296D96-22A7-F230-E274-D99E234F3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701524-5A4A-0C4B-8BB9-29AA27393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BD8C62-EA8D-94E7-7654-23CE05E1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5D941-416A-E2D1-5E09-F81A2019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4E1F9A-51DE-4193-057F-811DBE69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438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575D7-960E-67B6-1509-8068C47D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833688-B7FF-0759-0BE6-08B9881B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7C9610-2CDD-2CA4-BA12-F94F2C50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A6A70A-D9D5-8883-87A1-1C2D4F23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577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CFA53C-A1EF-39DC-7529-5F179F74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BC9EA0-778E-9EE2-B631-E9B88E80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C5C9DE-DB21-A322-173B-233C39AE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0680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C5E58-6193-F629-C0EF-03573ABD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9245-57BA-E2E9-C16B-BEE88A48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56FDFB-AFE0-9889-5A25-F51CDF03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9CBA-CBEF-BD7E-2C4F-016EF41D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05510-EA7E-B729-97A5-315C7713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06139C-0994-CC3B-A97F-1D8FD14A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384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B050-61C8-46C2-5E90-7F98376B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63189C-9E7C-0F9C-0472-48EEDBA77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7DA1FA-1758-644D-97B2-1ECF4577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520D0-13B9-9B74-939E-FF6B2B06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F7E00D-099E-1BB2-7836-94C64D9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CEC61E-EDC4-BD87-1116-E64C638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589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0DC91-3D74-2445-F55D-87C201F3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33FA74-32E9-84AF-6DE0-DC5B46402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7025-C21C-C974-B048-B382ACDB8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0C5AA-9A22-4C0E-B553-87CB858FC281}" type="datetimeFigureOut">
              <a:rPr lang="ru-UA" smtClean="0"/>
              <a:t>16.12.2024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0A385-A48E-E0E1-1091-1829FFC0B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2CA77-EEB8-685A-C87D-EBA3C4ABC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5651-C393-46B9-B946-2FC962B99A2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8254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86C11DA-E32E-C5FB-BFED-D103F439DD53}"/>
              </a:ext>
            </a:extLst>
          </p:cNvPr>
          <p:cNvSpPr/>
          <p:nvPr/>
        </p:nvSpPr>
        <p:spPr>
          <a:xfrm>
            <a:off x="1733550" y="228600"/>
            <a:ext cx="771525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Блок-схема: подготовка 4">
            <a:extLst>
              <a:ext uri="{FF2B5EF4-FFF2-40B4-BE49-F238E27FC236}">
                <a16:creationId xmlns:a16="http://schemas.microsoft.com/office/drawing/2014/main" id="{6429611A-86B1-8C12-0B86-EC1158017254}"/>
              </a:ext>
            </a:extLst>
          </p:cNvPr>
          <p:cNvSpPr/>
          <p:nvPr/>
        </p:nvSpPr>
        <p:spPr>
          <a:xfrm>
            <a:off x="1697037" y="663575"/>
            <a:ext cx="844550" cy="2222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 = 0,7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6" name="Блок-схема: подготовка 5">
            <a:extLst>
              <a:ext uri="{FF2B5EF4-FFF2-40B4-BE49-F238E27FC236}">
                <a16:creationId xmlns:a16="http://schemas.microsoft.com/office/drawing/2014/main" id="{C8E1691A-123D-07FD-76BA-27AEBE2848EC}"/>
              </a:ext>
            </a:extLst>
          </p:cNvPr>
          <p:cNvSpPr/>
          <p:nvPr/>
        </p:nvSpPr>
        <p:spPr>
          <a:xfrm>
            <a:off x="1697037" y="1025525"/>
            <a:ext cx="844550" cy="2222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j = 0,4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7" name="Параллелограмм 6">
            <a:extLst>
              <a:ext uri="{FF2B5EF4-FFF2-40B4-BE49-F238E27FC236}">
                <a16:creationId xmlns:a16="http://schemas.microsoft.com/office/drawing/2014/main" id="{19982138-6976-1E43-E089-ACDA4BFCB25D}"/>
              </a:ext>
            </a:extLst>
          </p:cNvPr>
          <p:cNvSpPr/>
          <p:nvPr/>
        </p:nvSpPr>
        <p:spPr>
          <a:xfrm>
            <a:off x="1782762" y="1387475"/>
            <a:ext cx="673100" cy="2222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484C20C-9162-8FD9-A231-E3C5C18CDC55}"/>
              </a:ext>
            </a:extLst>
          </p:cNvPr>
          <p:cNvCxnSpPr/>
          <p:nvPr/>
        </p:nvCxnSpPr>
        <p:spPr>
          <a:xfrm flipH="1">
            <a:off x="2462211" y="1235075"/>
            <a:ext cx="36513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подготовка 9">
            <a:extLst>
              <a:ext uri="{FF2B5EF4-FFF2-40B4-BE49-F238E27FC236}">
                <a16:creationId xmlns:a16="http://schemas.microsoft.com/office/drawing/2014/main" id="{1247F588-FB96-D873-C5F7-3DB25571FC05}"/>
              </a:ext>
            </a:extLst>
          </p:cNvPr>
          <p:cNvSpPr/>
          <p:nvPr/>
        </p:nvSpPr>
        <p:spPr>
          <a:xfrm>
            <a:off x="1693862" y="1942304"/>
            <a:ext cx="844550" cy="3619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 = 0,7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i += 2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1" name="Блок-схема: подготовка 10">
            <a:extLst>
              <a:ext uri="{FF2B5EF4-FFF2-40B4-BE49-F238E27FC236}">
                <a16:creationId xmlns:a16="http://schemas.microsoft.com/office/drawing/2014/main" id="{4BA573BF-25BC-EDA0-6F3E-341BFC0883D6}"/>
              </a:ext>
            </a:extLst>
          </p:cNvPr>
          <p:cNvSpPr/>
          <p:nvPr/>
        </p:nvSpPr>
        <p:spPr>
          <a:xfrm>
            <a:off x="1693862" y="2447130"/>
            <a:ext cx="844550" cy="2222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j = 0,4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2" name="Блок-схема: решение 11">
            <a:extLst>
              <a:ext uri="{FF2B5EF4-FFF2-40B4-BE49-F238E27FC236}">
                <a16:creationId xmlns:a16="http://schemas.microsoft.com/office/drawing/2014/main" id="{562C9217-DB69-91EE-C429-595176BB95DC}"/>
              </a:ext>
            </a:extLst>
          </p:cNvPr>
          <p:cNvSpPr/>
          <p:nvPr/>
        </p:nvSpPr>
        <p:spPr>
          <a:xfrm>
            <a:off x="1566862" y="2809080"/>
            <a:ext cx="1098550" cy="482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 &lt; 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3" name="Блок-схема: решение 12">
            <a:extLst>
              <a:ext uri="{FF2B5EF4-FFF2-40B4-BE49-F238E27FC236}">
                <a16:creationId xmlns:a16="http://schemas.microsoft.com/office/drawing/2014/main" id="{EAE96E7D-A14B-8E80-24B0-6353BCB3E76F}"/>
              </a:ext>
            </a:extLst>
          </p:cNvPr>
          <p:cNvSpPr/>
          <p:nvPr/>
        </p:nvSpPr>
        <p:spPr>
          <a:xfrm>
            <a:off x="1566862" y="3431380"/>
            <a:ext cx="1098550" cy="482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 &gt; 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42BFB89-87B3-9F36-9596-D7DF98657304}"/>
              </a:ext>
            </a:extLst>
          </p:cNvPr>
          <p:cNvSpPr/>
          <p:nvPr/>
        </p:nvSpPr>
        <p:spPr>
          <a:xfrm>
            <a:off x="2908300" y="2923380"/>
            <a:ext cx="67945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 = 0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BADA5A-ED14-EB82-C221-CFC63307DB42}"/>
              </a:ext>
            </a:extLst>
          </p:cNvPr>
          <p:cNvSpPr/>
          <p:nvPr/>
        </p:nvSpPr>
        <p:spPr>
          <a:xfrm>
            <a:off x="2908300" y="3545680"/>
            <a:ext cx="679450" cy="25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 = 1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6" name="Блок-схема: подготовка 15">
            <a:extLst>
              <a:ext uri="{FF2B5EF4-FFF2-40B4-BE49-F238E27FC236}">
                <a16:creationId xmlns:a16="http://schemas.microsoft.com/office/drawing/2014/main" id="{794C0314-727C-4069-58DE-65C03280494A}"/>
              </a:ext>
            </a:extLst>
          </p:cNvPr>
          <p:cNvSpPr/>
          <p:nvPr/>
        </p:nvSpPr>
        <p:spPr>
          <a:xfrm>
            <a:off x="1693862" y="4248150"/>
            <a:ext cx="844550" cy="2222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 = 0,7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7" name="Блок-схема: подготовка 16">
            <a:extLst>
              <a:ext uri="{FF2B5EF4-FFF2-40B4-BE49-F238E27FC236}">
                <a16:creationId xmlns:a16="http://schemas.microsoft.com/office/drawing/2014/main" id="{1DDB27EF-D381-3F58-C049-34F68416303A}"/>
              </a:ext>
            </a:extLst>
          </p:cNvPr>
          <p:cNvSpPr/>
          <p:nvPr/>
        </p:nvSpPr>
        <p:spPr>
          <a:xfrm>
            <a:off x="1697037" y="4596214"/>
            <a:ext cx="844550" cy="22225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j = 0,4</a:t>
            </a:r>
            <a:endParaRPr lang="ru-UA" sz="1000">
              <a:solidFill>
                <a:schemeClr val="tx1"/>
              </a:solidFill>
            </a:endParaRPr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2507B43A-B75B-F064-E302-AC83849FB8FE}"/>
              </a:ext>
            </a:extLst>
          </p:cNvPr>
          <p:cNvSpPr/>
          <p:nvPr/>
        </p:nvSpPr>
        <p:spPr>
          <a:xfrm>
            <a:off x="1789112" y="4944278"/>
            <a:ext cx="673100" cy="2222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a[i][j]</a:t>
            </a:r>
            <a:endParaRPr lang="ru-UA" sz="100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F6DC0D9-FF0D-0E0E-AC1C-25ADA3338ADD}"/>
              </a:ext>
            </a:extLst>
          </p:cNvPr>
          <p:cNvCxnSpPr/>
          <p:nvPr/>
        </p:nvCxnSpPr>
        <p:spPr>
          <a:xfrm flipH="1">
            <a:off x="1743075" y="5166528"/>
            <a:ext cx="36513" cy="152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7A15F8A-3816-0C0C-8099-4D1DBAF1E129}"/>
              </a:ext>
            </a:extLst>
          </p:cNvPr>
          <p:cNvSpPr/>
          <p:nvPr/>
        </p:nvSpPr>
        <p:spPr>
          <a:xfrm>
            <a:off x="1733549" y="5577680"/>
            <a:ext cx="771525" cy="2952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1000">
                <a:solidFill>
                  <a:schemeClr val="tx1"/>
                </a:solidFill>
              </a:rPr>
              <a:t>Кінець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8B2CC7E-258B-F08A-6E7E-F6DA06186E8C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119312" y="523875"/>
            <a:ext cx="1" cy="13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D539A26-C3C5-1A80-8B66-B2DA0897EC2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119312" y="885825"/>
            <a:ext cx="0" cy="13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4DD2A80-A477-1119-D6FD-E7241CAAD3E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119312" y="1247775"/>
            <a:ext cx="0" cy="13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57AA95D9-6705-C944-5505-4944D8388402}"/>
              </a:ext>
            </a:extLst>
          </p:cNvPr>
          <p:cNvCxnSpPr>
            <a:stCxn id="6" idx="3"/>
          </p:cNvCxnSpPr>
          <p:nvPr/>
        </p:nvCxnSpPr>
        <p:spPr>
          <a:xfrm>
            <a:off x="2541587" y="1136650"/>
            <a:ext cx="1238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7298E5F-B4F8-8FB0-FDC6-3EBC25E32B6F}"/>
              </a:ext>
            </a:extLst>
          </p:cNvPr>
          <p:cNvCxnSpPr/>
          <p:nvPr/>
        </p:nvCxnSpPr>
        <p:spPr>
          <a:xfrm flipV="1">
            <a:off x="2665412" y="774700"/>
            <a:ext cx="0" cy="361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D520CFFF-1071-E9E8-8717-60940466F922}"/>
              </a:ext>
            </a:extLst>
          </p:cNvPr>
          <p:cNvCxnSpPr>
            <a:endCxn id="5" idx="3"/>
          </p:cNvCxnSpPr>
          <p:nvPr/>
        </p:nvCxnSpPr>
        <p:spPr>
          <a:xfrm flipH="1">
            <a:off x="2541587" y="774700"/>
            <a:ext cx="123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D4BE0F6-5D23-DF28-1A3D-090F253DC4A0}"/>
              </a:ext>
            </a:extLst>
          </p:cNvPr>
          <p:cNvCxnSpPr>
            <a:stCxn id="5" idx="1"/>
          </p:cNvCxnSpPr>
          <p:nvPr/>
        </p:nvCxnSpPr>
        <p:spPr>
          <a:xfrm flipH="1">
            <a:off x="1460500" y="774700"/>
            <a:ext cx="236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6ED0CC6A-804E-17F7-CC64-C3E069670855}"/>
              </a:ext>
            </a:extLst>
          </p:cNvPr>
          <p:cNvCxnSpPr/>
          <p:nvPr/>
        </p:nvCxnSpPr>
        <p:spPr>
          <a:xfrm>
            <a:off x="1460500" y="774700"/>
            <a:ext cx="0" cy="977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18F2EFA-DA4A-164E-4AAD-AB7596B2F692}"/>
              </a:ext>
            </a:extLst>
          </p:cNvPr>
          <p:cNvCxnSpPr/>
          <p:nvPr/>
        </p:nvCxnSpPr>
        <p:spPr>
          <a:xfrm>
            <a:off x="1460500" y="1752600"/>
            <a:ext cx="6556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9D092A4-FD89-DA7B-BEB4-1F2D3BDA15C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112962" y="1746249"/>
            <a:ext cx="3175" cy="196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40D37412-D661-C018-F3B3-50AF2DBD8BE6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1566862" y="1498600"/>
            <a:ext cx="2436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4E013F7-8247-D684-BB24-969439FD1D41}"/>
              </a:ext>
            </a:extLst>
          </p:cNvPr>
          <p:cNvCxnSpPr/>
          <p:nvPr/>
        </p:nvCxnSpPr>
        <p:spPr>
          <a:xfrm flipV="1">
            <a:off x="1566862" y="1136650"/>
            <a:ext cx="0" cy="374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DCF4333C-684A-B8EF-E914-4EB00AE1476D}"/>
              </a:ext>
            </a:extLst>
          </p:cNvPr>
          <p:cNvCxnSpPr>
            <a:endCxn id="6" idx="1"/>
          </p:cNvCxnSpPr>
          <p:nvPr/>
        </p:nvCxnSpPr>
        <p:spPr>
          <a:xfrm>
            <a:off x="1566862" y="1136650"/>
            <a:ext cx="1301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AADC81B3-F16B-FD23-E84F-91741808013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116137" y="2304254"/>
            <a:ext cx="0" cy="142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F6341466-523A-7BE3-A944-592D6C0CD76E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116137" y="2669380"/>
            <a:ext cx="0" cy="13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BBE827D5-32AC-E4E8-29E7-586DC524CE1B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116137" y="3291680"/>
            <a:ext cx="0" cy="139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CFAB364-BAA7-5707-7B0D-E7677DA0A71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16137" y="3913980"/>
            <a:ext cx="3175" cy="865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6F69301C-A5AC-5ED8-DDD7-3C4BA0A89B88}"/>
              </a:ext>
            </a:extLst>
          </p:cNvPr>
          <p:cNvCxnSpPr>
            <a:cxnSpLocks/>
          </p:cNvCxnSpPr>
          <p:nvPr/>
        </p:nvCxnSpPr>
        <p:spPr>
          <a:xfrm flipH="1">
            <a:off x="1460500" y="4008435"/>
            <a:ext cx="22733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25BC99B3-AAB3-12CF-C650-BAF74EDD00D5}"/>
              </a:ext>
            </a:extLst>
          </p:cNvPr>
          <p:cNvCxnSpPr>
            <a:cxnSpLocks/>
          </p:cNvCxnSpPr>
          <p:nvPr/>
        </p:nvCxnSpPr>
        <p:spPr>
          <a:xfrm flipV="1">
            <a:off x="1460500" y="2558255"/>
            <a:ext cx="0" cy="1442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AED7BDE-ADEA-9794-45A4-8527BCF0050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460500" y="2558255"/>
            <a:ext cx="2333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DA4A30EF-D01E-38A0-2F11-47D3964D473B}"/>
              </a:ext>
            </a:extLst>
          </p:cNvPr>
          <p:cNvCxnSpPr/>
          <p:nvPr/>
        </p:nvCxnSpPr>
        <p:spPr>
          <a:xfrm>
            <a:off x="2541587" y="2558255"/>
            <a:ext cx="1238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2D86945A-2F5B-3995-A14D-9147C98508D7}"/>
              </a:ext>
            </a:extLst>
          </p:cNvPr>
          <p:cNvCxnSpPr>
            <a:cxnSpLocks/>
          </p:cNvCxnSpPr>
          <p:nvPr/>
        </p:nvCxnSpPr>
        <p:spPr>
          <a:xfrm flipV="1">
            <a:off x="2665412" y="2123279"/>
            <a:ext cx="0" cy="434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8C743517-1B41-4B85-C42D-B80A4327C43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538412" y="2123279"/>
            <a:ext cx="123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23818FF9-B8DF-E923-FC1D-37BE2C446BEE}"/>
              </a:ext>
            </a:extLst>
          </p:cNvPr>
          <p:cNvCxnSpPr>
            <a:cxnSpLocks/>
          </p:cNvCxnSpPr>
          <p:nvPr/>
        </p:nvCxnSpPr>
        <p:spPr>
          <a:xfrm flipH="1">
            <a:off x="1327150" y="2123279"/>
            <a:ext cx="3698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4AA21574-EEFF-E3CC-7EEE-292E787E6D02}"/>
              </a:ext>
            </a:extLst>
          </p:cNvPr>
          <p:cNvCxnSpPr>
            <a:cxnSpLocks/>
          </p:cNvCxnSpPr>
          <p:nvPr/>
        </p:nvCxnSpPr>
        <p:spPr>
          <a:xfrm>
            <a:off x="1333500" y="2123279"/>
            <a:ext cx="0" cy="2004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D6163C3E-A943-8247-4B85-70E84E7C24BA}"/>
              </a:ext>
            </a:extLst>
          </p:cNvPr>
          <p:cNvCxnSpPr>
            <a:cxnSpLocks/>
          </p:cNvCxnSpPr>
          <p:nvPr/>
        </p:nvCxnSpPr>
        <p:spPr>
          <a:xfrm>
            <a:off x="1327150" y="4127500"/>
            <a:ext cx="792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C0C7960F-3E32-A2D2-D615-F19122C4762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116137" y="4122336"/>
            <a:ext cx="9525" cy="125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955D5436-ACCB-E23F-083E-8D55822B96D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116137" y="4470400"/>
            <a:ext cx="3175" cy="125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06749729-690F-19EB-7657-66B1FE6F484E}"/>
              </a:ext>
            </a:extLst>
          </p:cNvPr>
          <p:cNvCxnSpPr>
            <a:cxnSpLocks/>
          </p:cNvCxnSpPr>
          <p:nvPr/>
        </p:nvCxnSpPr>
        <p:spPr>
          <a:xfrm>
            <a:off x="2125662" y="4818464"/>
            <a:ext cx="3175" cy="125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9E7BC812-7889-F2D1-D023-D5082FD50A31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125662" y="5166528"/>
            <a:ext cx="0" cy="2008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6B9720CF-AE95-69C6-C27F-FA69C63C04A5}"/>
              </a:ext>
            </a:extLst>
          </p:cNvPr>
          <p:cNvCxnSpPr>
            <a:cxnSpLocks/>
          </p:cNvCxnSpPr>
          <p:nvPr/>
        </p:nvCxnSpPr>
        <p:spPr>
          <a:xfrm flipH="1">
            <a:off x="1512093" y="5367335"/>
            <a:ext cx="6135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9B2C9C74-28EE-04F7-B2E4-7857742498F9}"/>
              </a:ext>
            </a:extLst>
          </p:cNvPr>
          <p:cNvCxnSpPr>
            <a:cxnSpLocks/>
          </p:cNvCxnSpPr>
          <p:nvPr/>
        </p:nvCxnSpPr>
        <p:spPr>
          <a:xfrm>
            <a:off x="1512093" y="4707339"/>
            <a:ext cx="0" cy="6629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3C12A13A-A8B3-800E-A9A3-23E7D5A8C80A}"/>
              </a:ext>
            </a:extLst>
          </p:cNvPr>
          <p:cNvCxnSpPr>
            <a:cxnSpLocks/>
          </p:cNvCxnSpPr>
          <p:nvPr/>
        </p:nvCxnSpPr>
        <p:spPr>
          <a:xfrm>
            <a:off x="1512093" y="4707339"/>
            <a:ext cx="1722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AD0F79D5-F0A0-5332-54B5-4A5E6DA9F09F}"/>
              </a:ext>
            </a:extLst>
          </p:cNvPr>
          <p:cNvCxnSpPr/>
          <p:nvPr/>
        </p:nvCxnSpPr>
        <p:spPr>
          <a:xfrm>
            <a:off x="2538412" y="4700989"/>
            <a:ext cx="1238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751CAAD4-2E90-438E-BBCE-B7C82B01ACB3}"/>
              </a:ext>
            </a:extLst>
          </p:cNvPr>
          <p:cNvCxnSpPr/>
          <p:nvPr/>
        </p:nvCxnSpPr>
        <p:spPr>
          <a:xfrm flipV="1">
            <a:off x="2662237" y="4336457"/>
            <a:ext cx="0" cy="361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DE1B38F9-8036-D324-19A3-5BB017E28123}"/>
              </a:ext>
            </a:extLst>
          </p:cNvPr>
          <p:cNvCxnSpPr/>
          <p:nvPr/>
        </p:nvCxnSpPr>
        <p:spPr>
          <a:xfrm flipH="1">
            <a:off x="2538411" y="4336457"/>
            <a:ext cx="1238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B00268F1-2DF9-48B6-B9C9-66536BF5D2AF}"/>
              </a:ext>
            </a:extLst>
          </p:cNvPr>
          <p:cNvCxnSpPr>
            <a:cxnSpLocks/>
          </p:cNvCxnSpPr>
          <p:nvPr/>
        </p:nvCxnSpPr>
        <p:spPr>
          <a:xfrm flipH="1">
            <a:off x="1460500" y="4352925"/>
            <a:ext cx="223836" cy="3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49C83132-7F27-DBC0-536F-AF6A708C1FFB}"/>
              </a:ext>
            </a:extLst>
          </p:cNvPr>
          <p:cNvCxnSpPr>
            <a:cxnSpLocks/>
          </p:cNvCxnSpPr>
          <p:nvPr/>
        </p:nvCxnSpPr>
        <p:spPr>
          <a:xfrm>
            <a:off x="1466850" y="4359275"/>
            <a:ext cx="0" cy="1123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3FD8987A-399D-0B10-B943-C75BC3AE5301}"/>
              </a:ext>
            </a:extLst>
          </p:cNvPr>
          <p:cNvCxnSpPr>
            <a:cxnSpLocks/>
          </p:cNvCxnSpPr>
          <p:nvPr/>
        </p:nvCxnSpPr>
        <p:spPr>
          <a:xfrm>
            <a:off x="1466850" y="5483224"/>
            <a:ext cx="6588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ADF56A9-9C42-5DD6-23DF-786808F82D8E}"/>
              </a:ext>
            </a:extLst>
          </p:cNvPr>
          <p:cNvCxnSpPr>
            <a:cxnSpLocks/>
          </p:cNvCxnSpPr>
          <p:nvPr/>
        </p:nvCxnSpPr>
        <p:spPr>
          <a:xfrm flipH="1">
            <a:off x="2119312" y="5478459"/>
            <a:ext cx="9525" cy="125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6D20AE0A-0464-BD9A-B9EF-5BD5A120901E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2665412" y="3050380"/>
            <a:ext cx="242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847C2530-5C30-58E2-0C9F-5466212ED58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665412" y="3672680"/>
            <a:ext cx="242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id="{CD568BF7-2965-13C5-4B78-0B81D2D876E0}"/>
              </a:ext>
            </a:extLst>
          </p:cNvPr>
          <p:cNvCxnSpPr>
            <a:stCxn id="14" idx="3"/>
          </p:cNvCxnSpPr>
          <p:nvPr/>
        </p:nvCxnSpPr>
        <p:spPr>
          <a:xfrm>
            <a:off x="3587750" y="3050380"/>
            <a:ext cx="146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01415929-7999-D5FC-724E-0A27EA219B10}"/>
              </a:ext>
            </a:extLst>
          </p:cNvPr>
          <p:cNvCxnSpPr/>
          <p:nvPr/>
        </p:nvCxnSpPr>
        <p:spPr>
          <a:xfrm>
            <a:off x="3733800" y="3050380"/>
            <a:ext cx="0" cy="950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B18B426D-1409-8754-C7B6-F626F9858752}"/>
              </a:ext>
            </a:extLst>
          </p:cNvPr>
          <p:cNvCxnSpPr>
            <a:stCxn id="15" idx="3"/>
          </p:cNvCxnSpPr>
          <p:nvPr/>
        </p:nvCxnSpPr>
        <p:spPr>
          <a:xfrm>
            <a:off x="3587750" y="3672680"/>
            <a:ext cx="1460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7CE4D0C-98FB-D885-3715-F4205B8580FF}"/>
              </a:ext>
            </a:extLst>
          </p:cNvPr>
          <p:cNvSpPr txBox="1"/>
          <p:nvPr/>
        </p:nvSpPr>
        <p:spPr>
          <a:xfrm>
            <a:off x="2530474" y="2743120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Так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44AF5B-23D7-8B1C-3B7B-FBF43B7C34AD}"/>
              </a:ext>
            </a:extLst>
          </p:cNvPr>
          <p:cNvSpPr txBox="1"/>
          <p:nvPr/>
        </p:nvSpPr>
        <p:spPr>
          <a:xfrm>
            <a:off x="2536476" y="3365419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Так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F0CD211-691C-D1A9-3F1B-74FA98982C6F}"/>
              </a:ext>
            </a:extLst>
          </p:cNvPr>
          <p:cNvSpPr txBox="1"/>
          <p:nvPr/>
        </p:nvSpPr>
        <p:spPr>
          <a:xfrm>
            <a:off x="1596240" y="320738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Ні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B6D8E89-0EEB-730A-6F5C-30FBDF2CA8A0}"/>
              </a:ext>
            </a:extLst>
          </p:cNvPr>
          <p:cNvSpPr txBox="1"/>
          <p:nvPr/>
        </p:nvSpPr>
        <p:spPr>
          <a:xfrm>
            <a:off x="1615927" y="3778733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sz="1000"/>
              <a:t>Ні</a:t>
            </a:r>
          </a:p>
        </p:txBody>
      </p:sp>
    </p:spTree>
    <p:extLst>
      <p:ext uri="{BB962C8B-B14F-4D97-AF65-F5344CB8AC3E}">
        <p14:creationId xmlns:p14="http://schemas.microsoft.com/office/powerpoint/2010/main" val="1641125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</Words>
  <Application>Microsoft Office PowerPoint</Application>
  <PresentationFormat>Широкоэкранный</PresentationFormat>
  <Paragraphs>19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1</cp:revision>
  <dcterms:created xsi:type="dcterms:W3CDTF">2024-12-16T10:25:22Z</dcterms:created>
  <dcterms:modified xsi:type="dcterms:W3CDTF">2024-12-16T10:53:45Z</dcterms:modified>
</cp:coreProperties>
</file>