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7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6C03-40B0-37F2-71EF-B853BA2A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3B32A2-8417-A687-B26C-5753792D3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6E1E2-519C-C043-4660-088C785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0A277-006C-6B02-002D-4D811A7D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D906E-5AAB-4904-7EBD-10E2ED05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83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DFBE9-DAB0-35CB-D3EF-159DF587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790C6D-335F-7FE3-C360-58CB050B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D5481-A874-D2A0-7DC2-03CA274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FFE79-5359-E169-403D-BC0A33CC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3A195-8BDA-21EB-09AB-A5366E3D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30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B30869-E560-0B8B-FEBA-F6E5BEAAC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231-5C3A-D10E-298C-A07C92CD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7888C-6E3C-8421-D463-3DE35B8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D949F-3F85-2E82-8FE4-DB49C3C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8353F6-091E-97A2-0ADB-DBEE9A96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99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FF9A0-C85A-7536-19D6-5E83987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8E58D-1552-F398-5CC8-8101855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747D6-B641-FD78-F4C5-BA1E1334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61274-971C-F61B-5BB0-7DFB3AC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30D8-C765-B81D-B9FD-7489BD8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642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8BE3-DBCD-C798-32A8-82383403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707F4-3A4A-7ACD-0237-747EC6B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AACB1-67F4-CB2C-5813-12EF3E67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2B060-7ED2-9515-7B07-88258A8C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972AA-A0BB-3EB0-8C25-53348C8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007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0A3FF-5E8B-6D59-ECD8-09667538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13522-DCA9-7A6D-ABB0-B6C59F85E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436F2-77B2-31A0-038E-93F568B1E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ED95D-0BD8-222E-C09B-A45DAE76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A9C581-52E6-9B42-5928-E44F6F7F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7388A-A862-F6EE-1640-74AC9154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59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7C690-D1A0-CF85-0B48-202D9C1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416A7-1826-63A5-EA79-087A362C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A62256-2539-BC7F-8CA0-15FC08DF6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0FB9D4-E0C4-05F8-3842-DC31051EF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F5FE66-27DD-AC84-32A0-B11D4A2A7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2E79B2-DE14-9F60-0C56-906598CB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100341-1F8A-9B9A-90F4-EEEAAF11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0D2175-5697-9D59-7E4F-6541FBAD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3408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F4B6C-3CC4-1DAD-51A3-ABB6167E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D7430A-AE4E-A47A-37B6-86C14BC1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96FE1B-2ACC-BA5C-E486-86227EC1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8AAFD6-39B3-CBC9-224A-4AAB3686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055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72C8D9-AEF7-29AB-CC74-C4B2631E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0CF96-1F1B-6257-5B9F-39B0D345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C959CF-C068-EA44-FA6D-EFEE49E9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60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974D3-1FB6-1C9A-EA90-B41D0D32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17A56-73A2-A67C-C229-299BDCFF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DFE6E6-B0FB-D58E-73FB-898C542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738585-1EED-7558-E7C4-4F352D8D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67981F-2692-832C-7E62-0EFE4E1F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03DB99-A757-059C-D379-BF9DBB9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3464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E9A6B-51B1-9325-BD80-E70AAC5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972689-063E-9F69-3087-F08019143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920E7-2E04-845A-3A78-D3C7304B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DF7DC2-DC02-D88A-F933-F2D61D03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A73EFB-9E27-1549-05B2-DD0606D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68805-1E4A-0090-C338-67CD0FC3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27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FEBFA-B214-7C52-945F-EBDC6A6E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E6CBF5-686B-FA64-159B-DD6BC01D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815E8-DEE4-D0B1-AC7E-200A57811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B54-45CB-41D1-A9AE-D707AE7572E5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1FCC6-CFC2-9533-0AA8-165CD0D1C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F9CF2-8A51-CC25-AAFC-70A53C84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2515-CE16-4CFB-B21C-9B764E7296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19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27DDE5-83E7-F078-4DE1-70FF8BB904E3}"/>
              </a:ext>
            </a:extLst>
          </p:cNvPr>
          <p:cNvSpPr/>
          <p:nvPr/>
        </p:nvSpPr>
        <p:spPr>
          <a:xfrm>
            <a:off x="1935480" y="259080"/>
            <a:ext cx="708660" cy="25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661F2A3-032F-F7A4-EC7D-BCDD17E11271}"/>
              </a:ext>
            </a:extLst>
          </p:cNvPr>
          <p:cNvSpPr/>
          <p:nvPr/>
        </p:nvSpPr>
        <p:spPr>
          <a:xfrm>
            <a:off x="5882640" y="259080"/>
            <a:ext cx="708660" cy="25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64A907-3C47-7C25-6482-DF3C548FAF74}"/>
              </a:ext>
            </a:extLst>
          </p:cNvPr>
          <p:cNvSpPr/>
          <p:nvPr/>
        </p:nvSpPr>
        <p:spPr>
          <a:xfrm>
            <a:off x="1935480" y="64008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max = a[0][0]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494543-553B-5259-D8AE-08F9F478324E}"/>
              </a:ext>
            </a:extLst>
          </p:cNvPr>
          <p:cNvSpPr/>
          <p:nvPr/>
        </p:nvSpPr>
        <p:spPr>
          <a:xfrm>
            <a:off x="1935480" y="102108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i, j, imax, jmax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" name="Блок-схема: подготовка 7">
            <a:extLst>
              <a:ext uri="{FF2B5EF4-FFF2-40B4-BE49-F238E27FC236}">
                <a16:creationId xmlns:a16="http://schemas.microsoft.com/office/drawing/2014/main" id="{62F4ACE5-6B6B-00D6-33DF-06316692360B}"/>
              </a:ext>
            </a:extLst>
          </p:cNvPr>
          <p:cNvSpPr/>
          <p:nvPr/>
        </p:nvSpPr>
        <p:spPr>
          <a:xfrm>
            <a:off x="1935480" y="1402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9" name="Блок-схема: подготовка 8">
            <a:extLst>
              <a:ext uri="{FF2B5EF4-FFF2-40B4-BE49-F238E27FC236}">
                <a16:creationId xmlns:a16="http://schemas.microsoft.com/office/drawing/2014/main" id="{4BA1478F-6800-100A-7E81-67E39A4174A1}"/>
              </a:ext>
            </a:extLst>
          </p:cNvPr>
          <p:cNvSpPr/>
          <p:nvPr/>
        </p:nvSpPr>
        <p:spPr>
          <a:xfrm>
            <a:off x="1935480" y="1783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903EB278-8A5B-3CA2-4CFA-534A1D850DDC}"/>
              </a:ext>
            </a:extLst>
          </p:cNvPr>
          <p:cNvSpPr/>
          <p:nvPr/>
        </p:nvSpPr>
        <p:spPr>
          <a:xfrm>
            <a:off x="1809750" y="2164080"/>
            <a:ext cx="960120" cy="495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a[i][j]&gt;max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2F1B73-EA51-D794-EDC5-B11BFEB7A9DD}"/>
              </a:ext>
            </a:extLst>
          </p:cNvPr>
          <p:cNvSpPr/>
          <p:nvPr/>
        </p:nvSpPr>
        <p:spPr>
          <a:xfrm>
            <a:off x="2918460" y="2164080"/>
            <a:ext cx="88392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max = a[i][j]; imax = I;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 jmax = j;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F384D59-DF3F-C156-6A01-8797CFAF4781}"/>
              </a:ext>
            </a:extLst>
          </p:cNvPr>
          <p:cNvSpPr/>
          <p:nvPr/>
        </p:nvSpPr>
        <p:spPr>
          <a:xfrm>
            <a:off x="1935480" y="292608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stop = false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3" name="Блок-схема: подготовка 12">
            <a:extLst>
              <a:ext uri="{FF2B5EF4-FFF2-40B4-BE49-F238E27FC236}">
                <a16:creationId xmlns:a16="http://schemas.microsoft.com/office/drawing/2014/main" id="{74DAF729-58CF-A7E3-E8E4-2FBACA0A6810}"/>
              </a:ext>
            </a:extLst>
          </p:cNvPr>
          <p:cNvSpPr/>
          <p:nvPr/>
        </p:nvSpPr>
        <p:spPr>
          <a:xfrm>
            <a:off x="1935480" y="3307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4" name="Блок-схема: подготовка 13">
            <a:extLst>
              <a:ext uri="{FF2B5EF4-FFF2-40B4-BE49-F238E27FC236}">
                <a16:creationId xmlns:a16="http://schemas.microsoft.com/office/drawing/2014/main" id="{33FF9A24-B1BA-3E19-CA73-4B49B6E243C6}"/>
              </a:ext>
            </a:extLst>
          </p:cNvPr>
          <p:cNvSpPr/>
          <p:nvPr/>
        </p:nvSpPr>
        <p:spPr>
          <a:xfrm>
            <a:off x="1935480" y="3688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1BB548FA-5C0F-BA80-3E43-AA68288CAFE8}"/>
              </a:ext>
            </a:extLst>
          </p:cNvPr>
          <p:cNvSpPr/>
          <p:nvPr/>
        </p:nvSpPr>
        <p:spPr>
          <a:xfrm>
            <a:off x="1735455" y="4069080"/>
            <a:ext cx="110871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i==imax &amp; j==jmax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530A00D-D34F-D6D9-4559-75EF1357EB8C}"/>
              </a:ext>
            </a:extLst>
          </p:cNvPr>
          <p:cNvSpPr/>
          <p:nvPr/>
        </p:nvSpPr>
        <p:spPr>
          <a:xfrm>
            <a:off x="3006090" y="427101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stop = true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411AC66-6CCC-6039-9186-74E61593C303}"/>
              </a:ext>
            </a:extLst>
          </p:cNvPr>
          <p:cNvSpPr/>
          <p:nvPr/>
        </p:nvSpPr>
        <p:spPr>
          <a:xfrm>
            <a:off x="1935480" y="485394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 = 0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DF8AD21-B282-870B-9634-0B4702362B0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89810" y="518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DDDD964-E23E-1957-8791-2ACB89A4CA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9810" y="899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6E8D5C0-6F9B-4CA2-239A-12D8959DFAD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9810" y="1280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8A61B0D-0837-8BD0-A393-78F56D4D199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89810" y="1661160"/>
            <a:ext cx="0" cy="121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AAA48C3-17F3-D41F-AD06-2BC34CD892E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289810" y="2042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48EA1D0-E034-4248-6D27-303EFE87512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769870" y="2411730"/>
            <a:ext cx="1485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AF75D3-06FA-84E5-3BE6-2A846815EC34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H="1" flipV="1">
            <a:off x="1935480" y="1912620"/>
            <a:ext cx="1866900" cy="499110"/>
          </a:xfrm>
          <a:prstGeom prst="bentConnector5">
            <a:avLst>
              <a:gd name="adj1" fmla="val -12245"/>
              <a:gd name="adj2" fmla="val -65394"/>
              <a:gd name="adj3" fmla="val 1125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1AEE1D0-C312-3376-F58E-674E58FDF10A}"/>
              </a:ext>
            </a:extLst>
          </p:cNvPr>
          <p:cNvCxnSpPr>
            <a:stCxn id="10" idx="2"/>
          </p:cNvCxnSpPr>
          <p:nvPr/>
        </p:nvCxnSpPr>
        <p:spPr>
          <a:xfrm>
            <a:off x="2289810" y="2659380"/>
            <a:ext cx="0" cy="74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850B85B7-C7EF-F774-F030-C9619BCAE9BC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2644140" y="1531620"/>
            <a:ext cx="12700" cy="381000"/>
          </a:xfrm>
          <a:prstGeom prst="bentConnector3">
            <a:avLst>
              <a:gd name="adj1" fmla="val 1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0E913A1D-66D8-9EFB-9BEB-84ED89E24C56}"/>
              </a:ext>
            </a:extLst>
          </p:cNvPr>
          <p:cNvCxnSpPr>
            <a:stCxn id="8" idx="1"/>
            <a:endCxn id="12" idx="0"/>
          </p:cNvCxnSpPr>
          <p:nvPr/>
        </p:nvCxnSpPr>
        <p:spPr>
          <a:xfrm rot="10800000" flipH="1" flipV="1">
            <a:off x="1935480" y="1531620"/>
            <a:ext cx="354330" cy="1394460"/>
          </a:xfrm>
          <a:prstGeom prst="bentConnector4">
            <a:avLst>
              <a:gd name="adj1" fmla="val -91398"/>
              <a:gd name="adj2" fmla="val 897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55C94B7-B3D6-AB1C-9E5A-B9B1B76BB53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289810" y="3185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BD341F6-EB56-C679-1F06-57679546D64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289810" y="3566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5A2387BE-9F5C-9859-CF6C-7DB7D973C4E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289810" y="3947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8DBB497-E355-BB65-CE11-A815FA79471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844165" y="4400550"/>
            <a:ext cx="161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D833702-FFFF-66FF-E994-0CB41D0AE82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2289810" y="473202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14399DEA-2F4A-3528-8E2C-0E3D6D9D7E9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H="1" flipV="1">
            <a:off x="1935480" y="3817620"/>
            <a:ext cx="1779270" cy="582930"/>
          </a:xfrm>
          <a:prstGeom prst="bentConnector5">
            <a:avLst>
              <a:gd name="adj1" fmla="val -12848"/>
              <a:gd name="adj2" fmla="val -142810"/>
              <a:gd name="adj3" fmla="val 118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811298C-7DA6-E239-F6ED-A004E06047BB}"/>
              </a:ext>
            </a:extLst>
          </p:cNvPr>
          <p:cNvCxnSpPr>
            <a:stCxn id="17" idx="2"/>
          </p:cNvCxnSpPr>
          <p:nvPr/>
        </p:nvCxnSpPr>
        <p:spPr>
          <a:xfrm>
            <a:off x="2289810" y="511302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8726993A-D809-386D-429C-593E5F278179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flipV="1">
            <a:off x="2644140" y="3436620"/>
            <a:ext cx="12700" cy="381000"/>
          </a:xfrm>
          <a:prstGeom prst="bentConnector3">
            <a:avLst>
              <a:gd name="adj1" fmla="val 14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0DD5F46F-0266-1E0D-6E0F-17A8EB12D89F}"/>
              </a:ext>
            </a:extLst>
          </p:cNvPr>
          <p:cNvSpPr/>
          <p:nvPr/>
        </p:nvSpPr>
        <p:spPr>
          <a:xfrm>
            <a:off x="1935480" y="5494020"/>
            <a:ext cx="708660" cy="25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48A85C9D-1593-CD34-7903-30327C52CC6C}"/>
              </a:ext>
            </a:extLst>
          </p:cNvPr>
          <p:cNvCxnSpPr>
            <a:stCxn id="13" idx="1"/>
            <a:endCxn id="64" idx="0"/>
          </p:cNvCxnSpPr>
          <p:nvPr/>
        </p:nvCxnSpPr>
        <p:spPr>
          <a:xfrm rot="10800000" flipH="1" flipV="1">
            <a:off x="1935480" y="3436620"/>
            <a:ext cx="354330" cy="2057400"/>
          </a:xfrm>
          <a:prstGeom prst="bentConnector4">
            <a:avLst>
              <a:gd name="adj1" fmla="val -116487"/>
              <a:gd name="adj2" fmla="val 908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00A0E0-09AA-C73D-49EE-B75D03750E5D}"/>
              </a:ext>
            </a:extLst>
          </p:cNvPr>
          <p:cNvSpPr txBox="1"/>
          <p:nvPr/>
        </p:nvSpPr>
        <p:spPr>
          <a:xfrm>
            <a:off x="2595785" y="2172970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D02703-6F5B-BD2D-6E9C-0D43C8396F53}"/>
              </a:ext>
            </a:extLst>
          </p:cNvPr>
          <p:cNvSpPr txBox="1"/>
          <p:nvPr/>
        </p:nvSpPr>
        <p:spPr>
          <a:xfrm>
            <a:off x="2657918" y="4149090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208A6C-A4AE-CAE4-6332-7992C6657D38}"/>
              </a:ext>
            </a:extLst>
          </p:cNvPr>
          <p:cNvSpPr txBox="1"/>
          <p:nvPr/>
        </p:nvSpPr>
        <p:spPr>
          <a:xfrm>
            <a:off x="1831244" y="2516178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1AFF11-9456-B860-816A-860AA777E448}"/>
              </a:ext>
            </a:extLst>
          </p:cNvPr>
          <p:cNvSpPr txBox="1"/>
          <p:nvPr/>
        </p:nvSpPr>
        <p:spPr>
          <a:xfrm>
            <a:off x="1828592" y="4616604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1BCCCF-A2B9-C507-D0A6-59150CFA2E9C}"/>
              </a:ext>
            </a:extLst>
          </p:cNvPr>
          <p:cNvSpPr txBox="1"/>
          <p:nvPr/>
        </p:nvSpPr>
        <p:spPr>
          <a:xfrm>
            <a:off x="2038583" y="5927020"/>
            <a:ext cx="13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Функція </a:t>
            </a:r>
            <a:r>
              <a:rPr lang="en-US" sz="1200"/>
              <a:t>zamena()</a:t>
            </a:r>
            <a:endParaRPr lang="ru-UA" sz="120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7BBE0E83-E47C-5BC9-8B3C-F78A1A643FCA}"/>
              </a:ext>
            </a:extLst>
          </p:cNvPr>
          <p:cNvSpPr/>
          <p:nvPr/>
        </p:nvSpPr>
        <p:spPr>
          <a:xfrm>
            <a:off x="5882640" y="640080"/>
            <a:ext cx="7086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a[4][4], i, j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5" name="Блок-схема: подготовка 74">
            <a:extLst>
              <a:ext uri="{FF2B5EF4-FFF2-40B4-BE49-F238E27FC236}">
                <a16:creationId xmlns:a16="http://schemas.microsoft.com/office/drawing/2014/main" id="{6F913843-C703-7D85-EBF1-7426C7C59A1C}"/>
              </a:ext>
            </a:extLst>
          </p:cNvPr>
          <p:cNvSpPr/>
          <p:nvPr/>
        </p:nvSpPr>
        <p:spPr>
          <a:xfrm>
            <a:off x="5878830" y="1021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6" name="Блок-схема: подготовка 75">
            <a:extLst>
              <a:ext uri="{FF2B5EF4-FFF2-40B4-BE49-F238E27FC236}">
                <a16:creationId xmlns:a16="http://schemas.microsoft.com/office/drawing/2014/main" id="{BABB00A2-2064-901F-7718-C464187B4B70}"/>
              </a:ext>
            </a:extLst>
          </p:cNvPr>
          <p:cNvSpPr/>
          <p:nvPr/>
        </p:nvSpPr>
        <p:spPr>
          <a:xfrm>
            <a:off x="5878830" y="1402080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7" name="Параллелограмм 76">
            <a:extLst>
              <a:ext uri="{FF2B5EF4-FFF2-40B4-BE49-F238E27FC236}">
                <a16:creationId xmlns:a16="http://schemas.microsoft.com/office/drawing/2014/main" id="{2F63EA17-0B9E-89BF-6EF1-2187BC20AE2E}"/>
              </a:ext>
            </a:extLst>
          </p:cNvPr>
          <p:cNvSpPr/>
          <p:nvPr/>
        </p:nvSpPr>
        <p:spPr>
          <a:xfrm>
            <a:off x="5878830" y="1783080"/>
            <a:ext cx="708660" cy="25908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E4C5F4B-A52C-4C94-8C11-6D16AA552EEA}"/>
              </a:ext>
            </a:extLst>
          </p:cNvPr>
          <p:cNvCxnSpPr>
            <a:cxnSpLocks/>
          </p:cNvCxnSpPr>
          <p:nvPr/>
        </p:nvCxnSpPr>
        <p:spPr>
          <a:xfrm flipH="1">
            <a:off x="6587490" y="1661160"/>
            <a:ext cx="5461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67EB9FE4-A56C-3BCD-97C4-1253E9893ADB}"/>
              </a:ext>
            </a:extLst>
          </p:cNvPr>
          <p:cNvCxnSpPr>
            <a:stCxn id="5" idx="2"/>
            <a:endCxn id="74" idx="0"/>
          </p:cNvCxnSpPr>
          <p:nvPr/>
        </p:nvCxnSpPr>
        <p:spPr>
          <a:xfrm>
            <a:off x="6236970" y="518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4C144627-15E6-3537-1C6A-304407485A43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 flipH="1">
            <a:off x="6233160" y="899160"/>
            <a:ext cx="381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81241A7A-AD54-2B59-6ABD-C0C3458E3C0D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6233160" y="1280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D565A13C-9DCB-4411-A434-A801EB2D2C24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6233160" y="1661160"/>
            <a:ext cx="0" cy="12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ECC81E6E-6A70-AF6D-DF41-5A439AC3E463}"/>
              </a:ext>
            </a:extLst>
          </p:cNvPr>
          <p:cNvCxnSpPr>
            <a:stCxn id="77" idx="4"/>
            <a:endCxn id="76" idx="1"/>
          </p:cNvCxnSpPr>
          <p:nvPr/>
        </p:nvCxnSpPr>
        <p:spPr>
          <a:xfrm rot="5400000" flipH="1">
            <a:off x="5800725" y="1609725"/>
            <a:ext cx="510540" cy="354330"/>
          </a:xfrm>
          <a:prstGeom prst="bentConnector4">
            <a:avLst>
              <a:gd name="adj1" fmla="val -27363"/>
              <a:gd name="adj2" fmla="val 153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8DCD94F3-CB75-1701-C8ED-56518D45AD8F}"/>
              </a:ext>
            </a:extLst>
          </p:cNvPr>
          <p:cNvCxnSpPr>
            <a:stCxn id="76" idx="3"/>
            <a:endCxn id="75" idx="3"/>
          </p:cNvCxnSpPr>
          <p:nvPr/>
        </p:nvCxnSpPr>
        <p:spPr>
          <a:xfrm flipV="1">
            <a:off x="6587490" y="1150620"/>
            <a:ext cx="12700" cy="381000"/>
          </a:xfrm>
          <a:prstGeom prst="bentConnector3">
            <a:avLst>
              <a:gd name="adj1" fmla="val 13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Блок-схема: типовой процесс 97">
            <a:extLst>
              <a:ext uri="{FF2B5EF4-FFF2-40B4-BE49-F238E27FC236}">
                <a16:creationId xmlns:a16="http://schemas.microsoft.com/office/drawing/2014/main" id="{A335318C-4D88-EC05-55F6-16F68E93FCA5}"/>
              </a:ext>
            </a:extLst>
          </p:cNvPr>
          <p:cNvSpPr/>
          <p:nvPr/>
        </p:nvSpPr>
        <p:spPr>
          <a:xfrm>
            <a:off x="5780406" y="2437447"/>
            <a:ext cx="905508" cy="25908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zamena(a)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A378860D-4D0C-C0D9-7708-1C35706E5136}"/>
              </a:ext>
            </a:extLst>
          </p:cNvPr>
          <p:cNvCxnSpPr>
            <a:stCxn id="75" idx="1"/>
            <a:endCxn id="98" idx="0"/>
          </p:cNvCxnSpPr>
          <p:nvPr/>
        </p:nvCxnSpPr>
        <p:spPr>
          <a:xfrm rot="10800000" flipH="1" flipV="1">
            <a:off x="5878830" y="1150619"/>
            <a:ext cx="354330" cy="1286827"/>
          </a:xfrm>
          <a:prstGeom prst="bentConnector4">
            <a:avLst>
              <a:gd name="adj1" fmla="val -73477"/>
              <a:gd name="adj2" fmla="val 861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Блок-схема: подготовка 102">
            <a:extLst>
              <a:ext uri="{FF2B5EF4-FFF2-40B4-BE49-F238E27FC236}">
                <a16:creationId xmlns:a16="http://schemas.microsoft.com/office/drawing/2014/main" id="{ADCCA35B-27DE-EAC9-A817-11CF36536AB9}"/>
              </a:ext>
            </a:extLst>
          </p:cNvPr>
          <p:cNvSpPr/>
          <p:nvPr/>
        </p:nvSpPr>
        <p:spPr>
          <a:xfrm>
            <a:off x="5878830" y="2822096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04" name="Блок-схема: подготовка 103">
            <a:extLst>
              <a:ext uri="{FF2B5EF4-FFF2-40B4-BE49-F238E27FC236}">
                <a16:creationId xmlns:a16="http://schemas.microsoft.com/office/drawing/2014/main" id="{72232B93-12C4-EAF2-143F-B1A063BE88E6}"/>
              </a:ext>
            </a:extLst>
          </p:cNvPr>
          <p:cNvSpPr/>
          <p:nvPr/>
        </p:nvSpPr>
        <p:spPr>
          <a:xfrm>
            <a:off x="5878830" y="3206745"/>
            <a:ext cx="708660" cy="25908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05" name="Параллелограмм 104">
            <a:extLst>
              <a:ext uri="{FF2B5EF4-FFF2-40B4-BE49-F238E27FC236}">
                <a16:creationId xmlns:a16="http://schemas.microsoft.com/office/drawing/2014/main" id="{321E689A-1E86-48FD-C3F3-D9C858D8E958}"/>
              </a:ext>
            </a:extLst>
          </p:cNvPr>
          <p:cNvSpPr/>
          <p:nvPr/>
        </p:nvSpPr>
        <p:spPr>
          <a:xfrm>
            <a:off x="5878830" y="3591394"/>
            <a:ext cx="708660" cy="25908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D6AAA4DB-8A30-62B1-CA58-0257A43764AF}"/>
              </a:ext>
            </a:extLst>
          </p:cNvPr>
          <p:cNvCxnSpPr>
            <a:cxnSpLocks/>
          </p:cNvCxnSpPr>
          <p:nvPr/>
        </p:nvCxnSpPr>
        <p:spPr>
          <a:xfrm flipH="1">
            <a:off x="5824220" y="3850474"/>
            <a:ext cx="5461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6756468-FC47-BABD-799F-F02102F5F4FF}"/>
              </a:ext>
            </a:extLst>
          </p:cNvPr>
          <p:cNvCxnSpPr>
            <a:stCxn id="98" idx="2"/>
            <a:endCxn id="103" idx="0"/>
          </p:cNvCxnSpPr>
          <p:nvPr/>
        </p:nvCxnSpPr>
        <p:spPr>
          <a:xfrm>
            <a:off x="6233160" y="2696527"/>
            <a:ext cx="0" cy="12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8FEC00C3-0B12-CD7F-3541-1856AF1D54CA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>
            <a:off x="6233160" y="3081176"/>
            <a:ext cx="0" cy="12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F3157838-2E0D-B89F-911F-9CAB4A4E30B5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6233160" y="3465825"/>
            <a:ext cx="0" cy="125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: уступ 114">
            <a:extLst>
              <a:ext uri="{FF2B5EF4-FFF2-40B4-BE49-F238E27FC236}">
                <a16:creationId xmlns:a16="http://schemas.microsoft.com/office/drawing/2014/main" id="{2FE21554-037D-A080-9A63-F1EF34F73C28}"/>
              </a:ext>
            </a:extLst>
          </p:cNvPr>
          <p:cNvCxnSpPr>
            <a:cxnSpLocks/>
          </p:cNvCxnSpPr>
          <p:nvPr/>
        </p:nvCxnSpPr>
        <p:spPr>
          <a:xfrm rot="5400000" flipH="1">
            <a:off x="5802710" y="3412077"/>
            <a:ext cx="514189" cy="354330"/>
          </a:xfrm>
          <a:prstGeom prst="bentConnector4">
            <a:avLst>
              <a:gd name="adj1" fmla="val -33343"/>
              <a:gd name="adj2" fmla="val 1501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4AD3CD2A-C070-102E-1F5E-49113860720F}"/>
              </a:ext>
            </a:extLst>
          </p:cNvPr>
          <p:cNvCxnSpPr>
            <a:stCxn id="104" idx="3"/>
            <a:endCxn id="103" idx="3"/>
          </p:cNvCxnSpPr>
          <p:nvPr/>
        </p:nvCxnSpPr>
        <p:spPr>
          <a:xfrm flipV="1">
            <a:off x="6587490" y="2951636"/>
            <a:ext cx="12700" cy="384649"/>
          </a:xfrm>
          <a:prstGeom prst="bentConnector3">
            <a:avLst>
              <a:gd name="adj1" fmla="val 13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B150686C-F551-CDEA-F853-4525E538AFCF}"/>
              </a:ext>
            </a:extLst>
          </p:cNvPr>
          <p:cNvSpPr/>
          <p:nvPr/>
        </p:nvSpPr>
        <p:spPr>
          <a:xfrm>
            <a:off x="5883275" y="4246721"/>
            <a:ext cx="708660" cy="25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D1CA5265-4FAE-4BE5-EE45-1021E9346B2F}"/>
              </a:ext>
            </a:extLst>
          </p:cNvPr>
          <p:cNvCxnSpPr>
            <a:stCxn id="103" idx="1"/>
            <a:endCxn id="121" idx="0"/>
          </p:cNvCxnSpPr>
          <p:nvPr/>
        </p:nvCxnSpPr>
        <p:spPr>
          <a:xfrm rot="10800000" flipH="1" flipV="1">
            <a:off x="5878829" y="2951635"/>
            <a:ext cx="358775" cy="1295085"/>
          </a:xfrm>
          <a:prstGeom prst="bentConnector4">
            <a:avLst>
              <a:gd name="adj1" fmla="val -70797"/>
              <a:gd name="adj2" fmla="val 878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CC7107D-E87C-A657-242F-0DB11D5F7BE7}"/>
              </a:ext>
            </a:extLst>
          </p:cNvPr>
          <p:cNvSpPr txBox="1"/>
          <p:nvPr/>
        </p:nvSpPr>
        <p:spPr>
          <a:xfrm>
            <a:off x="5529281" y="4717911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Основна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3428321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Широкоэкранный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2024-12-19T14:23:41Z</dcterms:created>
  <dcterms:modified xsi:type="dcterms:W3CDTF">2024-12-19T14:45:08Z</dcterms:modified>
</cp:coreProperties>
</file>