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722" y="-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CA698-26F8-A473-F022-E3EBE2CD9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7F72FA-058A-C178-C4B7-56E6C3FBA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5516D1-5053-92BD-158F-9573624A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9528-6227-491B-BEC4-1555DCA7DA5F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81C70-D4DE-281F-9219-6E4372DC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F9C367-A995-9534-14F3-6E5975E6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B72-1889-4F97-BE14-E6F35F4FDB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982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C759B-15B2-6C4B-52A6-90A5D556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7477F8-C0A3-90CC-7455-1C16C5468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DCD97-C667-DC5E-DF74-67DF3ACF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9528-6227-491B-BEC4-1555DCA7DA5F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BEFE70-543F-9869-77A8-FCF9E2F1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95FE6C-0789-70DF-38E5-2DE5D9D0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B72-1889-4F97-BE14-E6F35F4FDB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58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B82056-6C3D-F9B7-0B4B-80D43BC78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A13FDB-659A-97DF-737D-0AE5F54EC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170631-BD82-C500-D02B-B0A61A55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9528-6227-491B-BEC4-1555DCA7DA5F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144416-9105-3D98-AA36-278127EC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BF4E2-A968-4322-00DF-A7F7989D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B72-1889-4F97-BE14-E6F35F4FDB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459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7D087-9E8E-931A-7D80-E998D48C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7B5D8-E5FF-D23C-1353-3842B7EA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2E459-F58C-1D76-0D44-D0435DF4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9528-6227-491B-BEC4-1555DCA7DA5F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76E78B-EBCB-5EC5-6442-96548F72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89CAF-04FB-F49E-577E-67406D8C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B72-1889-4F97-BE14-E6F35F4FDB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6229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80217-2FC6-3EE9-C715-9050664D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A39552-FABC-44FE-7168-2B457AD7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002F20-3954-7AD3-AECF-CEE7B645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9528-6227-491B-BEC4-1555DCA7DA5F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13C006-2B6B-41F8-67EB-8C3563E8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6D16EB-3753-AFF5-44BC-0A500DAF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B72-1889-4F97-BE14-E6F35F4FDB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1259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915F1-6633-2647-9ADA-F46BD414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A01D2-77A3-12EF-61B2-6CD223898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218583-6048-7023-31E2-9638EC87F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00FED7-C18B-4ED9-E08B-AF8B93AE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9528-6227-491B-BEC4-1555DCA7DA5F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3C62D3-7AD4-E72A-CC87-3AF5B9D5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B1C28-8F35-E5BE-D51A-63FC8F80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B72-1889-4F97-BE14-E6F35F4FDB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112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AADC7-8D13-CB72-9946-C7493F18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E5CEDC-766E-5D36-F197-14DAB1410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14F5AA-1FDD-2180-8147-FA0740AD9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7AC5EF-A19B-E652-213E-61476704D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6DB0FF-A349-1C43-D9C8-30C0397A1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AD1DDD-C379-CFC5-FB2A-172FCDD7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9528-6227-491B-BEC4-1555DCA7DA5F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ED93E6-D0A8-1EFC-EA6E-68D3B14B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9F1B36-4055-91DB-C0D9-CE20C32C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B72-1889-4F97-BE14-E6F35F4FDB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3664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EE23F-BD72-310E-A93A-06A65415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6097AD-889A-E6EB-81A5-6F04CAB2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9528-6227-491B-BEC4-1555DCA7DA5F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8B7008-079E-F9ED-3EB3-BE5E2A98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9B5455-48EA-D87C-9CA0-0EA98130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B72-1889-4F97-BE14-E6F35F4FDB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6913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436CE5-BFBF-B913-862D-16146BBF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9528-6227-491B-BEC4-1555DCA7DA5F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CDD357-D942-F101-11A2-66FFCCEE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B9CDEE-25A2-5372-0275-7848F625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B72-1889-4F97-BE14-E6F35F4FDB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8507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EA325-13E6-51DC-6448-6EDB487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66009-ABFE-1CB3-D9FC-34B42C10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1ED-D329-929D-54B6-3969D9BFC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544E70-ADFE-B237-B4F2-6732BEB5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9528-6227-491B-BEC4-1555DCA7DA5F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A9169D-A394-374D-55C4-C3A3DCD2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DB4B01-D057-F3D1-9ECB-EED0B46E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B72-1889-4F97-BE14-E6F35F4FDB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8016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A1732-A5AB-7E5F-B4C4-DF601B27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86A687-2102-66CA-F29C-E664B7AC5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596433-9CFA-7DB2-8BB1-1041A7E0E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BB9CF4-5BB4-8ADE-DF24-35B3E47F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9528-6227-491B-BEC4-1555DCA7DA5F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D524EC-53C5-816E-1A21-A27D1F5D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25FBED-7EFF-5555-CEA4-6A1062C6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AB72-1889-4F97-BE14-E6F35F4FDB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9145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850FE-75AE-CD25-E8BE-79DBD136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CE182C-E6F2-DCD4-86CF-B2F145F6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1B429-1D8D-A740-9DEC-3899D993A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9528-6227-491B-BEC4-1555DCA7DA5F}" type="datetimeFigureOut">
              <a:rPr lang="ru-UA" smtClean="0"/>
              <a:t>19.12.2024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3FA36-DB39-D793-93AE-84E928F9F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F4BBB-6D06-571E-E95C-02BD7303D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BAB72-1889-4F97-BE14-E6F35F4FDB6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4179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17A236D-C12C-D2B8-92D7-DC8FF8BD63A8}"/>
              </a:ext>
            </a:extLst>
          </p:cNvPr>
          <p:cNvSpPr/>
          <p:nvPr/>
        </p:nvSpPr>
        <p:spPr>
          <a:xfrm>
            <a:off x="1935480" y="167640"/>
            <a:ext cx="670560" cy="2438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05F1DE2-F221-8B44-431C-32CCDB6CA6DF}"/>
              </a:ext>
            </a:extLst>
          </p:cNvPr>
          <p:cNvSpPr/>
          <p:nvPr/>
        </p:nvSpPr>
        <p:spPr>
          <a:xfrm>
            <a:off x="5646420" y="167640"/>
            <a:ext cx="670560" cy="2438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4D54CD-E5CD-8CF0-164D-E386F72BA9B7}"/>
              </a:ext>
            </a:extLst>
          </p:cNvPr>
          <p:cNvSpPr/>
          <p:nvPr/>
        </p:nvSpPr>
        <p:spPr>
          <a:xfrm>
            <a:off x="1857375" y="510540"/>
            <a:ext cx="826770" cy="403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imin=jmin=0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Imax=jmax=0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7" name="Блок-схема: подготовка 6">
            <a:extLst>
              <a:ext uri="{FF2B5EF4-FFF2-40B4-BE49-F238E27FC236}">
                <a16:creationId xmlns:a16="http://schemas.microsoft.com/office/drawing/2014/main" id="{8AA2029B-66A5-AC85-7255-20972408B459}"/>
              </a:ext>
            </a:extLst>
          </p:cNvPr>
          <p:cNvSpPr/>
          <p:nvPr/>
        </p:nvSpPr>
        <p:spPr>
          <a:xfrm>
            <a:off x="1896427" y="1013460"/>
            <a:ext cx="748665" cy="23622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i=0,3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8" name="Блок-схема: подготовка 7">
            <a:extLst>
              <a:ext uri="{FF2B5EF4-FFF2-40B4-BE49-F238E27FC236}">
                <a16:creationId xmlns:a16="http://schemas.microsoft.com/office/drawing/2014/main" id="{48F52BB9-C0E3-CCC6-9D0E-0E7ED6865290}"/>
              </a:ext>
            </a:extLst>
          </p:cNvPr>
          <p:cNvSpPr/>
          <p:nvPr/>
        </p:nvSpPr>
        <p:spPr>
          <a:xfrm>
            <a:off x="1896427" y="1348740"/>
            <a:ext cx="748665" cy="23622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j=0,5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54C96A61-535C-2F92-0F17-D908A84B5D1D}"/>
              </a:ext>
            </a:extLst>
          </p:cNvPr>
          <p:cNvSpPr/>
          <p:nvPr/>
        </p:nvSpPr>
        <p:spPr>
          <a:xfrm>
            <a:off x="1657824" y="1684020"/>
            <a:ext cx="1225870" cy="6324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a[i][j]&lt;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a[imin]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[jmin]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DBF44E52-4997-3423-2A72-6F57FDC6550F}"/>
              </a:ext>
            </a:extLst>
          </p:cNvPr>
          <p:cNvSpPr/>
          <p:nvPr/>
        </p:nvSpPr>
        <p:spPr>
          <a:xfrm>
            <a:off x="1657824" y="2415540"/>
            <a:ext cx="1225870" cy="6324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a[i][j]&lt;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a[imax]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[jmax]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380578-6A6E-41CB-B217-DD4976D0805B}"/>
              </a:ext>
            </a:extLst>
          </p:cNvPr>
          <p:cNvSpPr/>
          <p:nvPr/>
        </p:nvSpPr>
        <p:spPr>
          <a:xfrm>
            <a:off x="3076575" y="1798320"/>
            <a:ext cx="826770" cy="403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imin = I; 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jmin = j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05FE394-3742-A42E-5FB7-DADE2AE84420}"/>
              </a:ext>
            </a:extLst>
          </p:cNvPr>
          <p:cNvSpPr/>
          <p:nvPr/>
        </p:nvSpPr>
        <p:spPr>
          <a:xfrm>
            <a:off x="3076575" y="2529840"/>
            <a:ext cx="826770" cy="403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imax = I; 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jmax = j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B8DB822-D77C-5AB2-1CF7-77F0C5EC1A4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70760" y="411480"/>
            <a:ext cx="0" cy="99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0F6E0FB-66E8-184C-AA8E-460EE70048A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70760" y="914400"/>
            <a:ext cx="0" cy="99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5A6D402-14D6-3A53-5D69-C6BEF99DD81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70760" y="1249680"/>
            <a:ext cx="0" cy="99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AFDBCF9-546E-BB4E-7598-78F5B4D616B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270759" y="1584960"/>
            <a:ext cx="1" cy="99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4DD5853E-1F1C-3341-BD10-75467A4F411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2883694" y="2000250"/>
            <a:ext cx="1928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DC13E911-1A81-8974-6545-00B0EE63212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270759" y="2316480"/>
            <a:ext cx="0" cy="99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CBB891B4-8746-1009-1CCA-BD0A13C9F4D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883694" y="2731770"/>
            <a:ext cx="1928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2D573DB1-6B1D-B3E8-ACB8-E5665AE35DBF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H="1" flipV="1">
            <a:off x="1896427" y="1466850"/>
            <a:ext cx="2006918" cy="533400"/>
          </a:xfrm>
          <a:prstGeom prst="bentConnector5">
            <a:avLst>
              <a:gd name="adj1" fmla="val -11391"/>
              <a:gd name="adj2" fmla="val -225476"/>
              <a:gd name="adj3" fmla="val 1189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7F36A2C-E75A-7E77-1651-F08E891D9EC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270759" y="3048000"/>
            <a:ext cx="0" cy="146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BE82E21-4A52-B4FB-382C-33ED1AD88E66}"/>
              </a:ext>
            </a:extLst>
          </p:cNvPr>
          <p:cNvCxnSpPr>
            <a:stCxn id="12" idx="3"/>
          </p:cNvCxnSpPr>
          <p:nvPr/>
        </p:nvCxnSpPr>
        <p:spPr>
          <a:xfrm>
            <a:off x="3903345" y="2731770"/>
            <a:ext cx="224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1C5B2C8D-2E73-CF51-78E6-A6B5DD848EA6}"/>
              </a:ext>
            </a:extLst>
          </p:cNvPr>
          <p:cNvCxnSpPr>
            <a:stCxn id="8" idx="3"/>
            <a:endCxn id="7" idx="3"/>
          </p:cNvCxnSpPr>
          <p:nvPr/>
        </p:nvCxnSpPr>
        <p:spPr>
          <a:xfrm flipV="1">
            <a:off x="2645092" y="1131570"/>
            <a:ext cx="12700" cy="335280"/>
          </a:xfrm>
          <a:prstGeom prst="bentConnector3">
            <a:avLst>
              <a:gd name="adj1" fmla="val 14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519FB1F6-0ACC-0ED4-6FE4-C94535224742}"/>
              </a:ext>
            </a:extLst>
          </p:cNvPr>
          <p:cNvSpPr/>
          <p:nvPr/>
        </p:nvSpPr>
        <p:spPr>
          <a:xfrm>
            <a:off x="1935479" y="3437890"/>
            <a:ext cx="670560" cy="2438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Кінець</a:t>
            </a:r>
          </a:p>
        </p:txBody>
      </p: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98C3282B-ACE5-2171-D024-88713FC5A3BD}"/>
              </a:ext>
            </a:extLst>
          </p:cNvPr>
          <p:cNvCxnSpPr>
            <a:stCxn id="7" idx="1"/>
            <a:endCxn id="42" idx="0"/>
          </p:cNvCxnSpPr>
          <p:nvPr/>
        </p:nvCxnSpPr>
        <p:spPr>
          <a:xfrm rot="10800000" flipH="1" flipV="1">
            <a:off x="1896427" y="1131570"/>
            <a:ext cx="374332" cy="2306320"/>
          </a:xfrm>
          <a:prstGeom prst="bentConnector4">
            <a:avLst>
              <a:gd name="adj1" fmla="val -127227"/>
              <a:gd name="adj2" fmla="val 930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6AD6C1-94E4-B8B4-D9FE-CAF7CE234A3C}"/>
              </a:ext>
            </a:extLst>
          </p:cNvPr>
          <p:cNvSpPr txBox="1"/>
          <p:nvPr/>
        </p:nvSpPr>
        <p:spPr>
          <a:xfrm>
            <a:off x="2695608" y="1727027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900"/>
              <a:t>Так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39406F-7A2A-B74B-6835-0BE82F8966B0}"/>
              </a:ext>
            </a:extLst>
          </p:cNvPr>
          <p:cNvSpPr txBox="1"/>
          <p:nvPr/>
        </p:nvSpPr>
        <p:spPr>
          <a:xfrm>
            <a:off x="2709609" y="2463472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900"/>
              <a:t>Так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492F36-2AA4-C6C7-5ACB-5239E38B192A}"/>
              </a:ext>
            </a:extLst>
          </p:cNvPr>
          <p:cNvSpPr txBox="1"/>
          <p:nvPr/>
        </p:nvSpPr>
        <p:spPr>
          <a:xfrm>
            <a:off x="1896425" y="2220114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900"/>
              <a:t>Ні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BBED88-DA37-5215-64D0-E381376AB54F}"/>
              </a:ext>
            </a:extLst>
          </p:cNvPr>
          <p:cNvSpPr txBox="1"/>
          <p:nvPr/>
        </p:nvSpPr>
        <p:spPr>
          <a:xfrm>
            <a:off x="1887534" y="2963218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900"/>
              <a:t>Ні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90468C-FDAC-3BA2-B3B4-E6A68EC33244}"/>
              </a:ext>
            </a:extLst>
          </p:cNvPr>
          <p:cNvSpPr txBox="1"/>
          <p:nvPr/>
        </p:nvSpPr>
        <p:spPr>
          <a:xfrm>
            <a:off x="2206970" y="4025196"/>
            <a:ext cx="1353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200"/>
              <a:t>Функція </a:t>
            </a:r>
            <a:r>
              <a:rPr lang="en-US" sz="1200"/>
              <a:t>MinMax()</a:t>
            </a:r>
            <a:endParaRPr lang="ru-UA" sz="120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750994F-9447-2179-DE3A-DCE612E5E0BB}"/>
              </a:ext>
            </a:extLst>
          </p:cNvPr>
          <p:cNvSpPr/>
          <p:nvPr/>
        </p:nvSpPr>
        <p:spPr>
          <a:xfrm>
            <a:off x="5568315" y="518160"/>
            <a:ext cx="82677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a[3][5], i, j, i_min, i_max, j_min, j_max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53" name="Блок-схема: подготовка 52">
            <a:extLst>
              <a:ext uri="{FF2B5EF4-FFF2-40B4-BE49-F238E27FC236}">
                <a16:creationId xmlns:a16="http://schemas.microsoft.com/office/drawing/2014/main" id="{272A7E6E-FD64-10F2-E533-0F115DA9A2BD}"/>
              </a:ext>
            </a:extLst>
          </p:cNvPr>
          <p:cNvSpPr/>
          <p:nvPr/>
        </p:nvSpPr>
        <p:spPr>
          <a:xfrm>
            <a:off x="5607367" y="1120140"/>
            <a:ext cx="748665" cy="23622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i=0,3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54" name="Блок-схема: подготовка 53">
            <a:extLst>
              <a:ext uri="{FF2B5EF4-FFF2-40B4-BE49-F238E27FC236}">
                <a16:creationId xmlns:a16="http://schemas.microsoft.com/office/drawing/2014/main" id="{B17C0F99-2F88-3376-0CF4-4CEF16CA3F5C}"/>
              </a:ext>
            </a:extLst>
          </p:cNvPr>
          <p:cNvSpPr/>
          <p:nvPr/>
        </p:nvSpPr>
        <p:spPr>
          <a:xfrm>
            <a:off x="5608002" y="1463040"/>
            <a:ext cx="748665" cy="23622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j=0,5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55" name="Параллелограмм 54">
            <a:extLst>
              <a:ext uri="{FF2B5EF4-FFF2-40B4-BE49-F238E27FC236}">
                <a16:creationId xmlns:a16="http://schemas.microsoft.com/office/drawing/2014/main" id="{AA78502E-2B23-5E4E-2381-0E441ADE5FB4}"/>
              </a:ext>
            </a:extLst>
          </p:cNvPr>
          <p:cNvSpPr/>
          <p:nvPr/>
        </p:nvSpPr>
        <p:spPr>
          <a:xfrm>
            <a:off x="5607366" y="1807999"/>
            <a:ext cx="748665" cy="23622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a[i][j]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F89C0A7C-F61E-3C93-F514-497DCF3AC671}"/>
              </a:ext>
            </a:extLst>
          </p:cNvPr>
          <p:cNvCxnSpPr>
            <a:endCxn id="55" idx="2"/>
          </p:cNvCxnSpPr>
          <p:nvPr/>
        </p:nvCxnSpPr>
        <p:spPr>
          <a:xfrm flipH="1">
            <a:off x="6356031" y="1699260"/>
            <a:ext cx="39054" cy="108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Блок-схема: типовой процесс 57">
            <a:extLst>
              <a:ext uri="{FF2B5EF4-FFF2-40B4-BE49-F238E27FC236}">
                <a16:creationId xmlns:a16="http://schemas.microsoft.com/office/drawing/2014/main" id="{8D4D4D86-7F29-3F72-4040-638E46322C40}"/>
              </a:ext>
            </a:extLst>
          </p:cNvPr>
          <p:cNvSpPr/>
          <p:nvPr/>
        </p:nvSpPr>
        <p:spPr>
          <a:xfrm>
            <a:off x="5368763" y="2290444"/>
            <a:ext cx="1225869" cy="40386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MinMax(a, &amp;i_min, … &amp;j_max)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06836E5B-7A51-BAD0-1FE2-7AE166F6FDA9}"/>
              </a:ext>
            </a:extLst>
          </p:cNvPr>
          <p:cNvCxnSpPr>
            <a:stCxn id="55" idx="4"/>
            <a:endCxn id="54" idx="1"/>
          </p:cNvCxnSpPr>
          <p:nvPr/>
        </p:nvCxnSpPr>
        <p:spPr>
          <a:xfrm rot="5400000" flipH="1">
            <a:off x="5563316" y="1625837"/>
            <a:ext cx="463069" cy="373697"/>
          </a:xfrm>
          <a:prstGeom prst="bentConnector4">
            <a:avLst>
              <a:gd name="adj1" fmla="val -17827"/>
              <a:gd name="adj2" fmla="val 1460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12211589-2FB6-A453-0470-5ABB7055EA4A}"/>
              </a:ext>
            </a:extLst>
          </p:cNvPr>
          <p:cNvCxnSpPr>
            <a:stCxn id="54" idx="3"/>
            <a:endCxn id="53" idx="3"/>
          </p:cNvCxnSpPr>
          <p:nvPr/>
        </p:nvCxnSpPr>
        <p:spPr>
          <a:xfrm flipH="1" flipV="1">
            <a:off x="6356032" y="1238250"/>
            <a:ext cx="635" cy="342900"/>
          </a:xfrm>
          <a:prstGeom prst="bentConnector3">
            <a:avLst>
              <a:gd name="adj1" fmla="val -25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: уступ 68">
            <a:extLst>
              <a:ext uri="{FF2B5EF4-FFF2-40B4-BE49-F238E27FC236}">
                <a16:creationId xmlns:a16="http://schemas.microsoft.com/office/drawing/2014/main" id="{89E1C882-9A47-2528-71FE-2B2A95585420}"/>
              </a:ext>
            </a:extLst>
          </p:cNvPr>
          <p:cNvCxnSpPr>
            <a:stCxn id="53" idx="1"/>
            <a:endCxn id="58" idx="0"/>
          </p:cNvCxnSpPr>
          <p:nvPr/>
        </p:nvCxnSpPr>
        <p:spPr>
          <a:xfrm rot="10800000" flipH="1" flipV="1">
            <a:off x="5607366" y="1238250"/>
            <a:ext cx="374331" cy="1052194"/>
          </a:xfrm>
          <a:prstGeom prst="bentConnector4">
            <a:avLst>
              <a:gd name="adj1" fmla="val -69551"/>
              <a:gd name="adj2" fmla="val 888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363BBE34-8B6D-3F1B-6306-63742EF5C964}"/>
              </a:ext>
            </a:extLst>
          </p:cNvPr>
          <p:cNvCxnSpPr>
            <a:stCxn id="5" idx="2"/>
            <a:endCxn id="52" idx="0"/>
          </p:cNvCxnSpPr>
          <p:nvPr/>
        </p:nvCxnSpPr>
        <p:spPr>
          <a:xfrm>
            <a:off x="5981700" y="41148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91EEF001-8A03-D9E1-112F-9A5BE8880B01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5981700" y="101346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819D7CA8-C97C-8720-E4D0-AFC2633AA299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>
            <a:off x="5981700" y="1356360"/>
            <a:ext cx="635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527FAE0B-ED45-9C9F-BA23-961F647E64F8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 flipH="1">
            <a:off x="5981699" y="1699260"/>
            <a:ext cx="636" cy="1087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араллелограмм 79">
            <a:extLst>
              <a:ext uri="{FF2B5EF4-FFF2-40B4-BE49-F238E27FC236}">
                <a16:creationId xmlns:a16="http://schemas.microsoft.com/office/drawing/2014/main" id="{0E8E01DC-477C-86CB-1DEA-3D25497AD47D}"/>
              </a:ext>
            </a:extLst>
          </p:cNvPr>
          <p:cNvSpPr/>
          <p:nvPr/>
        </p:nvSpPr>
        <p:spPr>
          <a:xfrm>
            <a:off x="5587839" y="2799080"/>
            <a:ext cx="787719" cy="28463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i_min+1, j_min+1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83" name="Параллелограмм 82">
            <a:extLst>
              <a:ext uri="{FF2B5EF4-FFF2-40B4-BE49-F238E27FC236}">
                <a16:creationId xmlns:a16="http://schemas.microsoft.com/office/drawing/2014/main" id="{F63E2C38-C67B-FB4B-95F6-597D9EEB57E6}"/>
              </a:ext>
            </a:extLst>
          </p:cNvPr>
          <p:cNvSpPr/>
          <p:nvPr/>
        </p:nvSpPr>
        <p:spPr>
          <a:xfrm>
            <a:off x="5561642" y="3200322"/>
            <a:ext cx="840109" cy="28463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i_max+1, j_max+1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3495A521-E7F2-9B88-82D0-DF6966E7CF17}"/>
              </a:ext>
            </a:extLst>
          </p:cNvPr>
          <p:cNvSpPr/>
          <p:nvPr/>
        </p:nvSpPr>
        <p:spPr>
          <a:xfrm>
            <a:off x="5646417" y="3593542"/>
            <a:ext cx="670560" cy="2438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Кінець</a:t>
            </a:r>
          </a:p>
        </p:txBody>
      </p: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4C5C1EA7-9C31-0469-4604-F8FF8DFB8DE4}"/>
              </a:ext>
            </a:extLst>
          </p:cNvPr>
          <p:cNvCxnSpPr>
            <a:stCxn id="58" idx="2"/>
            <a:endCxn id="80" idx="0"/>
          </p:cNvCxnSpPr>
          <p:nvPr/>
        </p:nvCxnSpPr>
        <p:spPr>
          <a:xfrm>
            <a:off x="5981698" y="2694304"/>
            <a:ext cx="1" cy="104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93CEF390-F6AF-7A4C-25FC-22F0B160C5B9}"/>
              </a:ext>
            </a:extLst>
          </p:cNvPr>
          <p:cNvCxnSpPr>
            <a:stCxn id="80" idx="4"/>
            <a:endCxn id="83" idx="0"/>
          </p:cNvCxnSpPr>
          <p:nvPr/>
        </p:nvCxnSpPr>
        <p:spPr>
          <a:xfrm flipH="1">
            <a:off x="5981697" y="3083714"/>
            <a:ext cx="2" cy="116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C3C1C44B-663B-570B-E989-A3ED64184792}"/>
              </a:ext>
            </a:extLst>
          </p:cNvPr>
          <p:cNvCxnSpPr>
            <a:stCxn id="83" idx="4"/>
            <a:endCxn id="84" idx="0"/>
          </p:cNvCxnSpPr>
          <p:nvPr/>
        </p:nvCxnSpPr>
        <p:spPr>
          <a:xfrm>
            <a:off x="5981697" y="3484956"/>
            <a:ext cx="0" cy="108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80A3697-12EC-F066-7D79-B8A7C173096A}"/>
              </a:ext>
            </a:extLst>
          </p:cNvPr>
          <p:cNvSpPr txBox="1"/>
          <p:nvPr/>
        </p:nvSpPr>
        <p:spPr>
          <a:xfrm>
            <a:off x="5277817" y="4025196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200"/>
              <a:t>Основна програма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48F95E9D-FA19-CEA7-5947-06577B4FFC90}"/>
              </a:ext>
            </a:extLst>
          </p:cNvPr>
          <p:cNvCxnSpPr/>
          <p:nvPr/>
        </p:nvCxnSpPr>
        <p:spPr>
          <a:xfrm flipH="1">
            <a:off x="5548784" y="3068010"/>
            <a:ext cx="39054" cy="108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19C48BB8-603C-3D29-5E9E-FD76F43CA8E8}"/>
              </a:ext>
            </a:extLst>
          </p:cNvPr>
          <p:cNvCxnSpPr/>
          <p:nvPr/>
        </p:nvCxnSpPr>
        <p:spPr>
          <a:xfrm flipH="1">
            <a:off x="5522588" y="3484803"/>
            <a:ext cx="39054" cy="108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54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143</Words>
  <Application>Microsoft Office PowerPoint</Application>
  <PresentationFormat>Широкоэкранный</PresentationFormat>
  <Paragraphs>31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Heorhii Iashchuk</dc:creator>
  <cp:lastModifiedBy>Heorhii Iashchuk</cp:lastModifiedBy>
  <cp:revision>2</cp:revision>
  <dcterms:created xsi:type="dcterms:W3CDTF">2024-12-19T13:59:34Z</dcterms:created>
  <dcterms:modified xsi:type="dcterms:W3CDTF">2024-12-19T14:39:28Z</dcterms:modified>
</cp:coreProperties>
</file>