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4026" y="-20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02918-97CD-52C2-6B33-0129ACA3B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2CB58B-A87B-1FCD-071D-3FB398432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600A55-5BD4-E6E6-F278-71773EF5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450A-5F16-437B-8229-F6DA141231AD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CC9E53-8CFE-B939-2A4D-D253F110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98E5AE-3B58-8815-09E7-BD1CA123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8549-059C-4E60-9EC8-80208358818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1601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4F54B-D7C8-B2FC-B37D-54A6B93C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8E1D97-F773-C7BB-DC14-79BF44833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7F2F67-9770-4B7E-001B-4D2DD46F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450A-5F16-437B-8229-F6DA141231AD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132D59-3D75-CE85-EC68-DAC0A083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C36565-A05C-546A-4B12-865BBCB4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8549-059C-4E60-9EC8-80208358818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1379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4BD8CA-9BC2-EBD6-7751-1D1EE35B0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8B0D56-D35C-1218-374C-9549CC3C1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43F7F2-51FB-7FDF-CC81-16132B8E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450A-5F16-437B-8229-F6DA141231AD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859C06-3CE0-D88E-5A55-ADACBE36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424B26-BBC4-60FC-5DCC-5E7BD75D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8549-059C-4E60-9EC8-80208358818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9887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1579C-4184-B2B6-11AE-893E563A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380FDA-DCC8-30C2-9A85-C36A61F9E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32DB1F-1400-E901-BB4B-C9C21437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450A-5F16-437B-8229-F6DA141231AD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B01409-2964-AE2E-3C2D-F79506C8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A4635C-8525-7EF9-F009-C03635FD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8549-059C-4E60-9EC8-80208358818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262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6DF35-15D5-D153-BE77-3092993F5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71A459-D0D3-65A8-CC3C-EF88AD9F3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AF4ECF-3630-701C-98A3-53DC5560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450A-5F16-437B-8229-F6DA141231AD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4FB3EE-6084-1886-886A-9EF0A793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C952A8-B8A2-645F-ABD2-97314ECC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8549-059C-4E60-9EC8-80208358818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8395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CD4EA-1C16-64FE-74C6-967F8B54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C9D183-5ADD-B0C4-D7EE-00BB8DFC7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F88F86-642F-D74D-78D0-A9D077167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6D18AD-0F2C-60CE-309E-99F50F97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450A-5F16-437B-8229-F6DA141231AD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411E33-683C-471F-E472-03D15A21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D47057-3E30-F93C-7C01-F5EEB4A6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8549-059C-4E60-9EC8-80208358818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4031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13500-6CB8-8191-DF75-656BA797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98636B-8CEF-E23E-B18C-5546EABFE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E742F7-D090-51E7-59E8-DE5466C4A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1358512-9106-9E15-46BB-5BD5D4A0A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CD0026-3AAC-5D1D-6845-D0ADC9ED2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954F72-00B4-7CA9-5706-F6B8CAD2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450A-5F16-437B-8229-F6DA141231AD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AEAFD96-3893-A089-67AE-A12DCE33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4FCA22-CB07-3640-09FD-0BA44B0B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8549-059C-4E60-9EC8-80208358818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3021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B1C7E-12AB-7CEA-6D16-AA89DDE8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ACACDA-D1BB-9D9E-4C64-EB126B2F3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450A-5F16-437B-8229-F6DA141231AD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54D9A3-99F4-2853-D360-19300079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86A219-5515-E476-72F7-37CD9220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8549-059C-4E60-9EC8-80208358818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5037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A35B64-E098-3C19-E8B7-ABCE186F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450A-5F16-437B-8229-F6DA141231AD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ECF7341-3569-41AE-6FE1-2860275D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9A70B9-0C3B-A0C2-0439-1384EF0F9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8549-059C-4E60-9EC8-80208358818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1137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FA0F3-408D-9C94-ACB5-BC3781D6D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2CAEA6-EF82-8125-B700-5C7EC94E0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BD0F63-C605-219B-8306-D616AE0C6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39D5E8-DEF5-35E2-218F-602ABB11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450A-5F16-437B-8229-F6DA141231AD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584A19-40AD-0164-0377-B9136F25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7E4F45-61C5-7AB9-55F2-EA01015F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8549-059C-4E60-9EC8-80208358818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233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FA5FD-20C8-A9C2-9271-1031C886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976B1C-DD0B-B9A7-C1B6-AAE833B28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85A75F-BAB3-76CE-1F72-36B05CB5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295C52-23ED-7B06-8204-A8BAC9B1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450A-5F16-437B-8229-F6DA141231AD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7C70CA-A5EF-D277-A37C-8C7D012D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92B834-62BB-DD33-9F8A-91BCEC71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8549-059C-4E60-9EC8-80208358818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5768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9EE53-EC80-A2B8-91F4-DC94265D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185D5C-9D22-02C1-B9AF-4BF8BC2D6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75AD47-55E0-D7DC-B85B-1385AC2FB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450A-5F16-437B-8229-F6DA141231AD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2F28BD-71AD-6288-D39D-57238D43B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F026B6-836F-61BD-0104-D2D8198F6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38549-059C-4E60-9EC8-80208358818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6432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B71C74B-A316-9926-7C9F-9B6233E4FE4B}"/>
              </a:ext>
            </a:extLst>
          </p:cNvPr>
          <p:cNvSpPr/>
          <p:nvPr/>
        </p:nvSpPr>
        <p:spPr>
          <a:xfrm>
            <a:off x="1460500" y="79375"/>
            <a:ext cx="698500" cy="2476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900">
                <a:solidFill>
                  <a:schemeClr val="tx1"/>
                </a:solidFill>
              </a:rPr>
              <a:t>Початок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0AA6563-EC61-2803-1337-AC0C2A1B7166}"/>
              </a:ext>
            </a:extLst>
          </p:cNvPr>
          <p:cNvSpPr/>
          <p:nvPr/>
        </p:nvSpPr>
        <p:spPr>
          <a:xfrm>
            <a:off x="5143500" y="79375"/>
            <a:ext cx="698500" cy="2476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900">
                <a:solidFill>
                  <a:schemeClr val="tx1"/>
                </a:solidFill>
              </a:rPr>
              <a:t>Початок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8367501-63D4-64C0-4A8D-A8C79FD17A91}"/>
              </a:ext>
            </a:extLst>
          </p:cNvPr>
          <p:cNvSpPr/>
          <p:nvPr/>
        </p:nvSpPr>
        <p:spPr>
          <a:xfrm>
            <a:off x="1460500" y="431800"/>
            <a:ext cx="698500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count = 0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7" name="Блок-схема: подготовка 6">
            <a:extLst>
              <a:ext uri="{FF2B5EF4-FFF2-40B4-BE49-F238E27FC236}">
                <a16:creationId xmlns:a16="http://schemas.microsoft.com/office/drawing/2014/main" id="{525A86FB-A9D7-D367-912C-21E1B6E5FED0}"/>
              </a:ext>
            </a:extLst>
          </p:cNvPr>
          <p:cNvSpPr/>
          <p:nvPr/>
        </p:nvSpPr>
        <p:spPr>
          <a:xfrm>
            <a:off x="1460500" y="784225"/>
            <a:ext cx="698500" cy="24765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i=0,n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1714AAD6-E36E-328C-A302-602D0A2E8D6B}"/>
              </a:ext>
            </a:extLst>
          </p:cNvPr>
          <p:cNvSpPr/>
          <p:nvPr/>
        </p:nvSpPr>
        <p:spPr>
          <a:xfrm>
            <a:off x="1374775" y="1136650"/>
            <a:ext cx="869950" cy="4508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a[i]&gt;a[0]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1B0C0F6-8814-1865-2A21-4E6DA3D04F6E}"/>
              </a:ext>
            </a:extLst>
          </p:cNvPr>
          <p:cNvSpPr/>
          <p:nvPr/>
        </p:nvSpPr>
        <p:spPr>
          <a:xfrm>
            <a:off x="2425700" y="1238250"/>
            <a:ext cx="698500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count += 1</a:t>
            </a:r>
            <a:endParaRPr lang="ru-UA" sz="900">
              <a:solidFill>
                <a:schemeClr val="tx1"/>
              </a:solidFill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68DDF8B5-5607-E9FA-D258-8376C7D0AF4F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809750" y="327025"/>
            <a:ext cx="0" cy="10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5D626CC6-6290-06D2-2292-9FAF339929D3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809750" y="679450"/>
            <a:ext cx="0" cy="10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A935791-DD9E-1280-DCEC-7384FDB8550B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809750" y="1031875"/>
            <a:ext cx="0" cy="10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F2EC2A66-75BA-D5CF-7440-A50A33E7148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244725" y="1362075"/>
            <a:ext cx="1809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E05A56A-EEA5-3158-F6DB-407D58299D0E}"/>
              </a:ext>
            </a:extLst>
          </p:cNvPr>
          <p:cNvSpPr/>
          <p:nvPr/>
        </p:nvSpPr>
        <p:spPr>
          <a:xfrm>
            <a:off x="1460500" y="1872476"/>
            <a:ext cx="698500" cy="2476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900">
                <a:solidFill>
                  <a:schemeClr val="tx1"/>
                </a:solidFill>
              </a:rPr>
              <a:t>Кінець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A3FD66-D2B1-AD12-94A0-D321AFC863B2}"/>
              </a:ext>
            </a:extLst>
          </p:cNvPr>
          <p:cNvSpPr txBox="1"/>
          <p:nvPr/>
        </p:nvSpPr>
        <p:spPr>
          <a:xfrm>
            <a:off x="1732677" y="232650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1200"/>
              <a:t>Функція </a:t>
            </a:r>
            <a:r>
              <a:rPr lang="en-US" sz="1200"/>
              <a:t>fun()</a:t>
            </a:r>
            <a:endParaRPr lang="ru-UA" sz="120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5D28AC3-9B58-4B7C-B678-B55E8F5D9A6C}"/>
              </a:ext>
            </a:extLst>
          </p:cNvPr>
          <p:cNvSpPr/>
          <p:nvPr/>
        </p:nvSpPr>
        <p:spPr>
          <a:xfrm>
            <a:off x="5060950" y="431800"/>
            <a:ext cx="863600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n=0, i, j, count, kol=0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31" name="Параллелограмм 30">
            <a:extLst>
              <a:ext uri="{FF2B5EF4-FFF2-40B4-BE49-F238E27FC236}">
                <a16:creationId xmlns:a16="http://schemas.microsoft.com/office/drawing/2014/main" id="{4A2EF5DF-E3A9-63FA-8028-72AAC2639D18}"/>
              </a:ext>
            </a:extLst>
          </p:cNvPr>
          <p:cNvSpPr/>
          <p:nvPr/>
        </p:nvSpPr>
        <p:spPr>
          <a:xfrm>
            <a:off x="5143500" y="784225"/>
            <a:ext cx="698500" cy="24765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n</a:t>
            </a:r>
            <a:endParaRPr lang="ru-UA" sz="900">
              <a:solidFill>
                <a:schemeClr val="tx1"/>
              </a:solidFill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FC4993C-542F-747D-3CE6-38354942A698}"/>
              </a:ext>
            </a:extLst>
          </p:cNvPr>
          <p:cNvCxnSpPr/>
          <p:nvPr/>
        </p:nvCxnSpPr>
        <p:spPr>
          <a:xfrm flipH="1">
            <a:off x="5842000" y="679450"/>
            <a:ext cx="82550" cy="1047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43FE25A8-FB09-9C81-4513-4E057ADA06C3}"/>
              </a:ext>
            </a:extLst>
          </p:cNvPr>
          <p:cNvCxnSpPr>
            <a:stCxn id="5" idx="2"/>
            <a:endCxn id="30" idx="0"/>
          </p:cNvCxnSpPr>
          <p:nvPr/>
        </p:nvCxnSpPr>
        <p:spPr>
          <a:xfrm>
            <a:off x="5492750" y="327025"/>
            <a:ext cx="0" cy="10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8B71436D-13CE-50F7-C0AB-01E46247A9B6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492750" y="679450"/>
            <a:ext cx="0" cy="10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Блок-схема: подготовка 37">
            <a:extLst>
              <a:ext uri="{FF2B5EF4-FFF2-40B4-BE49-F238E27FC236}">
                <a16:creationId xmlns:a16="http://schemas.microsoft.com/office/drawing/2014/main" id="{6BA66A99-0390-7374-6008-5E604E5C017C}"/>
              </a:ext>
            </a:extLst>
          </p:cNvPr>
          <p:cNvSpPr/>
          <p:nvPr/>
        </p:nvSpPr>
        <p:spPr>
          <a:xfrm>
            <a:off x="5143500" y="1135062"/>
            <a:ext cx="698500" cy="24765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i=0,n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39" name="Параллелограмм 38">
            <a:extLst>
              <a:ext uri="{FF2B5EF4-FFF2-40B4-BE49-F238E27FC236}">
                <a16:creationId xmlns:a16="http://schemas.microsoft.com/office/drawing/2014/main" id="{4A4100E3-7D3C-E121-F1C2-9CC888DC98AF}"/>
              </a:ext>
            </a:extLst>
          </p:cNvPr>
          <p:cNvSpPr/>
          <p:nvPr/>
        </p:nvSpPr>
        <p:spPr>
          <a:xfrm>
            <a:off x="5143500" y="1485899"/>
            <a:ext cx="698500" cy="24765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a[i]</a:t>
            </a:r>
            <a:endParaRPr lang="ru-UA" sz="900">
              <a:solidFill>
                <a:schemeClr val="tx1"/>
              </a:solidFill>
            </a:endParaRP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D22E89CD-FAEA-A6F0-6F3E-737CD7096FB3}"/>
              </a:ext>
            </a:extLst>
          </p:cNvPr>
          <p:cNvCxnSpPr/>
          <p:nvPr/>
        </p:nvCxnSpPr>
        <p:spPr>
          <a:xfrm flipH="1">
            <a:off x="5842000" y="1381918"/>
            <a:ext cx="82550" cy="1047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7624039D-1D31-83B6-DD22-B8A3DD9EC006}"/>
              </a:ext>
            </a:extLst>
          </p:cNvPr>
          <p:cNvCxnSpPr>
            <a:stCxn id="31" idx="4"/>
            <a:endCxn id="38" idx="0"/>
          </p:cNvCxnSpPr>
          <p:nvPr/>
        </p:nvCxnSpPr>
        <p:spPr>
          <a:xfrm>
            <a:off x="5492750" y="1031875"/>
            <a:ext cx="0" cy="1031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0D65953D-9227-B09A-2275-B362D99BBD13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5492750" y="1382712"/>
            <a:ext cx="0" cy="1031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04A5F581-2E06-EF11-4612-1F7A4A7F2083}"/>
              </a:ext>
            </a:extLst>
          </p:cNvPr>
          <p:cNvCxnSpPr>
            <a:stCxn id="39" idx="4"/>
            <a:endCxn id="38" idx="1"/>
          </p:cNvCxnSpPr>
          <p:nvPr/>
        </p:nvCxnSpPr>
        <p:spPr>
          <a:xfrm rot="5400000" flipH="1">
            <a:off x="5080794" y="1321593"/>
            <a:ext cx="474662" cy="349250"/>
          </a:xfrm>
          <a:prstGeom prst="bentConnector4">
            <a:avLst>
              <a:gd name="adj1" fmla="val -20067"/>
              <a:gd name="adj2" fmla="val 14000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Блок-схема: подготовка 50">
            <a:extLst>
              <a:ext uri="{FF2B5EF4-FFF2-40B4-BE49-F238E27FC236}">
                <a16:creationId xmlns:a16="http://schemas.microsoft.com/office/drawing/2014/main" id="{484D41FD-ED8E-5362-2672-2F1B846E1351}"/>
              </a:ext>
            </a:extLst>
          </p:cNvPr>
          <p:cNvSpPr/>
          <p:nvPr/>
        </p:nvSpPr>
        <p:spPr>
          <a:xfrm>
            <a:off x="5143500" y="2041525"/>
            <a:ext cx="698500" cy="24765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i=0,n</a:t>
            </a:r>
            <a:endParaRPr lang="ru-UA" sz="900">
              <a:solidFill>
                <a:schemeClr val="tx1"/>
              </a:solidFill>
            </a:endParaRPr>
          </a:p>
        </p:txBody>
      </p:sp>
      <p:cxnSp>
        <p:nvCxnSpPr>
          <p:cNvPr id="53" name="Соединитель: уступ 52">
            <a:extLst>
              <a:ext uri="{FF2B5EF4-FFF2-40B4-BE49-F238E27FC236}">
                <a16:creationId xmlns:a16="http://schemas.microsoft.com/office/drawing/2014/main" id="{FFFA9CD0-64AC-C645-60A0-A61A7EFA85E3}"/>
              </a:ext>
            </a:extLst>
          </p:cNvPr>
          <p:cNvCxnSpPr>
            <a:stCxn id="38" idx="3"/>
            <a:endCxn id="51" idx="0"/>
          </p:cNvCxnSpPr>
          <p:nvPr/>
        </p:nvCxnSpPr>
        <p:spPr>
          <a:xfrm flipH="1">
            <a:off x="5492750" y="1258887"/>
            <a:ext cx="349250" cy="782638"/>
          </a:xfrm>
          <a:prstGeom prst="bentConnector4">
            <a:avLst>
              <a:gd name="adj1" fmla="val -65455"/>
              <a:gd name="adj2" fmla="val 8306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Ромб 58">
                <a:extLst>
                  <a:ext uri="{FF2B5EF4-FFF2-40B4-BE49-F238E27FC236}">
                    <a16:creationId xmlns:a16="http://schemas.microsoft.com/office/drawing/2014/main" id="{3AF7AA93-109F-AE6F-6F1B-E37DED3EC228}"/>
                  </a:ext>
                </a:extLst>
              </p:cNvPr>
              <p:cNvSpPr/>
              <p:nvPr/>
            </p:nvSpPr>
            <p:spPr>
              <a:xfrm>
                <a:off x="4621212" y="2391568"/>
                <a:ext cx="1743075" cy="4746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[10,25]</m:t>
                      </m:r>
                    </m:oMath>
                  </m:oMathPara>
                </a14:m>
                <a:endParaRPr lang="ru-UA" sz="9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Ромб 58">
                <a:extLst>
                  <a:ext uri="{FF2B5EF4-FFF2-40B4-BE49-F238E27FC236}">
                    <a16:creationId xmlns:a16="http://schemas.microsoft.com/office/drawing/2014/main" id="{3AF7AA93-109F-AE6F-6F1B-E37DED3EC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212" y="2391568"/>
                <a:ext cx="1743075" cy="474662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E1C2D970-4D9C-6D80-CF11-51D8060DABEC}"/>
              </a:ext>
            </a:extLst>
          </p:cNvPr>
          <p:cNvSpPr/>
          <p:nvPr/>
        </p:nvSpPr>
        <p:spPr>
          <a:xfrm>
            <a:off x="6559550" y="2505074"/>
            <a:ext cx="698495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kol+=1</a:t>
            </a:r>
            <a:endParaRPr lang="ru-UA" sz="900">
              <a:solidFill>
                <a:schemeClr val="tx1"/>
              </a:solidFill>
            </a:endParaRPr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CAF749F3-4400-3281-EB3B-5AE4FAC0182A}"/>
              </a:ext>
            </a:extLst>
          </p:cNvPr>
          <p:cNvCxnSpPr>
            <a:stCxn id="51" idx="2"/>
            <a:endCxn id="59" idx="0"/>
          </p:cNvCxnSpPr>
          <p:nvPr/>
        </p:nvCxnSpPr>
        <p:spPr>
          <a:xfrm>
            <a:off x="5492750" y="2289175"/>
            <a:ext cx="0" cy="1023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62D791F5-C964-43C6-1B25-5BFA5D7462DC}"/>
              </a:ext>
            </a:extLst>
          </p:cNvPr>
          <p:cNvCxnSpPr>
            <a:stCxn id="59" idx="3"/>
            <a:endCxn id="60" idx="1"/>
          </p:cNvCxnSpPr>
          <p:nvPr/>
        </p:nvCxnSpPr>
        <p:spPr>
          <a:xfrm>
            <a:off x="6364287" y="2628899"/>
            <a:ext cx="1952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Блок-схема: подготовка 67">
            <a:extLst>
              <a:ext uri="{FF2B5EF4-FFF2-40B4-BE49-F238E27FC236}">
                <a16:creationId xmlns:a16="http://schemas.microsoft.com/office/drawing/2014/main" id="{17593E6D-D553-23F5-768C-C164AAED9591}"/>
              </a:ext>
            </a:extLst>
          </p:cNvPr>
          <p:cNvSpPr/>
          <p:nvPr/>
        </p:nvSpPr>
        <p:spPr>
          <a:xfrm>
            <a:off x="5143500" y="3219449"/>
            <a:ext cx="698500" cy="24765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j=0;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i=0,n</a:t>
            </a:r>
            <a:endParaRPr lang="ru-UA" sz="900">
              <a:solidFill>
                <a:schemeClr val="tx1"/>
              </a:solidFill>
            </a:endParaRPr>
          </a:p>
        </p:txBody>
      </p:sp>
      <p:cxnSp>
        <p:nvCxnSpPr>
          <p:cNvPr id="74" name="Соединитель: уступ 73">
            <a:extLst>
              <a:ext uri="{FF2B5EF4-FFF2-40B4-BE49-F238E27FC236}">
                <a16:creationId xmlns:a16="http://schemas.microsoft.com/office/drawing/2014/main" id="{07A578FF-8DE3-BA66-4F20-F6E3168C9772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H="1" flipV="1">
            <a:off x="1460500" y="908050"/>
            <a:ext cx="1663700" cy="454025"/>
          </a:xfrm>
          <a:prstGeom prst="bentConnector5">
            <a:avLst>
              <a:gd name="adj1" fmla="val -7633"/>
              <a:gd name="adj2" fmla="val -66084"/>
              <a:gd name="adj3" fmla="val 11374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99F92A38-D88A-4D49-3C6E-F2C8F02D997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809750" y="1587500"/>
            <a:ext cx="0" cy="627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Соединитель: уступ 84">
            <a:extLst>
              <a:ext uri="{FF2B5EF4-FFF2-40B4-BE49-F238E27FC236}">
                <a16:creationId xmlns:a16="http://schemas.microsoft.com/office/drawing/2014/main" id="{E71F80B4-4EF6-1B52-C98E-B0BE81EA89CA}"/>
              </a:ext>
            </a:extLst>
          </p:cNvPr>
          <p:cNvCxnSpPr>
            <a:stCxn id="7" idx="3"/>
            <a:endCxn id="23" idx="0"/>
          </p:cNvCxnSpPr>
          <p:nvPr/>
        </p:nvCxnSpPr>
        <p:spPr>
          <a:xfrm flipH="1">
            <a:off x="1809750" y="908050"/>
            <a:ext cx="349250" cy="964426"/>
          </a:xfrm>
          <a:prstGeom prst="bentConnector4">
            <a:avLst>
              <a:gd name="adj1" fmla="val -330910"/>
              <a:gd name="adj2" fmla="val 8473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1EC66C8-379A-E342-7106-F31A07A975DD}"/>
              </a:ext>
            </a:extLst>
          </p:cNvPr>
          <p:cNvSpPr txBox="1"/>
          <p:nvPr/>
        </p:nvSpPr>
        <p:spPr>
          <a:xfrm>
            <a:off x="2111914" y="1114425"/>
            <a:ext cx="348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900"/>
              <a:t>Так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DDF159-75DC-4622-859F-4895813B1D33}"/>
              </a:ext>
            </a:extLst>
          </p:cNvPr>
          <p:cNvSpPr txBox="1"/>
          <p:nvPr/>
        </p:nvSpPr>
        <p:spPr>
          <a:xfrm>
            <a:off x="1374774" y="1434305"/>
            <a:ext cx="2840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900"/>
              <a:t>Ні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876AA5C-9221-7522-BEAE-BF83443B264B}"/>
              </a:ext>
            </a:extLst>
          </p:cNvPr>
          <p:cNvSpPr txBox="1"/>
          <p:nvPr/>
        </p:nvSpPr>
        <p:spPr>
          <a:xfrm>
            <a:off x="6114285" y="2372668"/>
            <a:ext cx="348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900"/>
              <a:t>Так</a:t>
            </a:r>
          </a:p>
        </p:txBody>
      </p:sp>
      <p:cxnSp>
        <p:nvCxnSpPr>
          <p:cNvPr id="92" name="Соединитель: уступ 91">
            <a:extLst>
              <a:ext uri="{FF2B5EF4-FFF2-40B4-BE49-F238E27FC236}">
                <a16:creationId xmlns:a16="http://schemas.microsoft.com/office/drawing/2014/main" id="{F741130F-7B78-50CA-80CE-513FEB13E8EF}"/>
              </a:ext>
            </a:extLst>
          </p:cNvPr>
          <p:cNvCxnSpPr>
            <a:stCxn id="60" idx="3"/>
            <a:endCxn id="51" idx="1"/>
          </p:cNvCxnSpPr>
          <p:nvPr/>
        </p:nvCxnSpPr>
        <p:spPr>
          <a:xfrm flipH="1" flipV="1">
            <a:off x="5143500" y="2165350"/>
            <a:ext cx="2114545" cy="463549"/>
          </a:xfrm>
          <a:prstGeom prst="bentConnector5">
            <a:avLst>
              <a:gd name="adj1" fmla="val -5406"/>
              <a:gd name="adj2" fmla="val -71918"/>
              <a:gd name="adj3" fmla="val 1282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>
            <a:extLst>
              <a:ext uri="{FF2B5EF4-FFF2-40B4-BE49-F238E27FC236}">
                <a16:creationId xmlns:a16="http://schemas.microsoft.com/office/drawing/2014/main" id="{513E8B05-EA90-4630-AC11-F87DD711A3DD}"/>
              </a:ext>
            </a:extLst>
          </p:cNvPr>
          <p:cNvCxnSpPr>
            <a:stCxn id="59" idx="2"/>
          </p:cNvCxnSpPr>
          <p:nvPr/>
        </p:nvCxnSpPr>
        <p:spPr>
          <a:xfrm flipH="1">
            <a:off x="5492749" y="2866230"/>
            <a:ext cx="1" cy="801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: уступ 99">
            <a:extLst>
              <a:ext uri="{FF2B5EF4-FFF2-40B4-BE49-F238E27FC236}">
                <a16:creationId xmlns:a16="http://schemas.microsoft.com/office/drawing/2014/main" id="{E10DE5F4-1649-F47A-151A-D13BB971706E}"/>
              </a:ext>
            </a:extLst>
          </p:cNvPr>
          <p:cNvCxnSpPr>
            <a:stCxn id="51" idx="3"/>
            <a:endCxn id="68" idx="0"/>
          </p:cNvCxnSpPr>
          <p:nvPr/>
        </p:nvCxnSpPr>
        <p:spPr>
          <a:xfrm flipH="1">
            <a:off x="5492750" y="2165350"/>
            <a:ext cx="349250" cy="1054099"/>
          </a:xfrm>
          <a:prstGeom prst="bentConnector4">
            <a:avLst>
              <a:gd name="adj1" fmla="val -456364"/>
              <a:gd name="adj2" fmla="val 8418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3A5DD6E-02B4-BDCA-F2E2-A25687BC88A6}"/>
              </a:ext>
            </a:extLst>
          </p:cNvPr>
          <p:cNvSpPr txBox="1"/>
          <p:nvPr/>
        </p:nvSpPr>
        <p:spPr>
          <a:xfrm>
            <a:off x="4936412" y="2729556"/>
            <a:ext cx="2840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900"/>
              <a:t>Ні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Ромб 103">
                <a:extLst>
                  <a:ext uri="{FF2B5EF4-FFF2-40B4-BE49-F238E27FC236}">
                    <a16:creationId xmlns:a16="http://schemas.microsoft.com/office/drawing/2014/main" id="{E662C779-3B93-6B10-7245-EB67E09B0CFE}"/>
                  </a:ext>
                </a:extLst>
              </p:cNvPr>
              <p:cNvSpPr/>
              <p:nvPr/>
            </p:nvSpPr>
            <p:spPr>
              <a:xfrm>
                <a:off x="4621212" y="3562992"/>
                <a:ext cx="1743075" cy="4746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[10,25]</m:t>
                      </m:r>
                    </m:oMath>
                  </m:oMathPara>
                </a14:m>
                <a:endParaRPr lang="ru-UA" sz="9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4" name="Ромб 103">
                <a:extLst>
                  <a:ext uri="{FF2B5EF4-FFF2-40B4-BE49-F238E27FC236}">
                    <a16:creationId xmlns:a16="http://schemas.microsoft.com/office/drawing/2014/main" id="{E662C779-3B93-6B10-7245-EB67E09B0C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212" y="3562992"/>
                <a:ext cx="1743075" cy="474662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372D6A3C-C8EB-FFF4-786F-02DB3E3F858F}"/>
              </a:ext>
            </a:extLst>
          </p:cNvPr>
          <p:cNvSpPr/>
          <p:nvPr/>
        </p:nvSpPr>
        <p:spPr>
          <a:xfrm>
            <a:off x="6559550" y="3676498"/>
            <a:ext cx="698495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b[j] = a[i]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j++</a:t>
            </a:r>
            <a:endParaRPr lang="ru-UA" sz="900">
              <a:solidFill>
                <a:schemeClr val="tx1"/>
              </a:solidFill>
            </a:endParaRPr>
          </a:p>
        </p:txBody>
      </p: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B77CFCEF-079C-3F4A-0D12-C08C491A9184}"/>
              </a:ext>
            </a:extLst>
          </p:cNvPr>
          <p:cNvCxnSpPr>
            <a:stCxn id="68" idx="2"/>
            <a:endCxn id="104" idx="0"/>
          </p:cNvCxnSpPr>
          <p:nvPr/>
        </p:nvCxnSpPr>
        <p:spPr>
          <a:xfrm>
            <a:off x="5492750" y="3467099"/>
            <a:ext cx="0" cy="958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67350FFC-D574-8D79-B787-9512AF5B5C37}"/>
              </a:ext>
            </a:extLst>
          </p:cNvPr>
          <p:cNvCxnSpPr>
            <a:stCxn id="104" idx="3"/>
            <a:endCxn id="105" idx="1"/>
          </p:cNvCxnSpPr>
          <p:nvPr/>
        </p:nvCxnSpPr>
        <p:spPr>
          <a:xfrm>
            <a:off x="6364287" y="3800323"/>
            <a:ext cx="1952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Соединитель: уступ 110">
            <a:extLst>
              <a:ext uri="{FF2B5EF4-FFF2-40B4-BE49-F238E27FC236}">
                <a16:creationId xmlns:a16="http://schemas.microsoft.com/office/drawing/2014/main" id="{2D43F152-90DE-BA7D-FA26-86221354ACEC}"/>
              </a:ext>
            </a:extLst>
          </p:cNvPr>
          <p:cNvCxnSpPr>
            <a:stCxn id="105" idx="3"/>
            <a:endCxn id="68" idx="1"/>
          </p:cNvCxnSpPr>
          <p:nvPr/>
        </p:nvCxnSpPr>
        <p:spPr>
          <a:xfrm flipH="1" flipV="1">
            <a:off x="5143500" y="3343274"/>
            <a:ext cx="2114545" cy="457049"/>
          </a:xfrm>
          <a:prstGeom prst="bentConnector5">
            <a:avLst>
              <a:gd name="adj1" fmla="val -5105"/>
              <a:gd name="adj2" fmla="val -77820"/>
              <a:gd name="adj3" fmla="val 12912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C5D0704F-240F-1325-4E43-38BB811472DA}"/>
              </a:ext>
            </a:extLst>
          </p:cNvPr>
          <p:cNvCxnSpPr>
            <a:stCxn id="104" idx="2"/>
          </p:cNvCxnSpPr>
          <p:nvPr/>
        </p:nvCxnSpPr>
        <p:spPr>
          <a:xfrm flipH="1">
            <a:off x="5492749" y="4037654"/>
            <a:ext cx="1" cy="1055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Блок-схема: подготовка 116">
            <a:extLst>
              <a:ext uri="{FF2B5EF4-FFF2-40B4-BE49-F238E27FC236}">
                <a16:creationId xmlns:a16="http://schemas.microsoft.com/office/drawing/2014/main" id="{620CA5FE-F78F-BAD2-35B0-2A35C36FD94B}"/>
              </a:ext>
            </a:extLst>
          </p:cNvPr>
          <p:cNvSpPr/>
          <p:nvPr/>
        </p:nvSpPr>
        <p:spPr>
          <a:xfrm>
            <a:off x="5079999" y="4402927"/>
            <a:ext cx="825499" cy="24765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i=0,kol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02A3341-AB4E-EDE1-4FB0-4D9D2E5189B0}"/>
              </a:ext>
            </a:extLst>
          </p:cNvPr>
          <p:cNvSpPr txBox="1"/>
          <p:nvPr/>
        </p:nvSpPr>
        <p:spPr>
          <a:xfrm>
            <a:off x="6114285" y="3524249"/>
            <a:ext cx="348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900"/>
              <a:t>Так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237AD08-452E-8634-7EE3-3EE3CCEA321D}"/>
              </a:ext>
            </a:extLst>
          </p:cNvPr>
          <p:cNvSpPr txBox="1"/>
          <p:nvPr/>
        </p:nvSpPr>
        <p:spPr>
          <a:xfrm>
            <a:off x="4936416" y="3924148"/>
            <a:ext cx="284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A" sz="900"/>
              <a:t>Ні</a:t>
            </a:r>
          </a:p>
        </p:txBody>
      </p:sp>
      <p:sp>
        <p:nvSpPr>
          <p:cNvPr id="120" name="Параллелограмм 119">
            <a:extLst>
              <a:ext uri="{FF2B5EF4-FFF2-40B4-BE49-F238E27FC236}">
                <a16:creationId xmlns:a16="http://schemas.microsoft.com/office/drawing/2014/main" id="{C4047E28-E639-8712-28DE-417FD543D404}"/>
              </a:ext>
            </a:extLst>
          </p:cNvPr>
          <p:cNvSpPr/>
          <p:nvPr/>
        </p:nvSpPr>
        <p:spPr>
          <a:xfrm>
            <a:off x="5143498" y="4768200"/>
            <a:ext cx="698500" cy="24765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b[i]</a:t>
            </a:r>
            <a:endParaRPr lang="ru-UA" sz="900">
              <a:solidFill>
                <a:schemeClr val="tx1"/>
              </a:solidFill>
            </a:endParaRPr>
          </a:p>
        </p:txBody>
      </p: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E89A6A8C-7A12-6829-9885-4BDF793A82D9}"/>
              </a:ext>
            </a:extLst>
          </p:cNvPr>
          <p:cNvCxnSpPr/>
          <p:nvPr/>
        </p:nvCxnSpPr>
        <p:spPr>
          <a:xfrm flipH="1">
            <a:off x="5060950" y="5017835"/>
            <a:ext cx="82550" cy="1047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: уступ 122">
            <a:extLst>
              <a:ext uri="{FF2B5EF4-FFF2-40B4-BE49-F238E27FC236}">
                <a16:creationId xmlns:a16="http://schemas.microsoft.com/office/drawing/2014/main" id="{BA919DC7-9DA0-D233-B5AB-0A660AA0B013}"/>
              </a:ext>
            </a:extLst>
          </p:cNvPr>
          <p:cNvCxnSpPr>
            <a:stCxn id="68" idx="3"/>
            <a:endCxn id="117" idx="0"/>
          </p:cNvCxnSpPr>
          <p:nvPr/>
        </p:nvCxnSpPr>
        <p:spPr>
          <a:xfrm flipH="1">
            <a:off x="5492749" y="3343274"/>
            <a:ext cx="349251" cy="1059653"/>
          </a:xfrm>
          <a:prstGeom prst="bentConnector4">
            <a:avLst>
              <a:gd name="adj1" fmla="val -458180"/>
              <a:gd name="adj2" fmla="val 8400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>
            <a:extLst>
              <a:ext uri="{FF2B5EF4-FFF2-40B4-BE49-F238E27FC236}">
                <a16:creationId xmlns:a16="http://schemas.microsoft.com/office/drawing/2014/main" id="{3B8A0397-C0D2-93C5-A0B9-865FE3F39704}"/>
              </a:ext>
            </a:extLst>
          </p:cNvPr>
          <p:cNvCxnSpPr>
            <a:stCxn id="117" idx="2"/>
            <a:endCxn id="120" idx="0"/>
          </p:cNvCxnSpPr>
          <p:nvPr/>
        </p:nvCxnSpPr>
        <p:spPr>
          <a:xfrm flipH="1">
            <a:off x="5492748" y="4650577"/>
            <a:ext cx="1" cy="1176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Соединитель: уступ 128">
            <a:extLst>
              <a:ext uri="{FF2B5EF4-FFF2-40B4-BE49-F238E27FC236}">
                <a16:creationId xmlns:a16="http://schemas.microsoft.com/office/drawing/2014/main" id="{9038166A-234A-9ED4-D178-264BDE2337FA}"/>
              </a:ext>
            </a:extLst>
          </p:cNvPr>
          <p:cNvCxnSpPr>
            <a:stCxn id="120" idx="4"/>
            <a:endCxn id="117" idx="1"/>
          </p:cNvCxnSpPr>
          <p:nvPr/>
        </p:nvCxnSpPr>
        <p:spPr>
          <a:xfrm rot="5400000" flipH="1">
            <a:off x="5041825" y="4564927"/>
            <a:ext cx="489098" cy="412749"/>
          </a:xfrm>
          <a:prstGeom prst="bentConnector4">
            <a:avLst>
              <a:gd name="adj1" fmla="val -35054"/>
              <a:gd name="adj2" fmla="val 14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Блок-схема: типовой процесс 131">
            <a:extLst>
              <a:ext uri="{FF2B5EF4-FFF2-40B4-BE49-F238E27FC236}">
                <a16:creationId xmlns:a16="http://schemas.microsoft.com/office/drawing/2014/main" id="{0E6FFDAB-60D4-E9F1-91C6-380EFD90594B}"/>
              </a:ext>
            </a:extLst>
          </p:cNvPr>
          <p:cNvSpPr/>
          <p:nvPr/>
        </p:nvSpPr>
        <p:spPr>
          <a:xfrm>
            <a:off x="5022848" y="5383955"/>
            <a:ext cx="939800" cy="258954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fun(b, kol)</a:t>
            </a:r>
            <a:endParaRPr lang="ru-UA" sz="900">
              <a:solidFill>
                <a:schemeClr val="tx1"/>
              </a:solidFill>
            </a:endParaRPr>
          </a:p>
        </p:txBody>
      </p:sp>
      <p:cxnSp>
        <p:nvCxnSpPr>
          <p:cNvPr id="134" name="Соединитель: уступ 133">
            <a:extLst>
              <a:ext uri="{FF2B5EF4-FFF2-40B4-BE49-F238E27FC236}">
                <a16:creationId xmlns:a16="http://schemas.microsoft.com/office/drawing/2014/main" id="{31988A7B-070D-2BB6-818D-0B5023728918}"/>
              </a:ext>
            </a:extLst>
          </p:cNvPr>
          <p:cNvCxnSpPr>
            <a:stCxn id="117" idx="3"/>
            <a:endCxn id="132" idx="0"/>
          </p:cNvCxnSpPr>
          <p:nvPr/>
        </p:nvCxnSpPr>
        <p:spPr>
          <a:xfrm flipH="1">
            <a:off x="5492748" y="4526752"/>
            <a:ext cx="412750" cy="857203"/>
          </a:xfrm>
          <a:prstGeom prst="bentConnector4">
            <a:avLst>
              <a:gd name="adj1" fmla="val -32308"/>
              <a:gd name="adj2" fmla="val 8166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Параллелограмм 136">
            <a:extLst>
              <a:ext uri="{FF2B5EF4-FFF2-40B4-BE49-F238E27FC236}">
                <a16:creationId xmlns:a16="http://schemas.microsoft.com/office/drawing/2014/main" id="{74530438-0804-F0A4-7430-36E31FA9F1B8}"/>
              </a:ext>
            </a:extLst>
          </p:cNvPr>
          <p:cNvSpPr/>
          <p:nvPr/>
        </p:nvSpPr>
        <p:spPr>
          <a:xfrm>
            <a:off x="5143498" y="5767599"/>
            <a:ext cx="698500" cy="24765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count</a:t>
            </a:r>
            <a:endParaRPr lang="ru-UA" sz="900">
              <a:solidFill>
                <a:schemeClr val="tx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BA686606-C497-A1E7-2A47-637EDF7C35B2}"/>
              </a:ext>
            </a:extLst>
          </p:cNvPr>
          <p:cNvCxnSpPr/>
          <p:nvPr/>
        </p:nvCxnSpPr>
        <p:spPr>
          <a:xfrm flipH="1">
            <a:off x="5064125" y="6011013"/>
            <a:ext cx="82550" cy="1047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угольник: скругленные углы 138">
            <a:extLst>
              <a:ext uri="{FF2B5EF4-FFF2-40B4-BE49-F238E27FC236}">
                <a16:creationId xmlns:a16="http://schemas.microsoft.com/office/drawing/2014/main" id="{D53CA10E-B56E-9691-E77B-4928D86AB7D8}"/>
              </a:ext>
            </a:extLst>
          </p:cNvPr>
          <p:cNvSpPr/>
          <p:nvPr/>
        </p:nvSpPr>
        <p:spPr>
          <a:xfrm>
            <a:off x="5143498" y="6124123"/>
            <a:ext cx="698500" cy="2476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900">
                <a:solidFill>
                  <a:schemeClr val="tx1"/>
                </a:solidFill>
              </a:rPr>
              <a:t>Кінець</a:t>
            </a:r>
          </a:p>
        </p:txBody>
      </p:sp>
      <p:cxnSp>
        <p:nvCxnSpPr>
          <p:cNvPr id="141" name="Прямая соединительная линия 140">
            <a:extLst>
              <a:ext uri="{FF2B5EF4-FFF2-40B4-BE49-F238E27FC236}">
                <a16:creationId xmlns:a16="http://schemas.microsoft.com/office/drawing/2014/main" id="{61FC660C-189D-8A9F-A784-6F5A15DF8C35}"/>
              </a:ext>
            </a:extLst>
          </p:cNvPr>
          <p:cNvCxnSpPr>
            <a:stCxn id="132" idx="2"/>
            <a:endCxn id="137" idx="0"/>
          </p:cNvCxnSpPr>
          <p:nvPr/>
        </p:nvCxnSpPr>
        <p:spPr>
          <a:xfrm>
            <a:off x="5492748" y="5642909"/>
            <a:ext cx="0" cy="124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единительная линия 142">
            <a:extLst>
              <a:ext uri="{FF2B5EF4-FFF2-40B4-BE49-F238E27FC236}">
                <a16:creationId xmlns:a16="http://schemas.microsoft.com/office/drawing/2014/main" id="{B9467791-A856-778E-34E6-3B8127AC2B9F}"/>
              </a:ext>
            </a:extLst>
          </p:cNvPr>
          <p:cNvCxnSpPr>
            <a:stCxn id="137" idx="4"/>
            <a:endCxn id="139" idx="0"/>
          </p:cNvCxnSpPr>
          <p:nvPr/>
        </p:nvCxnSpPr>
        <p:spPr>
          <a:xfrm>
            <a:off x="5492748" y="6015249"/>
            <a:ext cx="0" cy="1088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5ACAED17-F26A-6167-2FF3-FC976C191785}"/>
              </a:ext>
            </a:extLst>
          </p:cNvPr>
          <p:cNvSpPr txBox="1"/>
          <p:nvPr/>
        </p:nvSpPr>
        <p:spPr>
          <a:xfrm>
            <a:off x="5392121" y="6501626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1200"/>
              <a:t>Основна програма</a:t>
            </a:r>
          </a:p>
        </p:txBody>
      </p:sp>
    </p:spTree>
    <p:extLst>
      <p:ext uri="{BB962C8B-B14F-4D97-AF65-F5344CB8AC3E}">
        <p14:creationId xmlns:p14="http://schemas.microsoft.com/office/powerpoint/2010/main" val="6724276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113</Words>
  <Application>Microsoft Office PowerPoint</Application>
  <PresentationFormat>Широкоэкранный</PresentationFormat>
  <Paragraphs>32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Heorhii Iashchuk</dc:creator>
  <cp:lastModifiedBy>Heorhii Iashchuk</cp:lastModifiedBy>
  <cp:revision>1</cp:revision>
  <dcterms:created xsi:type="dcterms:W3CDTF">2024-12-19T18:11:36Z</dcterms:created>
  <dcterms:modified xsi:type="dcterms:W3CDTF">2024-12-19T18:36:31Z</dcterms:modified>
</cp:coreProperties>
</file>