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514" y="-8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2454B-8132-1738-060F-E64DE5716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7AC7F9-3DEF-F5D7-0248-09228ADFC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BED7F5-0F9F-056E-DCA2-48CF400E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CB7-83FE-43D1-A185-3D26F6C68928}" type="datetimeFigureOut">
              <a:rPr lang="ru-UA" smtClean="0"/>
              <a:t>20.12.2024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21D06D-B014-B401-7E2A-7E6AD4A5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8C650C-A349-1B0F-D7BE-BACD5EBF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F95C-9F3E-442E-8DA5-6EAF7D571BC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658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720CF-B78D-52FE-81FA-6F435620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21DB31-8A10-FC89-2597-402600336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015510-197D-C6B4-112C-6FC5F99E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CB7-83FE-43D1-A185-3D26F6C68928}" type="datetimeFigureOut">
              <a:rPr lang="ru-UA" smtClean="0"/>
              <a:t>20.12.2024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11E003-6DFA-EB50-ADE4-D1AA699F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234E9C-08DA-8B6E-F607-852E0E1E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F95C-9F3E-442E-8DA5-6EAF7D571BC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2262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7808BC-BA1A-57E3-502F-D44B9DA7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67819E-A87F-A039-40BF-30EEEEEB1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DF79A3-A942-0942-830A-FB212153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CB7-83FE-43D1-A185-3D26F6C68928}" type="datetimeFigureOut">
              <a:rPr lang="ru-UA" smtClean="0"/>
              <a:t>20.12.2024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C4A867-0D99-5ECA-88D8-6A4FAD82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57F0C5-61D5-83D4-0DF5-F64E387C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F95C-9F3E-442E-8DA5-6EAF7D571BC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0879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C8C60-C46E-E763-6C2F-7C03A28F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6449D-8242-6A0A-792E-84BCB96F5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577B98-4A01-5799-45FD-AD0E4F8A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CB7-83FE-43D1-A185-3D26F6C68928}" type="datetimeFigureOut">
              <a:rPr lang="ru-UA" smtClean="0"/>
              <a:t>20.12.2024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746EA0-18EA-F0D5-A05B-FB422719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ED1FE-0E1C-2D5B-4F37-B2724B32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F95C-9F3E-442E-8DA5-6EAF7D571BC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9824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93C5F-F880-026E-6704-BCABFAAE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2C5B89-0C9E-0185-2114-45FBF9111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E752E-EF29-70F2-CD93-E763F25C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CB7-83FE-43D1-A185-3D26F6C68928}" type="datetimeFigureOut">
              <a:rPr lang="ru-UA" smtClean="0"/>
              <a:t>20.12.2024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A945EB-D010-8CE0-E0EA-4756E0B9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EED45D-C9EA-27DB-9B1F-940A1D38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F95C-9F3E-442E-8DA5-6EAF7D571BC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792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64E3B-6968-A95E-1AFB-71D0852C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67A3BD-369C-3957-2ABF-F0DEA791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585EAF-D7F0-5266-5D49-3815D4E33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B10A0C-7FF9-B0D9-D04B-D37A7A07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CB7-83FE-43D1-A185-3D26F6C68928}" type="datetimeFigureOut">
              <a:rPr lang="ru-UA" smtClean="0"/>
              <a:t>20.12.2024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031800-996D-4C57-282A-BD784E2B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C58FC1-DD69-A4AA-FFAD-7BEA0AFC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F95C-9F3E-442E-8DA5-6EAF7D571BC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0992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070AA-B8D1-4A32-32E5-3E5CBCF1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A13A6E-AC1E-2A86-4C5A-22354553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301593-87AB-2479-9DA6-8A2FE9E6F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E5BD38-4DF3-6FBF-42FF-F00FB40C5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11BEA5-A4B0-DC70-EC04-9809FC7D6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0E62F6-4FB5-F528-045D-21A254C5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CB7-83FE-43D1-A185-3D26F6C68928}" type="datetimeFigureOut">
              <a:rPr lang="ru-UA" smtClean="0"/>
              <a:t>20.12.2024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54FC1C-B76B-8E1D-7D43-143FB8AA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C9B60E-E062-6D36-9C3B-F7838390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F95C-9F3E-442E-8DA5-6EAF7D571BC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9001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FEAE7-F1A7-2F06-2DDE-FE83D63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75277B-E043-114A-4EBA-AA48CBD0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CB7-83FE-43D1-A185-3D26F6C68928}" type="datetimeFigureOut">
              <a:rPr lang="ru-UA" smtClean="0"/>
              <a:t>20.12.2024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3D4D30-46BE-EEA2-721F-7E679EC7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6E0A78-3AC9-AD23-FD12-859AA0E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F95C-9F3E-442E-8DA5-6EAF7D571BC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8294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5B1B93-588A-0AD7-5B61-52E04CE3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CB7-83FE-43D1-A185-3D26F6C68928}" type="datetimeFigureOut">
              <a:rPr lang="ru-UA" smtClean="0"/>
              <a:t>20.12.2024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1C415D-CCF2-B53F-AB30-BD5F611D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6C5981-64E2-F7A7-DD64-627AB3E4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F95C-9F3E-442E-8DA5-6EAF7D571BC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5842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88781-567D-A3BF-253F-C50BAEDD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A7461-32B7-FBC5-C0F4-F62EC8A9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2623F5-5F51-5223-5ED3-F90A024F3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663B1F-2997-D907-1400-DD23A301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CB7-83FE-43D1-A185-3D26F6C68928}" type="datetimeFigureOut">
              <a:rPr lang="ru-UA" smtClean="0"/>
              <a:t>20.12.2024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2E8634-FCC5-A88E-C5E6-99FA28BA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26A3CB-234D-A47D-E9FA-2A599547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F95C-9F3E-442E-8DA5-6EAF7D571BC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932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6B5AD-63C5-BD23-4AB6-A693DA70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9123CB-07E4-C417-0788-ED94ED71D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E73BA4-720A-6A47-2865-5B93EEAB6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6661BC-3A68-79E9-EF09-74A447D9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CB7-83FE-43D1-A185-3D26F6C68928}" type="datetimeFigureOut">
              <a:rPr lang="ru-UA" smtClean="0"/>
              <a:t>20.12.2024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E78652-2421-1411-1661-71D768D6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A708F6-9239-65F6-1FB4-AA9195C5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F95C-9F3E-442E-8DA5-6EAF7D571BC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8379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0F055-5156-632E-F100-D862FA9D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2BDEB9-0140-2B15-3E8E-5919B9CE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46FBC4-ECED-8E8A-8E20-371512E15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5CB7-83FE-43D1-A185-3D26F6C68928}" type="datetimeFigureOut">
              <a:rPr lang="ru-UA" smtClean="0"/>
              <a:t>20.12.2024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150282-0140-A5B6-946B-139E35AB1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B9A473-5018-7E58-4661-1626B4229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F95C-9F3E-442E-8DA5-6EAF7D571BC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9837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E6C1089-3D3C-C10C-00C9-B3E8C897B583}"/>
              </a:ext>
            </a:extLst>
          </p:cNvPr>
          <p:cNvSpPr/>
          <p:nvPr/>
        </p:nvSpPr>
        <p:spPr>
          <a:xfrm>
            <a:off x="3638549" y="152400"/>
            <a:ext cx="606425" cy="215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8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5" name="Блок-схема: подготовка 4">
            <a:extLst>
              <a:ext uri="{FF2B5EF4-FFF2-40B4-BE49-F238E27FC236}">
                <a16:creationId xmlns:a16="http://schemas.microsoft.com/office/drawing/2014/main" id="{A1F6CECB-481D-FDD2-F541-F7017422BC68}"/>
              </a:ext>
            </a:extLst>
          </p:cNvPr>
          <p:cNvSpPr/>
          <p:nvPr/>
        </p:nvSpPr>
        <p:spPr>
          <a:xfrm>
            <a:off x="3617912" y="457200"/>
            <a:ext cx="647700" cy="2159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i=0,8</a:t>
            </a:r>
            <a:endParaRPr lang="ru-UA" sz="800">
              <a:solidFill>
                <a:schemeClr val="tx1"/>
              </a:solidFill>
            </a:endParaRPr>
          </a:p>
        </p:txBody>
      </p:sp>
      <p:sp>
        <p:nvSpPr>
          <p:cNvPr id="6" name="Блок-схема: подготовка 5">
            <a:extLst>
              <a:ext uri="{FF2B5EF4-FFF2-40B4-BE49-F238E27FC236}">
                <a16:creationId xmlns:a16="http://schemas.microsoft.com/office/drawing/2014/main" id="{E2E496AB-F98E-CC7B-1654-090AAFDF0DD3}"/>
              </a:ext>
            </a:extLst>
          </p:cNvPr>
          <p:cNvSpPr/>
          <p:nvPr/>
        </p:nvSpPr>
        <p:spPr>
          <a:xfrm>
            <a:off x="3617912" y="762000"/>
            <a:ext cx="647700" cy="2159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j=0,4</a:t>
            </a:r>
            <a:endParaRPr lang="ru-UA" sz="800">
              <a:solidFill>
                <a:schemeClr val="tx1"/>
              </a:solidFill>
            </a:endParaRPr>
          </a:p>
        </p:txBody>
      </p:sp>
      <p:sp>
        <p:nvSpPr>
          <p:cNvPr id="7" name="Параллелограмм 6">
            <a:extLst>
              <a:ext uri="{FF2B5EF4-FFF2-40B4-BE49-F238E27FC236}">
                <a16:creationId xmlns:a16="http://schemas.microsoft.com/office/drawing/2014/main" id="{78AD0074-15C1-5757-C980-DF777FDEF1E8}"/>
              </a:ext>
            </a:extLst>
          </p:cNvPr>
          <p:cNvSpPr/>
          <p:nvPr/>
        </p:nvSpPr>
        <p:spPr>
          <a:xfrm>
            <a:off x="3633787" y="1062036"/>
            <a:ext cx="611187" cy="21590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a[i][j]</a:t>
            </a:r>
            <a:endParaRPr lang="ru-UA" sz="80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7F66622-F6BA-C308-745E-CF2FF1E6ED0D}"/>
              </a:ext>
            </a:extLst>
          </p:cNvPr>
          <p:cNvCxnSpPr>
            <a:cxnSpLocks/>
          </p:cNvCxnSpPr>
          <p:nvPr/>
        </p:nvCxnSpPr>
        <p:spPr>
          <a:xfrm flipH="1">
            <a:off x="4244974" y="939800"/>
            <a:ext cx="44451" cy="127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B4ECF329-CC9F-C211-F6E2-E60EA7DACC4C}"/>
              </a:ext>
            </a:extLst>
          </p:cNvPr>
          <p:cNvCxnSpPr>
            <a:stCxn id="7" idx="4"/>
            <a:endCxn id="6" idx="1"/>
          </p:cNvCxnSpPr>
          <p:nvPr/>
        </p:nvCxnSpPr>
        <p:spPr>
          <a:xfrm rot="5400000" flipH="1">
            <a:off x="3574654" y="913209"/>
            <a:ext cx="407986" cy="321469"/>
          </a:xfrm>
          <a:prstGeom prst="bentConnector4">
            <a:avLst>
              <a:gd name="adj1" fmla="val -10506"/>
              <a:gd name="adj2" fmla="val 1488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4A7FDD6D-B471-F6E2-A907-FDAAE4A68198}"/>
              </a:ext>
            </a:extLst>
          </p:cNvPr>
          <p:cNvCxnSpPr>
            <a:stCxn id="6" idx="3"/>
            <a:endCxn id="5" idx="3"/>
          </p:cNvCxnSpPr>
          <p:nvPr/>
        </p:nvCxnSpPr>
        <p:spPr>
          <a:xfrm flipV="1">
            <a:off x="4265612" y="565150"/>
            <a:ext cx="12700" cy="304800"/>
          </a:xfrm>
          <a:prstGeom prst="bentConnector3">
            <a:avLst>
              <a:gd name="adj1" fmla="val 13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171D724-8C54-32A9-B27A-9B74A6305930}"/>
              </a:ext>
            </a:extLst>
          </p:cNvPr>
          <p:cNvSpPr/>
          <p:nvPr/>
        </p:nvSpPr>
        <p:spPr>
          <a:xfrm>
            <a:off x="3633786" y="1535112"/>
            <a:ext cx="611187" cy="25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row=0</a:t>
            </a:r>
            <a:endParaRPr lang="ru-UA" sz="800">
              <a:solidFill>
                <a:schemeClr val="tx1"/>
              </a:solidFill>
            </a:endParaRPr>
          </a:p>
        </p:txBody>
      </p: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81AB23D4-0921-FABC-0B19-758DBFAD2DB6}"/>
              </a:ext>
            </a:extLst>
          </p:cNvPr>
          <p:cNvCxnSpPr>
            <a:cxnSpLocks/>
            <a:stCxn id="5" idx="1"/>
            <a:endCxn id="18" idx="0"/>
          </p:cNvCxnSpPr>
          <p:nvPr/>
        </p:nvCxnSpPr>
        <p:spPr>
          <a:xfrm rot="10800000" flipH="1" flipV="1">
            <a:off x="3617912" y="565150"/>
            <a:ext cx="321468" cy="969962"/>
          </a:xfrm>
          <a:prstGeom prst="bentConnector4">
            <a:avLst>
              <a:gd name="adj1" fmla="val -71111"/>
              <a:gd name="adj2" fmla="val 894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EAD47C6A-C1BD-77A2-0CB4-C746489A3B4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941762" y="368300"/>
            <a:ext cx="0" cy="88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8A5503F-1B6D-5D2D-DA6C-7283E47D69F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941762" y="673100"/>
            <a:ext cx="0" cy="88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3689AF82-0946-A415-7C5C-5FE44B376CE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939381" y="977900"/>
            <a:ext cx="2381" cy="84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Блок-схема: подготовка 1">
            <a:extLst>
              <a:ext uri="{FF2B5EF4-FFF2-40B4-BE49-F238E27FC236}">
                <a16:creationId xmlns:a16="http://schemas.microsoft.com/office/drawing/2014/main" id="{0EA4F255-629F-7884-62EC-AA904860C9D1}"/>
              </a:ext>
            </a:extLst>
          </p:cNvPr>
          <p:cNvSpPr/>
          <p:nvPr/>
        </p:nvSpPr>
        <p:spPr>
          <a:xfrm>
            <a:off x="3615529" y="1879600"/>
            <a:ext cx="647700" cy="2159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i=0,8</a:t>
            </a:r>
            <a:endParaRPr lang="ru-UA" sz="80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5A58975-F183-D425-D21B-2A9A582872FC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3939379" y="1785938"/>
            <a:ext cx="1" cy="93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Блок-схема: подготовка 9">
            <a:extLst>
              <a:ext uri="{FF2B5EF4-FFF2-40B4-BE49-F238E27FC236}">
                <a16:creationId xmlns:a16="http://schemas.microsoft.com/office/drawing/2014/main" id="{D9219898-2973-3C88-2E29-FBF1EB6900B4}"/>
              </a:ext>
            </a:extLst>
          </p:cNvPr>
          <p:cNvSpPr/>
          <p:nvPr/>
        </p:nvSpPr>
        <p:spPr>
          <a:xfrm>
            <a:off x="3615529" y="2522536"/>
            <a:ext cx="647700" cy="2159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j=0,4</a:t>
            </a:r>
            <a:endParaRPr lang="ru-UA" sz="800">
              <a:solidFill>
                <a:schemeClr val="tx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E15332F-2E6A-1ED0-E901-5A9B35315898}"/>
              </a:ext>
            </a:extLst>
          </p:cNvPr>
          <p:cNvSpPr/>
          <p:nvPr/>
        </p:nvSpPr>
        <p:spPr>
          <a:xfrm>
            <a:off x="3633786" y="2183605"/>
            <a:ext cx="611187" cy="25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r[i]=0</a:t>
            </a:r>
            <a:endParaRPr lang="ru-UA" sz="800">
              <a:solidFill>
                <a:schemeClr val="tx1"/>
              </a:solidFill>
            </a:endParaRPr>
          </a:p>
        </p:txBody>
      </p:sp>
      <p:sp>
        <p:nvSpPr>
          <p:cNvPr id="14" name="Блок-схема: решение 13">
            <a:extLst>
              <a:ext uri="{FF2B5EF4-FFF2-40B4-BE49-F238E27FC236}">
                <a16:creationId xmlns:a16="http://schemas.microsoft.com/office/drawing/2014/main" id="{FD4650FE-2746-DC98-EBAF-BBB5D4908C42}"/>
              </a:ext>
            </a:extLst>
          </p:cNvPr>
          <p:cNvSpPr/>
          <p:nvPr/>
        </p:nvSpPr>
        <p:spPr>
          <a:xfrm>
            <a:off x="3471064" y="2826541"/>
            <a:ext cx="936629" cy="52625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a[i][j] == 5 </a:t>
            </a:r>
            <a:r>
              <a:rPr lang="ru-UA" sz="800">
                <a:solidFill>
                  <a:schemeClr val="tx1"/>
                </a:solidFill>
              </a:rPr>
              <a:t>або</a:t>
            </a:r>
            <a:r>
              <a:rPr lang="en-US" sz="800">
                <a:solidFill>
                  <a:schemeClr val="tx1"/>
                </a:solidFill>
              </a:rPr>
              <a:t> 25</a:t>
            </a:r>
            <a:endParaRPr lang="ru-UA" sz="80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D07D95F-97C8-3C31-31B0-BF9BD581E8DE}"/>
              </a:ext>
            </a:extLst>
          </p:cNvPr>
          <p:cNvSpPr/>
          <p:nvPr/>
        </p:nvSpPr>
        <p:spPr>
          <a:xfrm>
            <a:off x="4533899" y="2964257"/>
            <a:ext cx="611187" cy="25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r[i]</a:t>
            </a:r>
            <a:r>
              <a:rPr lang="ru-UA" sz="800">
                <a:solidFill>
                  <a:schemeClr val="tx1"/>
                </a:solidFill>
              </a:rPr>
              <a:t>+</a:t>
            </a:r>
            <a:r>
              <a:rPr lang="en-US" sz="800">
                <a:solidFill>
                  <a:schemeClr val="tx1"/>
                </a:solidFill>
              </a:rPr>
              <a:t>=</a:t>
            </a:r>
            <a:r>
              <a:rPr lang="ru-UA" sz="80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90CFCCB-9AC4-30D3-74ED-720DE96690AB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3939379" y="2095500"/>
            <a:ext cx="1" cy="881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3B67446-C6E2-2806-70D7-0E6F1384A139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 flipH="1">
            <a:off x="3939379" y="2434431"/>
            <a:ext cx="1" cy="881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8CF68D2-4BC3-240D-EF15-942AF073F8C7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3939379" y="2738436"/>
            <a:ext cx="0" cy="881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1A93CF2-5F5F-A51D-0998-464F42B2364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4407693" y="3089670"/>
            <a:ext cx="12620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6BE06A9B-D70F-264E-4D01-71AA4A274918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 flipH="1" flipV="1">
            <a:off x="3615529" y="2630486"/>
            <a:ext cx="1529557" cy="459184"/>
          </a:xfrm>
          <a:prstGeom prst="bentConnector5">
            <a:avLst>
              <a:gd name="adj1" fmla="val -9964"/>
              <a:gd name="adj2" fmla="val -76708"/>
              <a:gd name="adj3" fmla="val 1149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BC43216A-EBC9-0E0A-5732-EF2C136D0EA1}"/>
              </a:ext>
            </a:extLst>
          </p:cNvPr>
          <p:cNvCxnSpPr>
            <a:stCxn id="14" idx="2"/>
          </p:cNvCxnSpPr>
          <p:nvPr/>
        </p:nvCxnSpPr>
        <p:spPr>
          <a:xfrm flipH="1">
            <a:off x="3939378" y="3352800"/>
            <a:ext cx="1" cy="881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Блок-схема: решение 38">
            <a:extLst>
              <a:ext uri="{FF2B5EF4-FFF2-40B4-BE49-F238E27FC236}">
                <a16:creationId xmlns:a16="http://schemas.microsoft.com/office/drawing/2014/main" id="{571ACB2E-D76B-C4B0-8091-CCBA7C948DD9}"/>
              </a:ext>
            </a:extLst>
          </p:cNvPr>
          <p:cNvSpPr/>
          <p:nvPr/>
        </p:nvSpPr>
        <p:spPr>
          <a:xfrm>
            <a:off x="3471063" y="3617510"/>
            <a:ext cx="936629" cy="44648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r[i]!=0</a:t>
            </a:r>
            <a:endParaRPr lang="ru-UA" sz="800">
              <a:solidFill>
                <a:schemeClr val="tx1"/>
              </a:solidFill>
            </a:endParaRPr>
          </a:p>
        </p:txBody>
      </p: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DA2DC837-D25E-68E5-5E1F-2C1550240039}"/>
              </a:ext>
            </a:extLst>
          </p:cNvPr>
          <p:cNvCxnSpPr>
            <a:stCxn id="10" idx="3"/>
            <a:endCxn id="39" idx="0"/>
          </p:cNvCxnSpPr>
          <p:nvPr/>
        </p:nvCxnSpPr>
        <p:spPr>
          <a:xfrm flipH="1">
            <a:off x="3939378" y="2630486"/>
            <a:ext cx="323851" cy="987024"/>
          </a:xfrm>
          <a:prstGeom prst="bentConnector4">
            <a:avLst>
              <a:gd name="adj1" fmla="val -333822"/>
              <a:gd name="adj2" fmla="val 868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2FE6B1A2-7269-C078-02C2-8FC253DBDFAF}"/>
              </a:ext>
            </a:extLst>
          </p:cNvPr>
          <p:cNvSpPr/>
          <p:nvPr/>
        </p:nvSpPr>
        <p:spPr>
          <a:xfrm>
            <a:off x="3633786" y="4157659"/>
            <a:ext cx="611187" cy="25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row</a:t>
            </a:r>
            <a:r>
              <a:rPr lang="ru-UA" sz="800">
                <a:solidFill>
                  <a:schemeClr val="tx1"/>
                </a:solidFill>
              </a:rPr>
              <a:t>+</a:t>
            </a:r>
            <a:r>
              <a:rPr lang="en-US" sz="800">
                <a:solidFill>
                  <a:schemeClr val="tx1"/>
                </a:solidFill>
              </a:rPr>
              <a:t>=</a:t>
            </a:r>
            <a:r>
              <a:rPr lang="ru-UA" sz="80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A86621F4-4FA3-175A-FD9F-0309248F656E}"/>
              </a:ext>
            </a:extLst>
          </p:cNvPr>
          <p:cNvCxnSpPr>
            <a:stCxn id="39" idx="2"/>
            <a:endCxn id="44" idx="0"/>
          </p:cNvCxnSpPr>
          <p:nvPr/>
        </p:nvCxnSpPr>
        <p:spPr>
          <a:xfrm>
            <a:off x="3939378" y="4063994"/>
            <a:ext cx="2" cy="93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0F860BB5-DCFD-8B1C-5697-773B252C64D3}"/>
              </a:ext>
            </a:extLst>
          </p:cNvPr>
          <p:cNvCxnSpPr>
            <a:stCxn id="44" idx="2"/>
            <a:endCxn id="2" idx="1"/>
          </p:cNvCxnSpPr>
          <p:nvPr/>
        </p:nvCxnSpPr>
        <p:spPr>
          <a:xfrm rot="5400000" flipH="1">
            <a:off x="2566987" y="3036093"/>
            <a:ext cx="2420935" cy="323851"/>
          </a:xfrm>
          <a:prstGeom prst="bentConnector4">
            <a:avLst>
              <a:gd name="adj1" fmla="val -2886"/>
              <a:gd name="adj2" fmla="val 1901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0C8B735B-D7CF-744C-75A1-5B09FDFA4BA1}"/>
              </a:ext>
            </a:extLst>
          </p:cNvPr>
          <p:cNvSpPr/>
          <p:nvPr/>
        </p:nvSpPr>
        <p:spPr>
          <a:xfrm>
            <a:off x="3633786" y="4687485"/>
            <a:ext cx="611187" cy="25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k=0</a:t>
            </a:r>
            <a:endParaRPr lang="ru-UA" sz="800">
              <a:solidFill>
                <a:schemeClr val="tx1"/>
              </a:solidFill>
            </a:endParaRPr>
          </a:p>
        </p:txBody>
      </p: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E21B5649-7317-0BFC-667A-8A9D281E429E}"/>
              </a:ext>
            </a:extLst>
          </p:cNvPr>
          <p:cNvCxnSpPr>
            <a:stCxn id="2" idx="3"/>
            <a:endCxn id="51" idx="0"/>
          </p:cNvCxnSpPr>
          <p:nvPr/>
        </p:nvCxnSpPr>
        <p:spPr>
          <a:xfrm flipH="1">
            <a:off x="3939380" y="1987550"/>
            <a:ext cx="323849" cy="2699935"/>
          </a:xfrm>
          <a:prstGeom prst="bentConnector4">
            <a:avLst>
              <a:gd name="adj1" fmla="val -352942"/>
              <a:gd name="adj2" fmla="val 940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Блок-схема: подготовка 57">
            <a:extLst>
              <a:ext uri="{FF2B5EF4-FFF2-40B4-BE49-F238E27FC236}">
                <a16:creationId xmlns:a16="http://schemas.microsoft.com/office/drawing/2014/main" id="{D50304CA-DCA0-406C-A88F-ACC8AD08B5C6}"/>
              </a:ext>
            </a:extLst>
          </p:cNvPr>
          <p:cNvSpPr/>
          <p:nvPr/>
        </p:nvSpPr>
        <p:spPr>
          <a:xfrm>
            <a:off x="3615527" y="5027211"/>
            <a:ext cx="647700" cy="2159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i=0,8</a:t>
            </a:r>
            <a:endParaRPr lang="ru-UA" sz="800">
              <a:solidFill>
                <a:schemeClr val="tx1"/>
              </a:solidFill>
            </a:endParaRP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5DB83284-FB6E-3C0A-1CE1-87355C7F3A9D}"/>
              </a:ext>
            </a:extLst>
          </p:cNvPr>
          <p:cNvCxnSpPr>
            <a:stCxn id="51" idx="2"/>
            <a:endCxn id="58" idx="0"/>
          </p:cNvCxnSpPr>
          <p:nvPr/>
        </p:nvCxnSpPr>
        <p:spPr>
          <a:xfrm flipH="1">
            <a:off x="3939377" y="4938311"/>
            <a:ext cx="3" cy="88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Блок-схема: решение 60">
            <a:extLst>
              <a:ext uri="{FF2B5EF4-FFF2-40B4-BE49-F238E27FC236}">
                <a16:creationId xmlns:a16="http://schemas.microsoft.com/office/drawing/2014/main" id="{8A77D283-5435-E6A8-3D16-8F1DEBEEEBE3}"/>
              </a:ext>
            </a:extLst>
          </p:cNvPr>
          <p:cNvSpPr/>
          <p:nvPr/>
        </p:nvSpPr>
        <p:spPr>
          <a:xfrm>
            <a:off x="3471062" y="5324467"/>
            <a:ext cx="936629" cy="44648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r[i]!=0</a:t>
            </a:r>
            <a:endParaRPr lang="ru-UA" sz="800">
              <a:solidFill>
                <a:schemeClr val="tx1"/>
              </a:solidFill>
            </a:endParaRPr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16445B30-2E88-3DEB-9294-E04FD9B10FAC}"/>
              </a:ext>
            </a:extLst>
          </p:cNvPr>
          <p:cNvCxnSpPr>
            <a:stCxn id="58" idx="2"/>
            <a:endCxn id="61" idx="0"/>
          </p:cNvCxnSpPr>
          <p:nvPr/>
        </p:nvCxnSpPr>
        <p:spPr>
          <a:xfrm>
            <a:off x="3939377" y="5243111"/>
            <a:ext cx="0" cy="813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Блок-схема: подготовка 63">
            <a:extLst>
              <a:ext uri="{FF2B5EF4-FFF2-40B4-BE49-F238E27FC236}">
                <a16:creationId xmlns:a16="http://schemas.microsoft.com/office/drawing/2014/main" id="{CDC4F57F-A08D-DD87-DAB4-2AE14DC5376B}"/>
              </a:ext>
            </a:extLst>
          </p:cNvPr>
          <p:cNvSpPr/>
          <p:nvPr/>
        </p:nvSpPr>
        <p:spPr>
          <a:xfrm>
            <a:off x="3615526" y="5852307"/>
            <a:ext cx="647700" cy="2159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j=0,4</a:t>
            </a:r>
            <a:endParaRPr lang="ru-UA" sz="800">
              <a:solidFill>
                <a:schemeClr val="tx1"/>
              </a:solidFill>
            </a:endParaRPr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87511E7B-CAC9-6242-6B12-8D164B0E2848}"/>
              </a:ext>
            </a:extLst>
          </p:cNvPr>
          <p:cNvCxnSpPr>
            <a:stCxn id="61" idx="2"/>
            <a:endCxn id="64" idx="0"/>
          </p:cNvCxnSpPr>
          <p:nvPr/>
        </p:nvCxnSpPr>
        <p:spPr>
          <a:xfrm flipH="1">
            <a:off x="3939376" y="5770951"/>
            <a:ext cx="1" cy="813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8A06D52B-4808-0EDA-15DA-A88D4393DB1B}"/>
              </a:ext>
            </a:extLst>
          </p:cNvPr>
          <p:cNvSpPr/>
          <p:nvPr/>
        </p:nvSpPr>
        <p:spPr>
          <a:xfrm>
            <a:off x="3635373" y="6162271"/>
            <a:ext cx="611187" cy="25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b[k][j]=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a[i][j]</a:t>
            </a:r>
            <a:endParaRPr lang="ru-UA" sz="800">
              <a:solidFill>
                <a:schemeClr val="tx1"/>
              </a:solidFill>
            </a:endParaRPr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77AE1ABE-16CD-8CB2-8450-41C746DAE9BB}"/>
              </a:ext>
            </a:extLst>
          </p:cNvPr>
          <p:cNvCxnSpPr>
            <a:stCxn id="64" idx="2"/>
            <a:endCxn id="68" idx="0"/>
          </p:cNvCxnSpPr>
          <p:nvPr/>
        </p:nvCxnSpPr>
        <p:spPr>
          <a:xfrm>
            <a:off x="3939376" y="6068207"/>
            <a:ext cx="1591" cy="9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: уступ 71">
            <a:extLst>
              <a:ext uri="{FF2B5EF4-FFF2-40B4-BE49-F238E27FC236}">
                <a16:creationId xmlns:a16="http://schemas.microsoft.com/office/drawing/2014/main" id="{AC446B59-3689-21CF-F630-D9A7D706770C}"/>
              </a:ext>
            </a:extLst>
          </p:cNvPr>
          <p:cNvCxnSpPr>
            <a:stCxn id="68" idx="2"/>
            <a:endCxn id="64" idx="1"/>
          </p:cNvCxnSpPr>
          <p:nvPr/>
        </p:nvCxnSpPr>
        <p:spPr>
          <a:xfrm rot="5400000" flipH="1">
            <a:off x="3551827" y="6023957"/>
            <a:ext cx="452840" cy="325441"/>
          </a:xfrm>
          <a:prstGeom prst="bentConnector4">
            <a:avLst>
              <a:gd name="adj1" fmla="val -17879"/>
              <a:gd name="adj2" fmla="val 1321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7DC1D780-495A-9E3A-CE00-39770723AEA2}"/>
              </a:ext>
            </a:extLst>
          </p:cNvPr>
          <p:cNvSpPr/>
          <p:nvPr/>
        </p:nvSpPr>
        <p:spPr>
          <a:xfrm>
            <a:off x="3633782" y="6648039"/>
            <a:ext cx="611187" cy="25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k+=1</a:t>
            </a:r>
            <a:endParaRPr lang="ru-UA" sz="800">
              <a:solidFill>
                <a:schemeClr val="tx1"/>
              </a:solidFill>
            </a:endParaRPr>
          </a:p>
        </p:txBody>
      </p: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9A6BDDB6-94E3-499C-BD11-F107587555EB}"/>
              </a:ext>
            </a:extLst>
          </p:cNvPr>
          <p:cNvCxnSpPr>
            <a:stCxn id="64" idx="3"/>
            <a:endCxn id="75" idx="0"/>
          </p:cNvCxnSpPr>
          <p:nvPr/>
        </p:nvCxnSpPr>
        <p:spPr>
          <a:xfrm flipH="1">
            <a:off x="3939376" y="5960257"/>
            <a:ext cx="323850" cy="687782"/>
          </a:xfrm>
          <a:prstGeom prst="bentConnector4">
            <a:avLst>
              <a:gd name="adj1" fmla="val -30882"/>
              <a:gd name="adj2" fmla="val 81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961B12B3-8A96-4F53-8C90-2CA1A5FF0412}"/>
              </a:ext>
            </a:extLst>
          </p:cNvPr>
          <p:cNvCxnSpPr>
            <a:stCxn id="75" idx="2"/>
            <a:endCxn id="58" idx="1"/>
          </p:cNvCxnSpPr>
          <p:nvPr/>
        </p:nvCxnSpPr>
        <p:spPr>
          <a:xfrm rot="5400000" flipH="1">
            <a:off x="2895600" y="5855089"/>
            <a:ext cx="1763704" cy="323849"/>
          </a:xfrm>
          <a:prstGeom prst="bentConnector4">
            <a:avLst>
              <a:gd name="adj1" fmla="val -5130"/>
              <a:gd name="adj2" fmla="val 1705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Блок-схема: решение 85">
            <a:extLst>
              <a:ext uri="{FF2B5EF4-FFF2-40B4-BE49-F238E27FC236}">
                <a16:creationId xmlns:a16="http://schemas.microsoft.com/office/drawing/2014/main" id="{0AA991B5-38D0-1EB0-52A8-AE12DDE60B76}"/>
              </a:ext>
            </a:extLst>
          </p:cNvPr>
          <p:cNvSpPr/>
          <p:nvPr/>
        </p:nvSpPr>
        <p:spPr>
          <a:xfrm>
            <a:off x="3450818" y="7122108"/>
            <a:ext cx="977113" cy="44648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row!=0</a:t>
            </a:r>
            <a:endParaRPr lang="ru-UA" sz="800">
              <a:solidFill>
                <a:schemeClr val="tx1"/>
              </a:solidFill>
            </a:endParaRPr>
          </a:p>
        </p:txBody>
      </p:sp>
      <p:cxnSp>
        <p:nvCxnSpPr>
          <p:cNvPr id="88" name="Соединитель: уступ 87">
            <a:extLst>
              <a:ext uri="{FF2B5EF4-FFF2-40B4-BE49-F238E27FC236}">
                <a16:creationId xmlns:a16="http://schemas.microsoft.com/office/drawing/2014/main" id="{249C3011-B78E-55C4-92EA-29D39AFC7609}"/>
              </a:ext>
            </a:extLst>
          </p:cNvPr>
          <p:cNvCxnSpPr>
            <a:stCxn id="58" idx="3"/>
            <a:endCxn id="86" idx="0"/>
          </p:cNvCxnSpPr>
          <p:nvPr/>
        </p:nvCxnSpPr>
        <p:spPr>
          <a:xfrm flipH="1">
            <a:off x="3939375" y="5135161"/>
            <a:ext cx="323852" cy="1986947"/>
          </a:xfrm>
          <a:prstGeom prst="bentConnector4">
            <a:avLst>
              <a:gd name="adj1" fmla="val -70588"/>
              <a:gd name="adj2" fmla="val 944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51431ADB-719F-3991-1D8B-81DA6B1632C8}"/>
              </a:ext>
            </a:extLst>
          </p:cNvPr>
          <p:cNvCxnSpPr>
            <a:stCxn id="61" idx="1"/>
          </p:cNvCxnSpPr>
          <p:nvPr/>
        </p:nvCxnSpPr>
        <p:spPr>
          <a:xfrm flipH="1">
            <a:off x="3381368" y="5547709"/>
            <a:ext cx="89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>
            <a:extLst>
              <a:ext uri="{FF2B5EF4-FFF2-40B4-BE49-F238E27FC236}">
                <a16:creationId xmlns:a16="http://schemas.microsoft.com/office/drawing/2014/main" id="{535BCD2D-968A-ABFC-9283-D44D061AF5DE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3381368" y="3089670"/>
            <a:ext cx="8969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D8BCC6AC-D527-E4C4-2882-34017D51F3D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333750" y="3840752"/>
            <a:ext cx="1373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араллелограмм 97">
            <a:extLst>
              <a:ext uri="{FF2B5EF4-FFF2-40B4-BE49-F238E27FC236}">
                <a16:creationId xmlns:a16="http://schemas.microsoft.com/office/drawing/2014/main" id="{59EC4341-1C10-AC79-99F2-1F6803CDCD1C}"/>
              </a:ext>
            </a:extLst>
          </p:cNvPr>
          <p:cNvSpPr/>
          <p:nvPr/>
        </p:nvSpPr>
        <p:spPr>
          <a:xfrm>
            <a:off x="3633780" y="7651140"/>
            <a:ext cx="611187" cy="21590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row</a:t>
            </a:r>
            <a:endParaRPr lang="ru-UA" sz="800">
              <a:solidFill>
                <a:schemeClr val="tx1"/>
              </a:solidFill>
            </a:endParaRPr>
          </a:p>
        </p:txBody>
      </p: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2A320620-884C-3951-EEEF-2CF46FC94D73}"/>
              </a:ext>
            </a:extLst>
          </p:cNvPr>
          <p:cNvCxnSpPr>
            <a:cxnSpLocks/>
          </p:cNvCxnSpPr>
          <p:nvPr/>
        </p:nvCxnSpPr>
        <p:spPr>
          <a:xfrm flipH="1">
            <a:off x="3593300" y="7867040"/>
            <a:ext cx="44451" cy="127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Блок-схема: подготовка 99">
            <a:extLst>
              <a:ext uri="{FF2B5EF4-FFF2-40B4-BE49-F238E27FC236}">
                <a16:creationId xmlns:a16="http://schemas.microsoft.com/office/drawing/2014/main" id="{C630BF62-9E61-D16D-9585-8B7FEFD3E225}"/>
              </a:ext>
            </a:extLst>
          </p:cNvPr>
          <p:cNvSpPr/>
          <p:nvPr/>
        </p:nvSpPr>
        <p:spPr>
          <a:xfrm>
            <a:off x="3512335" y="7962672"/>
            <a:ext cx="854076" cy="2159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i=0,row</a:t>
            </a:r>
            <a:endParaRPr lang="ru-UA" sz="800">
              <a:solidFill>
                <a:schemeClr val="tx1"/>
              </a:solidFill>
            </a:endParaRPr>
          </a:p>
        </p:txBody>
      </p:sp>
      <p:sp>
        <p:nvSpPr>
          <p:cNvPr id="101" name="Блок-схема: подготовка 100">
            <a:extLst>
              <a:ext uri="{FF2B5EF4-FFF2-40B4-BE49-F238E27FC236}">
                <a16:creationId xmlns:a16="http://schemas.microsoft.com/office/drawing/2014/main" id="{1EFAD222-717D-F78A-5140-FEAFD0024C72}"/>
              </a:ext>
            </a:extLst>
          </p:cNvPr>
          <p:cNvSpPr/>
          <p:nvPr/>
        </p:nvSpPr>
        <p:spPr>
          <a:xfrm>
            <a:off x="3615523" y="8252175"/>
            <a:ext cx="647700" cy="2159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j=0,4</a:t>
            </a:r>
            <a:endParaRPr lang="ru-UA" sz="800">
              <a:solidFill>
                <a:schemeClr val="tx1"/>
              </a:solidFill>
            </a:endParaRPr>
          </a:p>
        </p:txBody>
      </p:sp>
      <p:sp>
        <p:nvSpPr>
          <p:cNvPr id="102" name="Параллелограмм 101">
            <a:extLst>
              <a:ext uri="{FF2B5EF4-FFF2-40B4-BE49-F238E27FC236}">
                <a16:creationId xmlns:a16="http://schemas.microsoft.com/office/drawing/2014/main" id="{31589819-1AE8-5C90-BA1D-0FEA37609D53}"/>
              </a:ext>
            </a:extLst>
          </p:cNvPr>
          <p:cNvSpPr/>
          <p:nvPr/>
        </p:nvSpPr>
        <p:spPr>
          <a:xfrm>
            <a:off x="3633779" y="8541678"/>
            <a:ext cx="611187" cy="21590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b[i][j]</a:t>
            </a:r>
            <a:endParaRPr lang="ru-UA" sz="800">
              <a:solidFill>
                <a:schemeClr val="tx1"/>
              </a:solidFill>
            </a:endParaRP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D5ABAF53-DF76-0206-C6E9-523B971020D0}"/>
              </a:ext>
            </a:extLst>
          </p:cNvPr>
          <p:cNvCxnSpPr>
            <a:cxnSpLocks/>
          </p:cNvCxnSpPr>
          <p:nvPr/>
        </p:nvCxnSpPr>
        <p:spPr>
          <a:xfrm flipH="1">
            <a:off x="3589328" y="8757578"/>
            <a:ext cx="44451" cy="127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92BD0E57-2FA6-4EB2-83F2-58A87D70A138}"/>
              </a:ext>
            </a:extLst>
          </p:cNvPr>
          <p:cNvCxnSpPr>
            <a:stCxn id="86" idx="2"/>
            <a:endCxn id="98" idx="0"/>
          </p:cNvCxnSpPr>
          <p:nvPr/>
        </p:nvCxnSpPr>
        <p:spPr>
          <a:xfrm flipH="1">
            <a:off x="3939374" y="7568592"/>
            <a:ext cx="1" cy="825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9B890B3E-B4EB-4379-3B98-2FB81A77ED6F}"/>
              </a:ext>
            </a:extLst>
          </p:cNvPr>
          <p:cNvCxnSpPr>
            <a:stCxn id="98" idx="4"/>
            <a:endCxn id="100" idx="0"/>
          </p:cNvCxnSpPr>
          <p:nvPr/>
        </p:nvCxnSpPr>
        <p:spPr>
          <a:xfrm flipH="1">
            <a:off x="3939373" y="7867040"/>
            <a:ext cx="1" cy="95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6C774673-52A7-CDAF-9007-D0CD017A7FC9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3939373" y="8178572"/>
            <a:ext cx="0" cy="73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90828CED-627B-3188-5FC4-106033D5F619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>
            <a:off x="3939373" y="8468075"/>
            <a:ext cx="0" cy="73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: уступ 112">
            <a:extLst>
              <a:ext uri="{FF2B5EF4-FFF2-40B4-BE49-F238E27FC236}">
                <a16:creationId xmlns:a16="http://schemas.microsoft.com/office/drawing/2014/main" id="{37702BF2-42AE-AC93-5D97-38A14ABEF17E}"/>
              </a:ext>
            </a:extLst>
          </p:cNvPr>
          <p:cNvCxnSpPr>
            <a:stCxn id="102" idx="4"/>
            <a:endCxn id="101" idx="1"/>
          </p:cNvCxnSpPr>
          <p:nvPr/>
        </p:nvCxnSpPr>
        <p:spPr>
          <a:xfrm rot="5400000" flipH="1">
            <a:off x="3578721" y="8396927"/>
            <a:ext cx="397453" cy="323850"/>
          </a:xfrm>
          <a:prstGeom prst="bentConnector4">
            <a:avLst>
              <a:gd name="adj1" fmla="val -40740"/>
              <a:gd name="adj2" fmla="val 1441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: уступ 116">
            <a:extLst>
              <a:ext uri="{FF2B5EF4-FFF2-40B4-BE49-F238E27FC236}">
                <a16:creationId xmlns:a16="http://schemas.microsoft.com/office/drawing/2014/main" id="{AC25BEEE-9EC0-587D-DB54-DF3DD458B2F2}"/>
              </a:ext>
            </a:extLst>
          </p:cNvPr>
          <p:cNvCxnSpPr>
            <a:stCxn id="101" idx="3"/>
            <a:endCxn id="100" idx="3"/>
          </p:cNvCxnSpPr>
          <p:nvPr/>
        </p:nvCxnSpPr>
        <p:spPr>
          <a:xfrm flipV="1">
            <a:off x="4263223" y="8070622"/>
            <a:ext cx="103188" cy="289503"/>
          </a:xfrm>
          <a:prstGeom prst="bentConnector3">
            <a:avLst>
              <a:gd name="adj1" fmla="val 2523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111D7828-4140-F306-20F0-66DAF0EE8F9A}"/>
              </a:ext>
            </a:extLst>
          </p:cNvPr>
          <p:cNvSpPr/>
          <p:nvPr/>
        </p:nvSpPr>
        <p:spPr>
          <a:xfrm>
            <a:off x="3633779" y="9112435"/>
            <a:ext cx="606425" cy="215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800">
                <a:solidFill>
                  <a:schemeClr val="tx1"/>
                </a:solidFill>
              </a:rPr>
              <a:t>Кінець</a:t>
            </a:r>
          </a:p>
        </p:txBody>
      </p:sp>
      <p:cxnSp>
        <p:nvCxnSpPr>
          <p:cNvPr id="121" name="Соединитель: уступ 120">
            <a:extLst>
              <a:ext uri="{FF2B5EF4-FFF2-40B4-BE49-F238E27FC236}">
                <a16:creationId xmlns:a16="http://schemas.microsoft.com/office/drawing/2014/main" id="{22AD4CE0-C5DE-229E-9122-71DB9117E1C9}"/>
              </a:ext>
            </a:extLst>
          </p:cNvPr>
          <p:cNvCxnSpPr>
            <a:stCxn id="100" idx="1"/>
            <a:endCxn id="119" idx="0"/>
          </p:cNvCxnSpPr>
          <p:nvPr/>
        </p:nvCxnSpPr>
        <p:spPr>
          <a:xfrm rot="10800000" flipH="1" flipV="1">
            <a:off x="3512334" y="8070621"/>
            <a:ext cx="424657" cy="1041813"/>
          </a:xfrm>
          <a:prstGeom prst="bentConnector4">
            <a:avLst>
              <a:gd name="adj1" fmla="val -26916"/>
              <a:gd name="adj2" fmla="val 862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453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101</Words>
  <Application>Microsoft Office PowerPoint</Application>
  <PresentationFormat>Широкоэкранный</PresentationFormat>
  <Paragraphs>25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Heorhii Iashchuk</dc:creator>
  <cp:lastModifiedBy>Heorhii Iashchuk</cp:lastModifiedBy>
  <cp:revision>2</cp:revision>
  <dcterms:created xsi:type="dcterms:W3CDTF">2024-12-19T20:13:02Z</dcterms:created>
  <dcterms:modified xsi:type="dcterms:W3CDTF">2024-12-20T09:50:47Z</dcterms:modified>
</cp:coreProperties>
</file>