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26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AAF1A-A1AE-D153-7D26-E830644E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D9C6E0-0717-0B6D-8433-21CEA676B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90031-E970-0F88-16A4-91A75A7C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FA849-F4FF-EA61-3FC6-AED500F5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DC56CC-CFFA-074A-CF9C-90D86180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323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98233-4130-AACA-E251-73C8BA50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78E69E-88EF-FF6C-6FC7-DD7C59AC8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4733A-C8BB-AFAA-650D-64369AFC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24573-1FDE-E4FA-6E2B-5AC1CF44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CDC9A-926A-E17A-D1B3-93A4A7A9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3818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3D13CA-DE5E-8526-20AC-CBE53AA44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F6D8CC-4213-B33B-3CA7-40705E34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BD9AD-93CC-44B5-63D6-3449913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4BDB9-D3BB-BE0B-70CC-ECE5E463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D25F2-711D-5CE7-FD6D-7411135D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557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1A26-7774-2ADB-A2B9-0715D590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83891-0BBD-1D7A-9457-606988F6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4BBB0B-1292-84F3-4DF3-C146152D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6DB9BC-17EF-5DD5-4F66-B5FFDF07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EF5569-30B9-9AE0-36BB-48C2C4F5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7621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01E41-B273-F537-B1C5-56B374DC6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6C9859-1CB1-E8A7-497E-B79B7C64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FC7BF-9A5A-9E84-9A56-D9296A2C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8E5C6-9A9C-9A0D-DF9E-1E545A11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DC0CE-B3D0-C4DE-0404-3AA8E245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857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D33FC-1292-BD68-2A34-DC4D7A9D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6BA67-94C1-D81F-84EF-90EAAC33D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3C0CC9-958C-8178-3568-8FF57B1E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133B2C-645B-9BF6-5E9C-0FAE9A3F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3384A3-647A-FD12-E1CC-CD76D9EB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015D6-DBB0-DE3B-7107-5C5E205B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85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F581E-12A6-05DF-7677-948A85B9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1FEBEA-A641-01DD-18E2-28347984C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395360-4CE3-4F9C-242A-9F1A79A09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3A893A-7B62-6566-4B5A-A9F43046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3D299D-9850-F8E4-D81D-C22E3143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AED287-26FC-4288-6ED6-F9C6A960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6DFCC7-F422-8203-692F-21466E88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36B670-BAE5-0264-6C38-0B8FA7E7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16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F78E9-5557-1F1C-7CEE-0D3EC9EF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1B8EA4-48E7-ECF3-EA05-98180DC1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1D694A-F62D-5064-2B24-6D7AA11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2BB34B-2521-014A-4B7C-A309249E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45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2F7B3F-8D10-D58E-C5A8-F7AEB41C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12EE20-0AA3-322F-40BC-EE810B79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3AE544-5982-02B9-14BA-A445197F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1067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18782-2E39-115D-AA07-0ADDEE02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EEB64F-6061-0AAA-9196-33C5D95C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EDB6E3-FAC6-F42E-7441-7602BB05D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41D71A-9428-EC11-6B5D-B223CD07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A8ADE-83F1-8FD7-863C-803A9E7C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622205-C449-F133-51C1-530068E5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0780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0A2D4-28B6-1DD5-1CEF-12EE3317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CB5EC2-9744-43CA-BCF5-36629DCBB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B560C7-53E6-B206-DF25-38EF5390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5B4240-783A-B68E-6633-2624BB71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7292D7-F6F9-5A41-66A8-5CB1205D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69F55C-6822-A9A2-2C88-55340E8C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3561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4BA18-1A9D-5540-242F-21CC5EF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5DA027-BF14-F978-1018-A73AF906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0C542-653E-AC3F-6C85-3336C6154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A48E-E95E-4F84-B8AB-B0033A6721AE}" type="datetimeFigureOut">
              <a:rPr lang="ru-UA" smtClean="0"/>
              <a:t>25.12.2024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5EE4F-3DA8-B0AB-030B-5F390947B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4FA5A4-8414-003D-C3F2-EE76C832D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46C7-A8DF-4E7B-BB27-FB22A8607E9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0015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134AE1C-01D8-A5B9-2145-F760900A9A83}"/>
              </a:ext>
            </a:extLst>
          </p:cNvPr>
          <p:cNvSpPr/>
          <p:nvPr/>
        </p:nvSpPr>
        <p:spPr>
          <a:xfrm>
            <a:off x="1488440" y="218440"/>
            <a:ext cx="800100" cy="223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Вхід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698AB2-D8FB-29E6-96CC-3197373546A1}"/>
              </a:ext>
            </a:extLst>
          </p:cNvPr>
          <p:cNvSpPr/>
          <p:nvPr/>
        </p:nvSpPr>
        <p:spPr>
          <a:xfrm>
            <a:off x="1488440" y="548640"/>
            <a:ext cx="800100" cy="22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kol = 0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6" name="Блок-схема: подготовка 5">
            <a:extLst>
              <a:ext uri="{FF2B5EF4-FFF2-40B4-BE49-F238E27FC236}">
                <a16:creationId xmlns:a16="http://schemas.microsoft.com/office/drawing/2014/main" id="{52F07344-6396-D401-30DD-FF3A955F56B2}"/>
              </a:ext>
            </a:extLst>
          </p:cNvPr>
          <p:cNvSpPr/>
          <p:nvPr/>
        </p:nvSpPr>
        <p:spPr>
          <a:xfrm>
            <a:off x="1253490" y="878840"/>
            <a:ext cx="1270000" cy="22352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i=0,strlen(s)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" name="Ромб 6">
            <a:extLst>
              <a:ext uri="{FF2B5EF4-FFF2-40B4-BE49-F238E27FC236}">
                <a16:creationId xmlns:a16="http://schemas.microsoft.com/office/drawing/2014/main" id="{5282DC5F-8D85-EAF2-B36C-91EFB5471EF8}"/>
              </a:ext>
            </a:extLst>
          </p:cNvPr>
          <p:cNvSpPr/>
          <p:nvPr/>
        </p:nvSpPr>
        <p:spPr>
          <a:xfrm>
            <a:off x="1394460" y="1209040"/>
            <a:ext cx="988060" cy="38862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Розд. знаки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1E9813-F357-4531-47CB-AB11F6B467C6}"/>
              </a:ext>
            </a:extLst>
          </p:cNvPr>
          <p:cNvSpPr/>
          <p:nvPr/>
        </p:nvSpPr>
        <p:spPr>
          <a:xfrm>
            <a:off x="1488440" y="1704340"/>
            <a:ext cx="800100" cy="22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kol += 1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C4F262D-8ED8-FAD8-CBCC-41EBBF4E3D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888490" y="44196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FCACCD6-E25D-D913-D645-CB0706E072F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88490" y="77216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39FA237-C358-3AE5-65A8-EEFC2246AC1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888490" y="110236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F3D4E2E-8490-8E37-2E8B-BD2F8D27307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88490" y="159766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F7F9FC34-07EF-C3CB-E4F4-1A862D9DE844}"/>
              </a:ext>
            </a:extLst>
          </p:cNvPr>
          <p:cNvCxnSpPr>
            <a:stCxn id="8" idx="2"/>
            <a:endCxn id="6" idx="1"/>
          </p:cNvCxnSpPr>
          <p:nvPr/>
        </p:nvCxnSpPr>
        <p:spPr>
          <a:xfrm rot="5400000" flipH="1">
            <a:off x="1102360" y="1141730"/>
            <a:ext cx="937260" cy="635000"/>
          </a:xfrm>
          <a:prstGeom prst="bentConnector4">
            <a:avLst>
              <a:gd name="adj1" fmla="val -9756"/>
              <a:gd name="adj2" fmla="val 1288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442AC84-24B3-6AFB-7EAE-DD8F70D8D998}"/>
              </a:ext>
            </a:extLst>
          </p:cNvPr>
          <p:cNvCxnSpPr>
            <a:stCxn id="7" idx="1"/>
          </p:cNvCxnSpPr>
          <p:nvPr/>
        </p:nvCxnSpPr>
        <p:spPr>
          <a:xfrm flipH="1">
            <a:off x="1066800" y="1403350"/>
            <a:ext cx="3276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DA06E31-EDA5-291E-8FAB-B17AF63688CC}"/>
              </a:ext>
            </a:extLst>
          </p:cNvPr>
          <p:cNvSpPr/>
          <p:nvPr/>
        </p:nvSpPr>
        <p:spPr>
          <a:xfrm>
            <a:off x="1490980" y="2316480"/>
            <a:ext cx="800100" cy="223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Вихід</a:t>
            </a:r>
          </a:p>
        </p:txBody>
      </p: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29B41F85-67AB-ED0B-B400-C785004ABEFF}"/>
              </a:ext>
            </a:extLst>
          </p:cNvPr>
          <p:cNvCxnSpPr>
            <a:stCxn id="6" idx="3"/>
            <a:endCxn id="23" idx="0"/>
          </p:cNvCxnSpPr>
          <p:nvPr/>
        </p:nvCxnSpPr>
        <p:spPr>
          <a:xfrm flipH="1">
            <a:off x="1891030" y="990600"/>
            <a:ext cx="632460" cy="1325880"/>
          </a:xfrm>
          <a:prstGeom prst="bentConnector4">
            <a:avLst>
              <a:gd name="adj1" fmla="val -15663"/>
              <a:gd name="adj2" fmla="val 886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E9B19D-6B0A-FC80-585D-8E5AECE8F902}"/>
              </a:ext>
            </a:extLst>
          </p:cNvPr>
          <p:cNvSpPr txBox="1"/>
          <p:nvPr/>
        </p:nvSpPr>
        <p:spPr>
          <a:xfrm>
            <a:off x="1310447" y="28968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Функція </a:t>
            </a:r>
            <a:r>
              <a:rPr lang="en-US" sz="1200"/>
              <a:t>znaki()</a:t>
            </a:r>
            <a:endParaRPr lang="ru-UA" sz="120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4B310BE2-131C-2568-2210-57442D21449D}"/>
              </a:ext>
            </a:extLst>
          </p:cNvPr>
          <p:cNvSpPr/>
          <p:nvPr/>
        </p:nvSpPr>
        <p:spPr>
          <a:xfrm>
            <a:off x="4003040" y="218440"/>
            <a:ext cx="800100" cy="223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30" name="Параллелограмм 29">
            <a:extLst>
              <a:ext uri="{FF2B5EF4-FFF2-40B4-BE49-F238E27FC236}">
                <a16:creationId xmlns:a16="http://schemas.microsoft.com/office/drawing/2014/main" id="{F5E92AF0-89AA-32B3-D1EE-0CF295BA7D20}"/>
              </a:ext>
            </a:extLst>
          </p:cNvPr>
          <p:cNvSpPr/>
          <p:nvPr/>
        </p:nvSpPr>
        <p:spPr>
          <a:xfrm>
            <a:off x="4003040" y="548640"/>
            <a:ext cx="800100" cy="22352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Input s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E06B7AA-AA9D-1EC8-B9D6-4ADE41CD8710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403090" y="44196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Блок-схема: типовой процесс 32">
            <a:extLst>
              <a:ext uri="{FF2B5EF4-FFF2-40B4-BE49-F238E27FC236}">
                <a16:creationId xmlns:a16="http://schemas.microsoft.com/office/drawing/2014/main" id="{D808411E-B54F-AE4E-D995-3F981C52504A}"/>
              </a:ext>
            </a:extLst>
          </p:cNvPr>
          <p:cNvSpPr/>
          <p:nvPr/>
        </p:nvSpPr>
        <p:spPr>
          <a:xfrm>
            <a:off x="3680460" y="878840"/>
            <a:ext cx="1440180" cy="22352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kol = znaki(s)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4" name="Ромб 33">
            <a:extLst>
              <a:ext uri="{FF2B5EF4-FFF2-40B4-BE49-F238E27FC236}">
                <a16:creationId xmlns:a16="http://schemas.microsoft.com/office/drawing/2014/main" id="{50943D90-66D2-50E6-186C-766D46815636}"/>
              </a:ext>
            </a:extLst>
          </p:cNvPr>
          <p:cNvSpPr/>
          <p:nvPr/>
        </p:nvSpPr>
        <p:spPr>
          <a:xfrm>
            <a:off x="3906520" y="1209040"/>
            <a:ext cx="988060" cy="38862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kol &gt; 0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5" name="Параллелограмм 34">
            <a:extLst>
              <a:ext uri="{FF2B5EF4-FFF2-40B4-BE49-F238E27FC236}">
                <a16:creationId xmlns:a16="http://schemas.microsoft.com/office/drawing/2014/main" id="{77C14641-F8D7-BAAC-F8BD-1330377BE808}"/>
              </a:ext>
            </a:extLst>
          </p:cNvPr>
          <p:cNvSpPr/>
          <p:nvPr/>
        </p:nvSpPr>
        <p:spPr>
          <a:xfrm>
            <a:off x="3186430" y="1704340"/>
            <a:ext cx="988060" cy="38862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Повідомлення «Кількість»</a:t>
            </a:r>
          </a:p>
        </p:txBody>
      </p:sp>
      <p:sp>
        <p:nvSpPr>
          <p:cNvPr id="36" name="Параллелограмм 35">
            <a:extLst>
              <a:ext uri="{FF2B5EF4-FFF2-40B4-BE49-F238E27FC236}">
                <a16:creationId xmlns:a16="http://schemas.microsoft.com/office/drawing/2014/main" id="{7B7221EB-E004-762B-14C9-3BAFAF8E19C7}"/>
              </a:ext>
            </a:extLst>
          </p:cNvPr>
          <p:cNvSpPr/>
          <p:nvPr/>
        </p:nvSpPr>
        <p:spPr>
          <a:xfrm>
            <a:off x="4626610" y="1704340"/>
            <a:ext cx="988060" cy="38862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Повідомлення «Немає»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85E5A9B-8D6A-5F99-2B1F-3818F7E528DE}"/>
              </a:ext>
            </a:extLst>
          </p:cNvPr>
          <p:cNvSpPr/>
          <p:nvPr/>
        </p:nvSpPr>
        <p:spPr>
          <a:xfrm>
            <a:off x="4003040" y="2316480"/>
            <a:ext cx="800100" cy="223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9738439D-B9A1-B1A2-F2E4-33A36ECDE05C}"/>
              </a:ext>
            </a:extLst>
          </p:cNvPr>
          <p:cNvCxnSpPr>
            <a:stCxn id="35" idx="4"/>
            <a:endCxn id="36" idx="4"/>
          </p:cNvCxnSpPr>
          <p:nvPr/>
        </p:nvCxnSpPr>
        <p:spPr>
          <a:xfrm rot="16200000" flipH="1">
            <a:off x="4400550" y="1372870"/>
            <a:ext cx="12700" cy="1440180"/>
          </a:xfrm>
          <a:prstGeom prst="bentConnector3">
            <a:avLst>
              <a:gd name="adj1" fmla="val 9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B63E86D-2ED4-9781-4BD5-5B8CE3CBF670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4400550" y="2198369"/>
            <a:ext cx="2540" cy="118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5055171C-B925-7139-3684-B58677450813}"/>
              </a:ext>
            </a:extLst>
          </p:cNvPr>
          <p:cNvCxnSpPr>
            <a:stCxn id="35" idx="0"/>
            <a:endCxn id="34" idx="1"/>
          </p:cNvCxnSpPr>
          <p:nvPr/>
        </p:nvCxnSpPr>
        <p:spPr>
          <a:xfrm rot="5400000" flipH="1" flipV="1">
            <a:off x="3642995" y="1440815"/>
            <a:ext cx="300990" cy="2260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314DA3B1-1B8F-B286-A35D-6ED1CB6FAEF2}"/>
              </a:ext>
            </a:extLst>
          </p:cNvPr>
          <p:cNvCxnSpPr>
            <a:stCxn id="34" idx="3"/>
            <a:endCxn id="36" idx="0"/>
          </p:cNvCxnSpPr>
          <p:nvPr/>
        </p:nvCxnSpPr>
        <p:spPr>
          <a:xfrm>
            <a:off x="4894580" y="1403350"/>
            <a:ext cx="226060" cy="30099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F364E567-773F-059E-1252-491F92BD9DCB}"/>
              </a:ext>
            </a:extLst>
          </p:cNvPr>
          <p:cNvCxnSpPr>
            <a:stCxn id="30" idx="4"/>
            <a:endCxn id="33" idx="0"/>
          </p:cNvCxnSpPr>
          <p:nvPr/>
        </p:nvCxnSpPr>
        <p:spPr>
          <a:xfrm flipH="1">
            <a:off x="4400550" y="772160"/>
            <a:ext cx="254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1AF67139-A063-7096-54A9-6785A00BEE1E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4400550" y="110236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E7C0503-F384-F7F6-D07E-2CF0080515A5}"/>
              </a:ext>
            </a:extLst>
          </p:cNvPr>
          <p:cNvSpPr txBox="1"/>
          <p:nvPr/>
        </p:nvSpPr>
        <p:spPr>
          <a:xfrm>
            <a:off x="3733540" y="2896799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Основна програм</a:t>
            </a:r>
          </a:p>
        </p:txBody>
      </p:sp>
    </p:spTree>
    <p:extLst>
      <p:ext uri="{BB962C8B-B14F-4D97-AF65-F5344CB8AC3E}">
        <p14:creationId xmlns:p14="http://schemas.microsoft.com/office/powerpoint/2010/main" val="274689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9F719BF-F9A5-6F18-E005-D6165B79AA54}"/>
              </a:ext>
            </a:extLst>
          </p:cNvPr>
          <p:cNvSpPr/>
          <p:nvPr/>
        </p:nvSpPr>
        <p:spPr>
          <a:xfrm>
            <a:off x="1823720" y="195580"/>
            <a:ext cx="800100" cy="223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Вхід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2BF739-62D1-6E8C-5795-B3A4A0F12396}"/>
              </a:ext>
            </a:extLst>
          </p:cNvPr>
          <p:cNvSpPr/>
          <p:nvPr/>
        </p:nvSpPr>
        <p:spPr>
          <a:xfrm>
            <a:off x="1823720" y="525780"/>
            <a:ext cx="800100" cy="22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kol = 0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" name="Блок-схема: подготовка 4">
            <a:extLst>
              <a:ext uri="{FF2B5EF4-FFF2-40B4-BE49-F238E27FC236}">
                <a16:creationId xmlns:a16="http://schemas.microsoft.com/office/drawing/2014/main" id="{BA19929B-9729-18F6-2CEC-92077A8B750B}"/>
              </a:ext>
            </a:extLst>
          </p:cNvPr>
          <p:cNvSpPr/>
          <p:nvPr/>
        </p:nvSpPr>
        <p:spPr>
          <a:xfrm>
            <a:off x="1588770" y="855980"/>
            <a:ext cx="1270000" cy="22352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i=0,strlen(s)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9E471F5A-9D9B-F3AD-57BB-2B519E0237F7}"/>
              </a:ext>
            </a:extLst>
          </p:cNvPr>
          <p:cNvSpPr/>
          <p:nvPr/>
        </p:nvSpPr>
        <p:spPr>
          <a:xfrm>
            <a:off x="1641475" y="1186180"/>
            <a:ext cx="1164590" cy="38862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Islower?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028FE9E-B615-9DBB-624F-987D8C062F60}"/>
              </a:ext>
            </a:extLst>
          </p:cNvPr>
          <p:cNvSpPr/>
          <p:nvPr/>
        </p:nvSpPr>
        <p:spPr>
          <a:xfrm>
            <a:off x="1823720" y="1681480"/>
            <a:ext cx="800100" cy="292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S[i] = toupper(s[i])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8492464-5AAC-37C0-BD0B-EC9EB71BB5AB}"/>
              </a:ext>
            </a:extLst>
          </p:cNvPr>
          <p:cNvSpPr/>
          <p:nvPr/>
        </p:nvSpPr>
        <p:spPr>
          <a:xfrm>
            <a:off x="1823720" y="2080260"/>
            <a:ext cx="800100" cy="223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kol += 1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60B0082-C3BA-4EBE-0EF2-7FCAD3DDA2FA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223770" y="41910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57986EB-BD49-1374-6F90-EAA704F587D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23770" y="74930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0AA3AB2-D0BA-775B-05C8-76F5D4990D1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223770" y="107950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8C805A6-B793-8795-56C3-ED52553AD82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23770" y="157480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33DDE89-3250-6E57-B2A0-BD257B156E1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223770" y="197358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4D4D19BE-30D4-C42F-EE61-607D12C3C1C5}"/>
              </a:ext>
            </a:extLst>
          </p:cNvPr>
          <p:cNvCxnSpPr>
            <a:stCxn id="8" idx="2"/>
            <a:endCxn id="5" idx="1"/>
          </p:cNvCxnSpPr>
          <p:nvPr/>
        </p:nvCxnSpPr>
        <p:spPr>
          <a:xfrm rot="5400000" flipH="1">
            <a:off x="1238250" y="1318260"/>
            <a:ext cx="1336040" cy="635000"/>
          </a:xfrm>
          <a:prstGeom prst="bentConnector4">
            <a:avLst>
              <a:gd name="adj1" fmla="val -10266"/>
              <a:gd name="adj2" fmla="val 1288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141F116E-9DDD-DC3D-498E-E321123A2107}"/>
              </a:ext>
            </a:extLst>
          </p:cNvPr>
          <p:cNvCxnSpPr>
            <a:stCxn id="6" idx="1"/>
          </p:cNvCxnSpPr>
          <p:nvPr/>
        </p:nvCxnSpPr>
        <p:spPr>
          <a:xfrm flipH="1">
            <a:off x="1409700" y="1380490"/>
            <a:ext cx="2317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9728F598-8D71-BF4B-D053-7B96B990DE51}"/>
              </a:ext>
            </a:extLst>
          </p:cNvPr>
          <p:cNvSpPr/>
          <p:nvPr/>
        </p:nvSpPr>
        <p:spPr>
          <a:xfrm>
            <a:off x="1823720" y="2692400"/>
            <a:ext cx="800100" cy="223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Вихід</a:t>
            </a: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144C18E3-FF93-598D-094B-A6A34F46F3B1}"/>
              </a:ext>
            </a:extLst>
          </p:cNvPr>
          <p:cNvCxnSpPr>
            <a:stCxn id="5" idx="3"/>
            <a:endCxn id="26" idx="0"/>
          </p:cNvCxnSpPr>
          <p:nvPr/>
        </p:nvCxnSpPr>
        <p:spPr>
          <a:xfrm flipH="1">
            <a:off x="2223770" y="967740"/>
            <a:ext cx="635000" cy="1724660"/>
          </a:xfrm>
          <a:prstGeom prst="bentConnector4">
            <a:avLst>
              <a:gd name="adj1" fmla="val -16800"/>
              <a:gd name="adj2" fmla="val 899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EDF74E-458A-67B9-40F5-A72D2E14FAA1}"/>
              </a:ext>
            </a:extLst>
          </p:cNvPr>
          <p:cNvSpPr txBox="1"/>
          <p:nvPr/>
        </p:nvSpPr>
        <p:spPr>
          <a:xfrm>
            <a:off x="1588770" y="3166040"/>
            <a:ext cx="1262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Функція </a:t>
            </a:r>
            <a:r>
              <a:rPr lang="en-US" sz="1200"/>
              <a:t>lowreg()</a:t>
            </a:r>
            <a:endParaRPr lang="ru-UA" sz="120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A8A1B0D3-AFA4-A9FD-0E87-620A2D880C75}"/>
              </a:ext>
            </a:extLst>
          </p:cNvPr>
          <p:cNvSpPr/>
          <p:nvPr/>
        </p:nvSpPr>
        <p:spPr>
          <a:xfrm>
            <a:off x="4201160" y="195580"/>
            <a:ext cx="800100" cy="223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36" name="Блок-схема: типовой процесс 35">
            <a:extLst>
              <a:ext uri="{FF2B5EF4-FFF2-40B4-BE49-F238E27FC236}">
                <a16:creationId xmlns:a16="http://schemas.microsoft.com/office/drawing/2014/main" id="{406F2172-F68B-41BA-A2F0-960DA22EA98C}"/>
              </a:ext>
            </a:extLst>
          </p:cNvPr>
          <p:cNvSpPr/>
          <p:nvPr/>
        </p:nvSpPr>
        <p:spPr>
          <a:xfrm>
            <a:off x="3881120" y="855980"/>
            <a:ext cx="1440180" cy="22352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kol = lowreg(s)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7" name="Параллелограмм 36">
            <a:extLst>
              <a:ext uri="{FF2B5EF4-FFF2-40B4-BE49-F238E27FC236}">
                <a16:creationId xmlns:a16="http://schemas.microsoft.com/office/drawing/2014/main" id="{9376EF50-3E6D-E801-3D5E-D05036D04F8C}"/>
              </a:ext>
            </a:extLst>
          </p:cNvPr>
          <p:cNvSpPr/>
          <p:nvPr/>
        </p:nvSpPr>
        <p:spPr>
          <a:xfrm>
            <a:off x="4201160" y="525780"/>
            <a:ext cx="800100" cy="22352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Input s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8" name="Параллелограмм 37">
            <a:extLst>
              <a:ext uri="{FF2B5EF4-FFF2-40B4-BE49-F238E27FC236}">
                <a16:creationId xmlns:a16="http://schemas.microsoft.com/office/drawing/2014/main" id="{6934537F-0DC9-6517-5A7D-EAC1019B446B}"/>
              </a:ext>
            </a:extLst>
          </p:cNvPr>
          <p:cNvSpPr/>
          <p:nvPr/>
        </p:nvSpPr>
        <p:spPr>
          <a:xfrm>
            <a:off x="4088130" y="1186180"/>
            <a:ext cx="1026160" cy="49530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Повідомлення про кількість літер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0ADD4AE6-D30D-6A0A-060B-DF7A99A8EEF5}"/>
              </a:ext>
            </a:extLst>
          </p:cNvPr>
          <p:cNvSpPr/>
          <p:nvPr/>
        </p:nvSpPr>
        <p:spPr>
          <a:xfrm>
            <a:off x="4201160" y="1788160"/>
            <a:ext cx="800100" cy="2235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E9D4D780-33CC-A97C-83F4-A3E6E64E2C03}"/>
              </a:ext>
            </a:extLst>
          </p:cNvPr>
          <p:cNvCxnSpPr>
            <a:stCxn id="34" idx="2"/>
            <a:endCxn id="37" idx="0"/>
          </p:cNvCxnSpPr>
          <p:nvPr/>
        </p:nvCxnSpPr>
        <p:spPr>
          <a:xfrm>
            <a:off x="4601210" y="41910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4199071-771A-AF8B-2BB7-27A707EEF6E8}"/>
              </a:ext>
            </a:extLst>
          </p:cNvPr>
          <p:cNvCxnSpPr>
            <a:stCxn id="37" idx="4"/>
            <a:endCxn id="36" idx="0"/>
          </p:cNvCxnSpPr>
          <p:nvPr/>
        </p:nvCxnSpPr>
        <p:spPr>
          <a:xfrm>
            <a:off x="4601210" y="74930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4236B52-A0D8-E6E7-15F9-5223805D9DDF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4601210" y="107950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6B5C82C-32F7-D06F-5E87-46859395CFB7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4601210" y="1681480"/>
            <a:ext cx="0" cy="106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9BFF00-A16C-E3F1-05F0-C854FD7D752C}"/>
              </a:ext>
            </a:extLst>
          </p:cNvPr>
          <p:cNvSpPr txBox="1"/>
          <p:nvPr/>
        </p:nvSpPr>
        <p:spPr>
          <a:xfrm>
            <a:off x="3897331" y="2283460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200"/>
              <a:t>Основна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362078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93</Words>
  <Application>Microsoft Office PowerPoint</Application>
  <PresentationFormat>Широкоэкранный</PresentationFormat>
  <Paragraphs>29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1</cp:revision>
  <dcterms:created xsi:type="dcterms:W3CDTF">2024-12-25T10:59:04Z</dcterms:created>
  <dcterms:modified xsi:type="dcterms:W3CDTF">2024-12-25T11:21:49Z</dcterms:modified>
</cp:coreProperties>
</file>