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E45-ADA7-4B27-8F4E-9F0610E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7F8D-F390-C9A6-B43D-DEB16EC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3602038"/>
            <a:ext cx="8906311" cy="165576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Уеб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базирана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система за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предоставяне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наемане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превозни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средства 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3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5D5-A9D4-9FFD-0E77-D81DA02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8"/>
            <a:ext cx="9905998" cy="768447"/>
          </a:xfrm>
        </p:spPr>
        <p:txBody>
          <a:bodyPr/>
          <a:lstStyle/>
          <a:p>
            <a:r>
              <a:rPr lang="bg-BG" dirty="0"/>
              <a:t> </a:t>
            </a:r>
            <a:r>
              <a:rPr lang="bg-BG" sz="2400" dirty="0"/>
              <a:t>Категория </a:t>
            </a:r>
            <a:r>
              <a:rPr lang="en-US" sz="2400" dirty="0"/>
              <a:t> - </a:t>
            </a:r>
            <a:r>
              <a:rPr lang="bg-BG" sz="2400" dirty="0"/>
              <a:t> Уеб приложение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C28-4678-49DC-8282-C9CE5B77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90" y="788724"/>
            <a:ext cx="10546881" cy="5759033"/>
          </a:xfrm>
        </p:spPr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</a:t>
            </a:r>
            <a:r>
              <a:rPr lang="bg-BG" sz="2000" dirty="0"/>
              <a:t>създаване на </a:t>
            </a:r>
            <a:r>
              <a:rPr lang="bg-BG" sz="2000" b="1" dirty="0"/>
              <a:t>система за управление и контрол</a:t>
            </a:r>
            <a:r>
              <a:rPr lang="bg-BG" sz="2000" dirty="0"/>
              <a:t>, предоставяща възможност за ръководството да получава в реално време актуална бизнес информация, която да подпомага взимането на правилни решения за развиването на системата</a:t>
            </a:r>
            <a:r>
              <a:rPr lang="en-US" sz="2000" dirty="0"/>
              <a:t> </a:t>
            </a:r>
            <a:r>
              <a:rPr lang="bg-BG" sz="2000" dirty="0"/>
              <a:t>и бизнеса.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773DC-1CC1-CE54-E28E-F642F34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6210"/>
            <a:ext cx="6533965" cy="3971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7834F-C416-B441-1AA5-0C4823B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886209"/>
            <a:ext cx="5656448" cy="3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7EF-20D1-A96C-7ED4-A9947BB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72"/>
            <a:ext cx="9905998" cy="663047"/>
          </a:xfrm>
        </p:spPr>
        <p:txBody>
          <a:bodyPr>
            <a:normAutofit/>
          </a:bodyPr>
          <a:lstStyle/>
          <a:p>
            <a:r>
              <a:rPr lang="bg-BG" sz="2800" dirty="0"/>
              <a:t> </a:t>
            </a:r>
            <a:r>
              <a:rPr lang="bg-BG" sz="2400" dirty="0"/>
              <a:t>Кратко</a:t>
            </a:r>
            <a:r>
              <a:rPr lang="bg-BG" sz="2800" dirty="0"/>
              <a:t> </a:t>
            </a:r>
            <a:r>
              <a:rPr lang="bg-BG" sz="2400" dirty="0"/>
              <a:t>Описание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D53-0E48-FDB2-3F98-681C343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645952"/>
            <a:ext cx="11505321" cy="6032434"/>
          </a:xfrm>
        </p:spPr>
        <p:txBody>
          <a:bodyPr>
            <a:normAutofit/>
          </a:bodyPr>
          <a:lstStyle/>
          <a:p>
            <a:r>
              <a:rPr lang="bg-BG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разполага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услугата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административна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персонала,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услуга.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Потребителската част дава възможност на клиентите да изберат най-удобния за тях парк за наемане на превозни средства, от  където да наемат необходимото им превозно средство. 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6ADA7-3044-9C99-7B38-EAB416E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2387486"/>
            <a:ext cx="9674150" cy="4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14F-7DE3-BB83-3C3D-57B9796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1" y="-62918"/>
            <a:ext cx="10583712" cy="734037"/>
          </a:xfrm>
        </p:spPr>
        <p:txBody>
          <a:bodyPr>
            <a:norm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5CD-854F-16B3-CE1D-604F9C5E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8" y="755009"/>
            <a:ext cx="10959799" cy="1494155"/>
          </a:xfrm>
        </p:spPr>
        <p:txBody>
          <a:bodyPr>
            <a:normAutofit fontScale="92500"/>
          </a:bodyPr>
          <a:lstStyle/>
          <a:p>
            <a:r>
              <a:rPr lang="bg-BG" dirty="0"/>
              <a:t>След избора на парк, потребителя може да избира измежду наличните превозни средства, като платформата му предоставя функционалността да търси по вид или дума и да сортира по цена, по най-ново или по рейтинг, търсеното превозно средство.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AC9-9710-4C34-0A32-B9F522B3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9" y="2047499"/>
            <a:ext cx="9284121" cy="4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A07-03F6-14D8-6536-26D8DD2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84" y="151001"/>
            <a:ext cx="10354027" cy="863073"/>
          </a:xfrm>
        </p:spPr>
        <p:txBody>
          <a:bodyPr>
            <a:no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F8-C3FC-2F57-1823-13626E48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308761"/>
            <a:ext cx="3133818" cy="5127549"/>
          </a:xfrm>
        </p:spPr>
        <p:txBody>
          <a:bodyPr/>
          <a:lstStyle/>
          <a:p>
            <a:r>
              <a:rPr lang="bg-BG" dirty="0"/>
              <a:t>Потребителят може да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създаде профил, където да се съхраняват наетите от него превозни средства и където да получава, плаща и съхранява своите сметки от използваните услуги.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84C0-F382-3327-15F6-1B27218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"/>
            <a:ext cx="8356849" cy="379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DE524-DA62-A20E-6677-57D8E33F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791943"/>
            <a:ext cx="8356847" cy="30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F4E-1D72-FA38-11B4-5659480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113"/>
            <a:ext cx="9905998" cy="396588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538E-378F-E531-53DA-B6FED577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9" y="498370"/>
            <a:ext cx="4526728" cy="6359629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Административната част на платформата предоставя интерактивна работна среда за персонала работещ за предоставянето на услугата.</a:t>
            </a:r>
          </a:p>
          <a:p>
            <a:r>
              <a:rPr lang="bg-BG" dirty="0"/>
              <a:t>Работната среда е разработена според специфичните нужди на всяка длъжност, като целта е създаването на единна система, позволяваща ефективно управление на процесите и предоставяща необходимата информация за взимането на правилни бизнес решения. </a:t>
            </a:r>
          </a:p>
          <a:p>
            <a:r>
              <a:rPr lang="bg-BG" dirty="0"/>
              <a:t>Достъпът до различните части на административната част е съобразен, със специфичните нужди на всяка длъжност.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222C-07BB-27BB-F894-9DC41C76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87" y="0"/>
            <a:ext cx="6955573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655-540F-A769-214A-A258BBE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06" y="143009"/>
            <a:ext cx="6452805" cy="411697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F19D-C33F-B612-07DE-FA30D73D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7" y="671716"/>
            <a:ext cx="4337983" cy="6186284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Администраторът</a:t>
            </a:r>
            <a:r>
              <a:rPr lang="bg-BG" dirty="0"/>
              <a:t> е длъжността, която по разпореждане на </a:t>
            </a:r>
            <a:r>
              <a:rPr lang="bg-BG" b="1" dirty="0"/>
              <a:t>управителя</a:t>
            </a:r>
            <a:r>
              <a:rPr lang="bg-BG" dirty="0"/>
              <a:t>, може и </a:t>
            </a:r>
            <a:r>
              <a:rPr lang="bg-BG" b="1" dirty="0"/>
              <a:t>създава</a:t>
            </a:r>
            <a:r>
              <a:rPr lang="bg-BG" dirty="0"/>
              <a:t>, </a:t>
            </a:r>
            <a:r>
              <a:rPr lang="bg-BG" b="1" dirty="0"/>
              <a:t>променя</a:t>
            </a:r>
            <a:r>
              <a:rPr lang="bg-BG" dirty="0"/>
              <a:t> и </a:t>
            </a:r>
            <a:r>
              <a:rPr lang="bg-BG" b="1" dirty="0"/>
              <a:t>изтрива</a:t>
            </a:r>
            <a:r>
              <a:rPr lang="bg-BG" dirty="0"/>
              <a:t> всички </a:t>
            </a:r>
            <a:r>
              <a:rPr lang="bg-BG" b="1" dirty="0"/>
              <a:t>необходими ресурси </a:t>
            </a:r>
            <a:r>
              <a:rPr lang="bg-BG" dirty="0"/>
              <a:t>за </a:t>
            </a:r>
            <a:r>
              <a:rPr lang="bg-BG" b="1" dirty="0"/>
              <a:t>правилното функциониране и развитието на системата, като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- Паркове за предоставяне и наемане на превозни средства</a:t>
            </a:r>
          </a:p>
          <a:p>
            <a:pPr marL="0" indent="0">
              <a:buNone/>
            </a:pPr>
            <a:r>
              <a:rPr lang="bg-BG" dirty="0"/>
              <a:t>- Превозни средства</a:t>
            </a:r>
          </a:p>
          <a:p>
            <a:pPr marL="0" indent="0">
              <a:buNone/>
            </a:pPr>
            <a:r>
              <a:rPr lang="bg-BG" dirty="0"/>
              <a:t>- Центрове за сервиз и центрове почистване на превозните средства</a:t>
            </a:r>
          </a:p>
          <a:p>
            <a:pPr marL="0" indent="0">
              <a:buNone/>
            </a:pPr>
            <a:r>
              <a:rPr lang="bg-BG" dirty="0"/>
              <a:t>- Длъжности със специфични функции и нива на достъп в съответствие със спецификата на тяхната работа.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E7EB-4264-B52B-FF67-E3E53FF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64" y="1"/>
            <a:ext cx="71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9F6-3A8F-1ADE-4302-1A894B47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6" y="177679"/>
            <a:ext cx="9729981" cy="494037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668-E3BC-1F7E-59D0-6AE533DD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380"/>
            <a:ext cx="10682445" cy="2190322"/>
          </a:xfrm>
        </p:spPr>
        <p:txBody>
          <a:bodyPr>
            <a:noAutofit/>
          </a:bodyPr>
          <a:lstStyle/>
          <a:p>
            <a:r>
              <a:rPr lang="bg-BG" sz="1800" b="1" dirty="0"/>
              <a:t>Мениджърът</a:t>
            </a:r>
            <a:r>
              <a:rPr lang="bg-BG" sz="1800" dirty="0"/>
              <a:t> е длъжност, която има задължения свързани със </a:t>
            </a:r>
            <a:r>
              <a:rPr lang="bg-BG" sz="1800" b="1" dirty="0"/>
              <a:t>приемане, предаване, проверка и разпределяне </a:t>
            </a:r>
            <a:r>
              <a:rPr lang="bg-BG" sz="1800" dirty="0"/>
              <a:t>(според установеното състояние от проверката) за </a:t>
            </a:r>
            <a:r>
              <a:rPr lang="bg-BG" sz="1800" b="1" dirty="0"/>
              <a:t>сервиз</a:t>
            </a:r>
            <a:r>
              <a:rPr lang="bg-BG" sz="1800" dirty="0"/>
              <a:t> или </a:t>
            </a:r>
            <a:r>
              <a:rPr lang="bg-BG" sz="1800" b="1" dirty="0"/>
              <a:t>почистване</a:t>
            </a:r>
            <a:r>
              <a:rPr lang="bg-BG" sz="1800" dirty="0"/>
              <a:t>, на върнато от наем превозно средство, преди предоставянето му отново на потребителите на услугата. </a:t>
            </a:r>
          </a:p>
          <a:p>
            <a:r>
              <a:rPr lang="bg-BG" sz="1800" b="1" dirty="0"/>
              <a:t>Мениджърът</a:t>
            </a:r>
            <a:r>
              <a:rPr lang="bg-BG" sz="1800" dirty="0"/>
              <a:t> изготвя и изпраща </a:t>
            </a:r>
            <a:r>
              <a:rPr lang="bg-BG" sz="1800" b="1" dirty="0"/>
              <a:t>сметката на потребителите, като от своя контролен панел има възможност </a:t>
            </a:r>
            <a:r>
              <a:rPr lang="bg-BG" sz="1800" dirty="0"/>
              <a:t>да </a:t>
            </a:r>
            <a:r>
              <a:rPr lang="bg-BG" sz="1800" b="1" dirty="0"/>
              <a:t>напише и изпрати съобщение</a:t>
            </a:r>
            <a:r>
              <a:rPr lang="bg-BG" sz="1800" dirty="0"/>
              <a:t> отнасящо се за изпращаното превозно средство, което </a:t>
            </a:r>
            <a:r>
              <a:rPr lang="bg-BG" sz="1800" b="1" dirty="0"/>
              <a:t>се появява в контролния панел на получателя - ръководителя на сервизния център</a:t>
            </a:r>
            <a:r>
              <a:rPr lang="bg-BG" sz="1800" dirty="0"/>
              <a:t>.</a:t>
            </a:r>
          </a:p>
          <a:p>
            <a:r>
              <a:rPr lang="bg-BG" sz="1800" b="1" dirty="0"/>
              <a:t>Ръководителят на сервизния център </a:t>
            </a:r>
            <a:r>
              <a:rPr lang="bg-BG" sz="1800" dirty="0"/>
              <a:t>има възможност от своя </a:t>
            </a:r>
            <a:r>
              <a:rPr lang="bg-BG" sz="1800" b="1" dirty="0"/>
              <a:t>контролен панел </a:t>
            </a:r>
            <a:r>
              <a:rPr lang="bg-BG" sz="1800" dirty="0"/>
              <a:t>да направи поръчка съдържаща вложените части и консумативи, както и стойността на вложения труд, която остава в базата данни, като амортизационни разходи на превозното средство и след отстраняването на техническите проблеми </a:t>
            </a:r>
            <a:r>
              <a:rPr lang="bg-BG" sz="1800" b="1" dirty="0"/>
              <a:t>да изпрати превозното средство за почистване, придружено от запис появяващ се в контролния панел на ръководителя на центъра за почистване.</a:t>
            </a:r>
            <a:endParaRPr lang="en-US" sz="1800" dirty="0"/>
          </a:p>
          <a:p>
            <a:r>
              <a:rPr lang="bg-BG" sz="1800" dirty="0"/>
              <a:t> </a:t>
            </a:r>
            <a:r>
              <a:rPr lang="bg-BG" sz="1800" b="1" dirty="0"/>
              <a:t>Ръководителят на центъра за почистване </a:t>
            </a:r>
            <a:r>
              <a:rPr lang="bg-BG" sz="1800" dirty="0"/>
              <a:t>от своя </a:t>
            </a:r>
            <a:r>
              <a:rPr lang="bg-BG" sz="1800" b="1" dirty="0"/>
              <a:t>контролен панел </a:t>
            </a:r>
            <a:r>
              <a:rPr lang="bg-BG" sz="1800" dirty="0"/>
              <a:t>има </a:t>
            </a:r>
            <a:r>
              <a:rPr lang="bg-BG" sz="1800" b="1" dirty="0"/>
              <a:t>възможността и задължението </a:t>
            </a:r>
            <a:r>
              <a:rPr lang="bg-BG" sz="1800" dirty="0"/>
              <a:t>след почистването на превозното средство, </a:t>
            </a:r>
            <a:r>
              <a:rPr lang="bg-BG" sz="1800" b="1" dirty="0"/>
              <a:t>да го върне към свободните за наемане превозни средства, натискайки бутона </a:t>
            </a:r>
            <a:r>
              <a:rPr lang="en-US" sz="1800" b="1" dirty="0"/>
              <a:t>“Washed”</a:t>
            </a:r>
            <a:r>
              <a:rPr lang="bg-BG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52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9A-D5FB-1758-0274-DFE2AD4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2800"/>
          </a:xfrm>
        </p:spPr>
        <p:txBody>
          <a:bodyPr>
            <a:normAutofit/>
          </a:bodyPr>
          <a:lstStyle/>
          <a:p>
            <a:r>
              <a:rPr lang="bg-BG" sz="2600" dirty="0"/>
              <a:t>Заключение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165-BC0F-F4C3-595B-7EE44A26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408214"/>
            <a:ext cx="3468913" cy="6393450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bg-BG" b="1" dirty="0"/>
              <a:t>Управителят</a:t>
            </a:r>
            <a:r>
              <a:rPr lang="bg-BG" dirty="0"/>
              <a:t> има достъп до </a:t>
            </a:r>
            <a:r>
              <a:rPr lang="bg-BG" b="1" dirty="0"/>
              <a:t>всички части на системата, за наблюдение в реално време</a:t>
            </a:r>
            <a:r>
              <a:rPr lang="bg-BG" dirty="0"/>
              <a:t>, като </a:t>
            </a:r>
            <a:r>
              <a:rPr lang="bg-BG" b="1" dirty="0"/>
              <a:t>единствено не разполага със специфичните функции и действия на съответните длъжности</a:t>
            </a:r>
            <a:r>
              <a:rPr lang="bg-BG" dirty="0"/>
              <a:t>, с цел </a:t>
            </a:r>
            <a:r>
              <a:rPr lang="bg-BG" b="1" dirty="0"/>
              <a:t>да не оказва влияние на правилното функциониране на системата</a:t>
            </a:r>
            <a:r>
              <a:rPr lang="en-US" dirty="0"/>
              <a:t>.</a:t>
            </a:r>
            <a:r>
              <a:rPr lang="bg-BG" dirty="0"/>
              <a:t> </a:t>
            </a:r>
          </a:p>
          <a:p>
            <a:r>
              <a:rPr lang="bg-BG" b="1" dirty="0"/>
              <a:t>Правилното функциониране на тази система </a:t>
            </a:r>
            <a:r>
              <a:rPr lang="bg-BG" dirty="0"/>
              <a:t>създава възможността </a:t>
            </a:r>
            <a:r>
              <a:rPr lang="bg-BG" b="1" dirty="0"/>
              <a:t>актуална статистическа информация, да достига до Управителя в реално време</a:t>
            </a:r>
            <a:r>
              <a:rPr lang="bg-BG" dirty="0"/>
              <a:t>, което от своя страна </a:t>
            </a:r>
            <a:r>
              <a:rPr lang="bg-BG" b="1" dirty="0"/>
              <a:t>помага за взимането на правилни решения </a:t>
            </a:r>
            <a:r>
              <a:rPr lang="bg-BG" dirty="0"/>
              <a:t>за развиването на системата в желаната от ръководството посока.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BB88-D39A-A570-80F0-BD39EB2C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56337"/>
            <a:ext cx="8545871" cy="67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1425</TotalTime>
  <Words>594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Mobility System</vt:lpstr>
      <vt:lpstr> Категория  -  Уеб приложение</vt:lpstr>
      <vt:lpstr> Кратко Описание</vt:lpstr>
      <vt:lpstr>ПОТРЕБИТЕЛСКА ЧАСТ</vt:lpstr>
      <vt:lpstr>ПОТРЕБИТЕЛСКА ЧАСТ</vt:lpstr>
      <vt:lpstr>АДМИНИСТРАТИВНА ЧАСТ</vt:lpstr>
      <vt:lpstr>АДМИНИСТРАТИВНА ЧАСТ</vt:lpstr>
      <vt:lpstr>АДМИНИСТРАТИВНА ЧАСТ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System</dc:title>
  <dc:creator>Георги Колев</dc:creator>
  <cp:lastModifiedBy>Georgi Kolev</cp:lastModifiedBy>
  <cp:revision>21</cp:revision>
  <dcterms:created xsi:type="dcterms:W3CDTF">2023-02-22T12:35:00Z</dcterms:created>
  <dcterms:modified xsi:type="dcterms:W3CDTF">2023-08-18T11:49:26Z</dcterms:modified>
</cp:coreProperties>
</file>