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6" r:id="rId3"/>
    <p:sldId id="267" r:id="rId4"/>
    <p:sldId id="279" r:id="rId5"/>
    <p:sldId id="268" r:id="rId6"/>
    <p:sldId id="269" r:id="rId7"/>
    <p:sldId id="270" r:id="rId8"/>
    <p:sldId id="271" r:id="rId9"/>
    <p:sldId id="276" r:id="rId10"/>
    <p:sldId id="277" r:id="rId11"/>
    <p:sldId id="273" r:id="rId12"/>
    <p:sldId id="274" r:id="rId13"/>
    <p:sldId id="275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F9C10-C368-43AF-A050-A54D6F768546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3C962-33B1-4F4E-BA42-64AA9E8E1B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48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D99-AF5A-4DDF-B6BB-9756CE2A25DE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16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D99-AF5A-4DDF-B6BB-9756CE2A25DE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4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D99-AF5A-4DDF-B6BB-9756CE2A25DE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12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D99-AF5A-4DDF-B6BB-9756CE2A25DE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1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D99-AF5A-4DDF-B6BB-9756CE2A25DE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090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D99-AF5A-4DDF-B6BB-9756CE2A25DE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09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D99-AF5A-4DDF-B6BB-9756CE2A25DE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49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D99-AF5A-4DDF-B6BB-9756CE2A25DE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036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D99-AF5A-4DDF-B6BB-9756CE2A25DE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531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D99-AF5A-4DDF-B6BB-9756CE2A25DE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537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D99-AF5A-4DDF-B6BB-9756CE2A25DE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951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5BD99-AF5A-4DDF-B6BB-9756CE2A25DE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100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61F55-AF02-41D5-B8B2-91BC131BD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462" y="2533650"/>
            <a:ext cx="7551076" cy="1790700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accent1"/>
                </a:solidFill>
                <a:latin typeface="Arial Rounded MT Bold" panose="020F0704030504030204" pitchFamily="34" charset="0"/>
              </a:rPr>
              <a:t>HOME MADE AUDIO AMPLIFIER</a:t>
            </a:r>
            <a:endParaRPr lang="es-ES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EBE288-ED83-4191-A410-F7E276D22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24" y="5860962"/>
            <a:ext cx="3007988" cy="907931"/>
          </a:xfrm>
        </p:spPr>
        <p:txBody>
          <a:bodyPr/>
          <a:lstStyle/>
          <a:p>
            <a:pPr algn="l"/>
            <a:r>
              <a:rPr lang="es-ES" dirty="0"/>
              <a:t>Jorge Contreras Ortiz</a:t>
            </a:r>
          </a:p>
          <a:p>
            <a:pPr algn="l"/>
            <a:r>
              <a:rPr lang="es-ES" dirty="0"/>
              <a:t>David Grande Gil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5A341B0-1C22-47AF-AB12-ADF7B0B33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97" y="314090"/>
            <a:ext cx="3563441" cy="141449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5886AB7-5AD6-441C-BBC1-8AAF9FB4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928" y="5790950"/>
            <a:ext cx="2106143" cy="97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4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82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Ticket from </a:t>
            </a:r>
            <a:r>
              <a:rPr lang="en-US" dirty="0" err="1"/>
              <a:t>Digikey</a:t>
            </a:r>
            <a:endParaRPr lang="en-U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431D662-5786-4A43-8604-6878B5DE0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3" y="1186203"/>
            <a:ext cx="8840434" cy="392484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A600A09-E943-4D7C-A1F7-1B9ECE5EFC60}"/>
              </a:ext>
            </a:extLst>
          </p:cNvPr>
          <p:cNvSpPr txBox="1"/>
          <p:nvPr/>
        </p:nvSpPr>
        <p:spPr>
          <a:xfrm>
            <a:off x="151784" y="5468645"/>
            <a:ext cx="884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PCB Bought: 8,20 €;  Customs: 16,45€; Total = 84,96 € for 5 PCB; Total/PCB = 16,99€</a:t>
            </a:r>
          </a:p>
        </p:txBody>
      </p:sp>
    </p:spTree>
    <p:extLst>
      <p:ext uri="{BB962C8B-B14F-4D97-AF65-F5344CB8AC3E}">
        <p14:creationId xmlns:p14="http://schemas.microsoft.com/office/powerpoint/2010/main" val="42353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PCB Without Components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4D11BD-5828-4B6F-9E15-587D18AAA7C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905000"/>
            <a:ext cx="5391150" cy="30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27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PCB With Components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892A05F-3285-4BFC-A84A-294C7D8E389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905000"/>
            <a:ext cx="5391150" cy="30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5120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Testing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CE51F4D-7B0D-4A8F-844F-36C5071B00B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046" y="1819920"/>
            <a:ext cx="3876304" cy="279646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3D2CDF6C-8E58-4701-91D4-21F0D8FDBE68}"/>
              </a:ext>
            </a:extLst>
          </p:cNvPr>
          <p:cNvSpPr txBox="1">
            <a:spLocks/>
          </p:cNvSpPr>
          <p:nvPr/>
        </p:nvSpPr>
        <p:spPr>
          <a:xfrm>
            <a:off x="628650" y="1819920"/>
            <a:ext cx="3152451" cy="38529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/>
              <a:t>Power Supply Testing.</a:t>
            </a:r>
          </a:p>
          <a:p>
            <a:pPr marL="0" indent="0" algn="just">
              <a:buNone/>
            </a:pPr>
            <a:r>
              <a:rPr lang="en-GB" sz="1400" dirty="0"/>
              <a:t>Voltage measured at the output of the LDO: 9.2 V.</a:t>
            </a:r>
          </a:p>
          <a:p>
            <a:pPr marL="0" indent="0" algn="just">
              <a:buNone/>
            </a:pPr>
            <a:r>
              <a:rPr lang="en-GB" sz="1400" dirty="0"/>
              <a:t>Ripple Voltage: 20 mV</a:t>
            </a:r>
          </a:p>
          <a:p>
            <a:pPr marL="0" indent="0">
              <a:buNone/>
            </a:pPr>
            <a:endParaRPr lang="en-GB" sz="1400" dirty="0"/>
          </a:p>
          <a:p>
            <a:r>
              <a:rPr lang="en-GB" sz="1400" b="1" dirty="0"/>
              <a:t>Audio Amplifier Testing.</a:t>
            </a:r>
          </a:p>
          <a:p>
            <a:pPr marL="0" indent="0" algn="just">
              <a:buNone/>
            </a:pPr>
            <a:r>
              <a:rPr lang="en-GB" sz="1400" dirty="0"/>
              <a:t>Good Quality with Jack 3.5 mm and music from Mobile Phone connected.</a:t>
            </a:r>
          </a:p>
          <a:p>
            <a:pPr marL="0" indent="0" algn="just">
              <a:buNone/>
            </a:pPr>
            <a:r>
              <a:rPr lang="en-GB" sz="1400" dirty="0"/>
              <a:t>A little noise and distortions with Jack 6.35 mm and the Electric Guitar connected.</a:t>
            </a:r>
          </a:p>
          <a:p>
            <a:pPr marL="0" indent="0" algn="just">
              <a:buNone/>
            </a:pPr>
            <a:r>
              <a:rPr lang="en-GB" sz="1400" dirty="0"/>
              <a:t>Checked that when is connected only the guitar and it is connected something to the 3.5 mm Jack, the Jack 6.35 is disconnected from the circuit.</a:t>
            </a:r>
          </a:p>
        </p:txBody>
      </p:sp>
    </p:spTree>
    <p:extLst>
      <p:ext uri="{BB962C8B-B14F-4D97-AF65-F5344CB8AC3E}">
        <p14:creationId xmlns:p14="http://schemas.microsoft.com/office/powerpoint/2010/main" val="3150665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 and Comments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Index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CB9FAFA-89D1-40B8-8F36-B924E7CB73AE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5350002" cy="2745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GB" dirty="0"/>
              <a:t>Aim of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Amplifier Parts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Design Process.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Audio Amplifier.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Power Supply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Layout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BOM and Ticket of materials.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Testing.</a:t>
            </a:r>
          </a:p>
        </p:txBody>
      </p:sp>
    </p:spTree>
    <p:extLst>
      <p:ext uri="{BB962C8B-B14F-4D97-AF65-F5344CB8AC3E}">
        <p14:creationId xmlns:p14="http://schemas.microsoft.com/office/powerpoint/2010/main" val="270082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Aim of the project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CB9FAFA-89D1-40B8-8F36-B924E7CB73AE}"/>
              </a:ext>
            </a:extLst>
          </p:cNvPr>
          <p:cNvSpPr txBox="1">
            <a:spLocks/>
          </p:cNvSpPr>
          <p:nvPr/>
        </p:nvSpPr>
        <p:spPr>
          <a:xfrm>
            <a:off x="969930" y="2014876"/>
            <a:ext cx="7204140" cy="357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/>
              <a:t>The aim of this project is to design and build a Stereo Audio Amplifier, using Altium Designer and following the next steps: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Schematics and Layout Design.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Selection and Bought of the components.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 err="1"/>
              <a:t>Gerbers</a:t>
            </a:r>
            <a:r>
              <a:rPr lang="en-GB" sz="1800" dirty="0"/>
              <a:t> generation and PCB bought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Build the PCB.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Testing the PCB.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51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Specifications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CB9FAFA-89D1-40B8-8F36-B924E7CB73AE}"/>
              </a:ext>
            </a:extLst>
          </p:cNvPr>
          <p:cNvSpPr txBox="1">
            <a:spLocks/>
          </p:cNvSpPr>
          <p:nvPr/>
        </p:nvSpPr>
        <p:spPr>
          <a:xfrm>
            <a:off x="969930" y="2014876"/>
            <a:ext cx="7204140" cy="357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Power Supply System:</a:t>
            </a:r>
          </a:p>
          <a:p>
            <a:pPr lvl="1"/>
            <a:r>
              <a:rPr lang="en-GB" dirty="0"/>
              <a:t>It will regulate from 230 Vac to 9 Vdc.</a:t>
            </a:r>
          </a:p>
          <a:p>
            <a:pPr lvl="1"/>
            <a:r>
              <a:rPr lang="en-GB" dirty="0"/>
              <a:t>Current supply: 1 A minimum (calculated from Audio Amplifier specifications).</a:t>
            </a:r>
          </a:p>
          <a:p>
            <a:r>
              <a:rPr lang="en-GB" dirty="0"/>
              <a:t>Audio Amplifier:</a:t>
            </a:r>
          </a:p>
          <a:p>
            <a:pPr lvl="1"/>
            <a:r>
              <a:rPr lang="en-GB" dirty="0"/>
              <a:t>Stereo.</a:t>
            </a:r>
          </a:p>
          <a:p>
            <a:pPr lvl="1"/>
            <a:r>
              <a:rPr lang="en-GB" dirty="0"/>
              <a:t>Guitar audio amplifier.</a:t>
            </a:r>
          </a:p>
          <a:p>
            <a:pPr lvl="1"/>
            <a:r>
              <a:rPr lang="en-GB" dirty="0"/>
              <a:t>Mobile Phone </a:t>
            </a:r>
            <a:r>
              <a:rPr lang="en-GB" dirty="0" err="1"/>
              <a:t>Conection</a:t>
            </a:r>
            <a:r>
              <a:rPr lang="en-GB" dirty="0"/>
              <a:t>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44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Audio Amplifier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3D5669E-D482-4530-AFA3-67172390D2F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6" y="1184915"/>
            <a:ext cx="7296908" cy="44881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3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Power Supply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2D4B94D-B486-4878-B263-A4AA4A0EC13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7244" y="1604639"/>
            <a:ext cx="7749511" cy="364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9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First Layout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9ACC2C7-F055-47C8-91BD-47E57CC5354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88" y="1523037"/>
            <a:ext cx="7226424" cy="38119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37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Final Layout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5A6675C-37A6-4ECB-9FE4-D8C669E94C0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90" y="1500843"/>
            <a:ext cx="7579171" cy="3856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30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BOM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pic>
        <p:nvPicPr>
          <p:cNvPr id="4" name="Imagen 3" descr="Imagen que contiene pared, captura de pantalla, interior, ordenador&#10;&#10;Descripción generada automáticamente">
            <a:extLst>
              <a:ext uri="{FF2B5EF4-FFF2-40B4-BE49-F238E27FC236}">
                <a16:creationId xmlns:a16="http://schemas.microsoft.com/office/drawing/2014/main" id="{7F43B69D-0D73-4322-A029-75B7EB842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89" y="2140423"/>
            <a:ext cx="8292822" cy="257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71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257</Words>
  <Application>Microsoft Office PowerPoint</Application>
  <PresentationFormat>Presentación en pantalla (4:3)</PresentationFormat>
  <Paragraphs>46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Tema de Office</vt:lpstr>
      <vt:lpstr>HOME MADE AUDIO AMPLIFIER</vt:lpstr>
      <vt:lpstr>Index</vt:lpstr>
      <vt:lpstr>Aim of the project</vt:lpstr>
      <vt:lpstr>Specifications</vt:lpstr>
      <vt:lpstr>Audio Amplifier</vt:lpstr>
      <vt:lpstr>Power Supply</vt:lpstr>
      <vt:lpstr>First Layout</vt:lpstr>
      <vt:lpstr>Final Layout</vt:lpstr>
      <vt:lpstr>BOM</vt:lpstr>
      <vt:lpstr>Ticket from Digikey</vt:lpstr>
      <vt:lpstr>PCB Without Components</vt:lpstr>
      <vt:lpstr>PCB With Components</vt:lpstr>
      <vt:lpstr>Testing</vt:lpstr>
      <vt:lpstr>Questions and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MOBILITY SYSTEMS APPLIED TO SMART CITIES. A BRIEF OVERVIEW</dc:title>
  <dc:creator>Centor</dc:creator>
  <cp:lastModifiedBy>j.cortiz@alumnos.upm.es</cp:lastModifiedBy>
  <cp:revision>19</cp:revision>
  <dcterms:created xsi:type="dcterms:W3CDTF">2018-12-15T14:08:27Z</dcterms:created>
  <dcterms:modified xsi:type="dcterms:W3CDTF">2018-12-19T19:23:28Z</dcterms:modified>
</cp:coreProperties>
</file>