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260" r:id="rId5"/>
    <p:sldId id="261" r:id="rId6"/>
    <p:sldId id="262" r:id="rId7"/>
    <p:sldId id="264" r:id="rId8"/>
    <p:sldId id="263" r:id="rId9"/>
    <p:sldId id="275" r:id="rId10"/>
    <p:sldId id="276" r:id="rId11"/>
    <p:sldId id="277" r:id="rId12"/>
    <p:sldId id="278" r:id="rId13"/>
    <p:sldId id="296" r:id="rId14"/>
    <p:sldId id="297" r:id="rId15"/>
    <p:sldId id="298" r:id="rId16"/>
    <p:sldId id="299" r:id="rId17"/>
    <p:sldId id="300" r:id="rId18"/>
    <p:sldId id="301" r:id="rId19"/>
    <p:sldId id="302" r:id="rId20"/>
    <p:sldId id="303" r:id="rId21"/>
    <p:sldId id="265" r:id="rId22"/>
    <p:sldId id="266" r:id="rId23"/>
    <p:sldId id="267" r:id="rId24"/>
    <p:sldId id="269" r:id="rId25"/>
    <p:sldId id="282" r:id="rId26"/>
    <p:sldId id="268" r:id="rId27"/>
    <p:sldId id="271" r:id="rId28"/>
    <p:sldId id="272" r:id="rId29"/>
    <p:sldId id="273" r:id="rId30"/>
    <p:sldId id="274" r:id="rId31"/>
    <p:sldId id="279" r:id="rId32"/>
    <p:sldId id="280" r:id="rId33"/>
    <p:sldId id="281"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Warren" initials="MW" lastIdx="1" clrIdx="0">
    <p:extLst>
      <p:ext uri="{19B8F6BF-5375-455C-9EA6-DF929625EA0E}">
        <p15:presenceInfo xmlns:p15="http://schemas.microsoft.com/office/powerpoint/2012/main" userId="S-1-12-1-3377621448-1212432497-3697600428-20935499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AF6313-513A-4880-B2A2-B9899E3C8961}" v="106" dt="2019-07-23T00:38:30.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58011" autoAdjust="0"/>
  </p:normalViewPr>
  <p:slideViewPr>
    <p:cSldViewPr snapToGrid="0">
      <p:cViewPr varScale="1">
        <p:scale>
          <a:sx n="42" d="100"/>
          <a:sy n="42" d="100"/>
        </p:scale>
        <p:origin x="18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Warren" userId="c95269c8-4071-4844-ace7-64dc8209c97c" providerId="ADAL" clId="{E9AF6313-513A-4880-B2A2-B9899E3C8961}"/>
    <pc:docChg chg="undo custSel mod addSld delSld modSld">
      <pc:chgData name="Michael Warren" userId="c95269c8-4071-4844-ace7-64dc8209c97c" providerId="ADAL" clId="{E9AF6313-513A-4880-B2A2-B9899E3C8961}" dt="2019-07-23T00:38:30.113" v="104" actId="20577"/>
      <pc:docMkLst>
        <pc:docMk/>
      </pc:docMkLst>
      <pc:sldChg chg="del">
        <pc:chgData name="Michael Warren" userId="c95269c8-4071-4844-ace7-64dc8209c97c" providerId="ADAL" clId="{E9AF6313-513A-4880-B2A2-B9899E3C8961}" dt="2019-07-22T23:47:04.143" v="53" actId="2696"/>
        <pc:sldMkLst>
          <pc:docMk/>
          <pc:sldMk cId="2199630396" sldId="257"/>
        </pc:sldMkLst>
      </pc:sldChg>
      <pc:sldChg chg="modNotesTx">
        <pc:chgData name="Michael Warren" userId="c95269c8-4071-4844-ace7-64dc8209c97c" providerId="ADAL" clId="{E9AF6313-513A-4880-B2A2-B9899E3C8961}" dt="2019-07-22T23:39:50.199" v="52" actId="20577"/>
        <pc:sldMkLst>
          <pc:docMk/>
          <pc:sldMk cId="340344126" sldId="261"/>
        </pc:sldMkLst>
      </pc:sldChg>
      <pc:sldChg chg="modNotesTx">
        <pc:chgData name="Michael Warren" userId="c95269c8-4071-4844-ace7-64dc8209c97c" providerId="ADAL" clId="{E9AF6313-513A-4880-B2A2-B9899E3C8961}" dt="2019-07-22T23:18:00.791" v="48" actId="20577"/>
        <pc:sldMkLst>
          <pc:docMk/>
          <pc:sldMk cId="136700893" sldId="262"/>
        </pc:sldMkLst>
      </pc:sldChg>
      <pc:sldChg chg="addSp modSp">
        <pc:chgData name="Michael Warren" userId="c95269c8-4071-4844-ace7-64dc8209c97c" providerId="ADAL" clId="{E9AF6313-513A-4880-B2A2-B9899E3C8961}" dt="2019-07-23T00:31:40.980" v="63" actId="1076"/>
        <pc:sldMkLst>
          <pc:docMk/>
          <pc:sldMk cId="3650041065" sldId="279"/>
        </pc:sldMkLst>
        <pc:spChg chg="mod">
          <ac:chgData name="Michael Warren" userId="c95269c8-4071-4844-ace7-64dc8209c97c" providerId="ADAL" clId="{E9AF6313-513A-4880-B2A2-B9899E3C8961}" dt="2019-07-23T00:26:14.783" v="55" actId="5793"/>
          <ac:spMkLst>
            <pc:docMk/>
            <pc:sldMk cId="3650041065" sldId="279"/>
            <ac:spMk id="8" creationId="{BAED4EB7-7D19-4FE9-B7F7-97FC4EE27892}"/>
          </ac:spMkLst>
        </pc:spChg>
        <pc:picChg chg="add mod">
          <ac:chgData name="Michael Warren" userId="c95269c8-4071-4844-ace7-64dc8209c97c" providerId="ADAL" clId="{E9AF6313-513A-4880-B2A2-B9899E3C8961}" dt="2019-07-23T00:31:40.980" v="63" actId="1076"/>
          <ac:picMkLst>
            <pc:docMk/>
            <pc:sldMk cId="3650041065" sldId="279"/>
            <ac:picMk id="3" creationId="{F26EAC8C-951D-4CD6-8C17-AD5A8810A2BB}"/>
          </ac:picMkLst>
        </pc:picChg>
      </pc:sldChg>
      <pc:sldChg chg="addSp delSp modSp add del">
        <pc:chgData name="Michael Warren" userId="c95269c8-4071-4844-ace7-64dc8209c97c" providerId="ADAL" clId="{E9AF6313-513A-4880-B2A2-B9899E3C8961}" dt="2019-07-23T00:35:40.848" v="85" actId="20577"/>
        <pc:sldMkLst>
          <pc:docMk/>
          <pc:sldMk cId="1550717537" sldId="283"/>
        </pc:sldMkLst>
        <pc:spChg chg="del">
          <ac:chgData name="Michael Warren" userId="c95269c8-4071-4844-ace7-64dc8209c97c" providerId="ADAL" clId="{E9AF6313-513A-4880-B2A2-B9899E3C8961}" dt="2019-07-23T00:32:03.206" v="64" actId="478"/>
          <ac:spMkLst>
            <pc:docMk/>
            <pc:sldMk cId="1550717537" sldId="283"/>
            <ac:spMk id="3" creationId="{2492AC19-A54E-4D91-82F5-F609E5EE8213}"/>
          </ac:spMkLst>
        </pc:spChg>
        <pc:spChg chg="add del mod">
          <ac:chgData name="Michael Warren" userId="c95269c8-4071-4844-ace7-64dc8209c97c" providerId="ADAL" clId="{E9AF6313-513A-4880-B2A2-B9899E3C8961}" dt="2019-07-23T00:32:06.403" v="65" actId="478"/>
          <ac:spMkLst>
            <pc:docMk/>
            <pc:sldMk cId="1550717537" sldId="283"/>
            <ac:spMk id="5" creationId="{DB0E085C-2013-43CA-BE08-2CBAB0A4011B}"/>
          </ac:spMkLst>
        </pc:spChg>
        <pc:spChg chg="add mod">
          <ac:chgData name="Michael Warren" userId="c95269c8-4071-4844-ace7-64dc8209c97c" providerId="ADAL" clId="{E9AF6313-513A-4880-B2A2-B9899E3C8961}" dt="2019-07-23T00:35:40.848" v="85" actId="20577"/>
          <ac:spMkLst>
            <pc:docMk/>
            <pc:sldMk cId="1550717537" sldId="283"/>
            <ac:spMk id="8" creationId="{71EE948D-84EF-45A4-8834-A4376CB998F4}"/>
          </ac:spMkLst>
        </pc:spChg>
        <pc:picChg chg="add del mod">
          <ac:chgData name="Michael Warren" userId="c95269c8-4071-4844-ace7-64dc8209c97c" providerId="ADAL" clId="{E9AF6313-513A-4880-B2A2-B9899E3C8961}" dt="2019-07-23T00:32:46.717" v="70" actId="478"/>
          <ac:picMkLst>
            <pc:docMk/>
            <pc:sldMk cId="1550717537" sldId="283"/>
            <ac:picMk id="6" creationId="{5A3EFB58-A4F2-4A1B-BA3F-9CCC51BEB8F7}"/>
          </ac:picMkLst>
        </pc:picChg>
        <pc:picChg chg="add mod">
          <ac:chgData name="Michael Warren" userId="c95269c8-4071-4844-ace7-64dc8209c97c" providerId="ADAL" clId="{E9AF6313-513A-4880-B2A2-B9899E3C8961}" dt="2019-07-23T00:32:55.016" v="74" actId="1076"/>
          <ac:picMkLst>
            <pc:docMk/>
            <pc:sldMk cId="1550717537" sldId="283"/>
            <ac:picMk id="7" creationId="{6413A68B-CFC5-42D3-A7B1-0E50B29DD466}"/>
          </ac:picMkLst>
        </pc:picChg>
      </pc:sldChg>
      <pc:sldChg chg="addSp delSp modSp">
        <pc:chgData name="Michael Warren" userId="c95269c8-4071-4844-ace7-64dc8209c97c" providerId="ADAL" clId="{E9AF6313-513A-4880-B2A2-B9899E3C8961}" dt="2019-07-23T00:36:48.858" v="92" actId="1076"/>
        <pc:sldMkLst>
          <pc:docMk/>
          <pc:sldMk cId="1547178371" sldId="289"/>
        </pc:sldMkLst>
        <pc:spChg chg="del mod">
          <ac:chgData name="Michael Warren" userId="c95269c8-4071-4844-ace7-64dc8209c97c" providerId="ADAL" clId="{E9AF6313-513A-4880-B2A2-B9899E3C8961}" dt="2019-07-23T00:36:38.468" v="87" actId="478"/>
          <ac:spMkLst>
            <pc:docMk/>
            <pc:sldMk cId="1547178371" sldId="289"/>
            <ac:spMk id="3" creationId="{95DBB176-810A-4DAD-894A-10C1C6D34449}"/>
          </ac:spMkLst>
        </pc:spChg>
        <pc:picChg chg="add mod">
          <ac:chgData name="Michael Warren" userId="c95269c8-4071-4844-ace7-64dc8209c97c" providerId="ADAL" clId="{E9AF6313-513A-4880-B2A2-B9899E3C8961}" dt="2019-07-23T00:36:48.858" v="92" actId="1076"/>
          <ac:picMkLst>
            <pc:docMk/>
            <pc:sldMk cId="1547178371" sldId="289"/>
            <ac:picMk id="4" creationId="{9737CF1F-140C-40E9-9873-0268E6152A0C}"/>
          </ac:picMkLst>
        </pc:picChg>
      </pc:sldChg>
      <pc:sldChg chg="addSp modSp mod setBg">
        <pc:chgData name="Michael Warren" userId="c95269c8-4071-4844-ace7-64dc8209c97c" providerId="ADAL" clId="{E9AF6313-513A-4880-B2A2-B9899E3C8961}" dt="2019-07-23T00:38:30.113" v="104" actId="20577"/>
        <pc:sldMkLst>
          <pc:docMk/>
          <pc:sldMk cId="1673935088" sldId="290"/>
        </pc:sldMkLst>
        <pc:spChg chg="mod">
          <ac:chgData name="Michael Warren" userId="c95269c8-4071-4844-ace7-64dc8209c97c" providerId="ADAL" clId="{E9AF6313-513A-4880-B2A2-B9899E3C8961}" dt="2019-07-23T00:37:59.077" v="98" actId="26606"/>
          <ac:spMkLst>
            <pc:docMk/>
            <pc:sldMk cId="1673935088" sldId="290"/>
            <ac:spMk id="2" creationId="{933C56F6-96F4-4435-9176-D611D5B85606}"/>
          </ac:spMkLst>
        </pc:spChg>
        <pc:spChg chg="mod">
          <ac:chgData name="Michael Warren" userId="c95269c8-4071-4844-ace7-64dc8209c97c" providerId="ADAL" clId="{E9AF6313-513A-4880-B2A2-B9899E3C8961}" dt="2019-07-23T00:38:13.049" v="101" actId="255"/>
          <ac:spMkLst>
            <pc:docMk/>
            <pc:sldMk cId="1673935088" sldId="290"/>
            <ac:spMk id="3" creationId="{A231622E-4AE9-4D13-BE9C-3EF97B40D139}"/>
          </ac:spMkLst>
        </pc:spChg>
        <pc:spChg chg="add mod">
          <ac:chgData name="Michael Warren" userId="c95269c8-4071-4844-ace7-64dc8209c97c" providerId="ADAL" clId="{E9AF6313-513A-4880-B2A2-B9899E3C8961}" dt="2019-07-23T00:38:30.113" v="104" actId="20577"/>
          <ac:spMkLst>
            <pc:docMk/>
            <pc:sldMk cId="1673935088" sldId="290"/>
            <ac:spMk id="6" creationId="{C7811570-8BA2-4AB3-A47F-B2C7FAA66F19}"/>
          </ac:spMkLst>
        </pc:spChg>
        <pc:spChg chg="add">
          <ac:chgData name="Michael Warren" userId="c95269c8-4071-4844-ace7-64dc8209c97c" providerId="ADAL" clId="{E9AF6313-513A-4880-B2A2-B9899E3C8961}" dt="2019-07-23T00:37:59.077" v="98" actId="26606"/>
          <ac:spMkLst>
            <pc:docMk/>
            <pc:sldMk cId="1673935088" sldId="290"/>
            <ac:spMk id="9" creationId="{867D4867-5BA7-4462-B2F6-A23F4A622AA7}"/>
          </ac:spMkLst>
        </pc:spChg>
        <pc:picChg chg="add mod">
          <ac:chgData name="Michael Warren" userId="c95269c8-4071-4844-ace7-64dc8209c97c" providerId="ADAL" clId="{E9AF6313-513A-4880-B2A2-B9899E3C8961}" dt="2019-07-23T00:37:59.077" v="98" actId="26606"/>
          <ac:picMkLst>
            <pc:docMk/>
            <pc:sldMk cId="1673935088" sldId="290"/>
            <ac:picMk id="4" creationId="{06E05BF6-6ACF-4B85-A8E0-EC1145770AFB}"/>
          </ac:picMkLst>
        </pc:picChg>
      </pc:sldChg>
    </pc:docChg>
  </pc:docChgLst>
  <pc:docChgLst>
    <pc:chgData name="Michael Warren" userId="c95269c8-4071-4844-ace7-64dc8209c97c" providerId="ADAL" clId="{4E4A8E85-54F2-4E38-BD36-EEBDF9EF5C03}"/>
    <pc:docChg chg="undo redo custSel mod addSld delSld modSld sldOrd">
      <pc:chgData name="Michael Warren" userId="c95269c8-4071-4844-ace7-64dc8209c97c" providerId="ADAL" clId="{4E4A8E85-54F2-4E38-BD36-EEBDF9EF5C03}" dt="2019-05-26T22:39:36.355" v="32621" actId="20577"/>
      <pc:docMkLst>
        <pc:docMk/>
      </pc:docMkLst>
      <pc:sldChg chg="addSp delSp modSp mod setBg setClrOvrMap modNotesTx">
        <pc:chgData name="Michael Warren" userId="c95269c8-4071-4844-ace7-64dc8209c97c" providerId="ADAL" clId="{4E4A8E85-54F2-4E38-BD36-EEBDF9EF5C03}" dt="2019-05-15T21:27:32.977" v="13153" actId="20577"/>
        <pc:sldMkLst>
          <pc:docMk/>
          <pc:sldMk cId="3649013520" sldId="256"/>
        </pc:sldMkLst>
        <pc:spChg chg="mod">
          <ac:chgData name="Michael Warren" userId="c95269c8-4071-4844-ace7-64dc8209c97c" providerId="ADAL" clId="{4E4A8E85-54F2-4E38-BD36-EEBDF9EF5C03}" dt="2019-05-13T05:33:36.214" v="2339" actId="26606"/>
          <ac:spMkLst>
            <pc:docMk/>
            <pc:sldMk cId="3649013520" sldId="256"/>
            <ac:spMk id="2" creationId="{E60DC6AE-1805-4310-A099-E072BDBC30DF}"/>
          </ac:spMkLst>
        </pc:spChg>
        <pc:spChg chg="mod">
          <ac:chgData name="Michael Warren" userId="c95269c8-4071-4844-ace7-64dc8209c97c" providerId="ADAL" clId="{4E4A8E85-54F2-4E38-BD36-EEBDF9EF5C03}" dt="2019-05-13T05:33:36.214" v="2339" actId="26606"/>
          <ac:spMkLst>
            <pc:docMk/>
            <pc:sldMk cId="3649013520" sldId="256"/>
            <ac:spMk id="3" creationId="{BA2EAB7E-C428-4EC2-B592-A4A4D816AE50}"/>
          </ac:spMkLst>
        </pc:spChg>
        <pc:spChg chg="add">
          <ac:chgData name="Michael Warren" userId="c95269c8-4071-4844-ace7-64dc8209c97c" providerId="ADAL" clId="{4E4A8E85-54F2-4E38-BD36-EEBDF9EF5C03}" dt="2019-05-13T05:33:36.214" v="2339" actId="26606"/>
          <ac:spMkLst>
            <pc:docMk/>
            <pc:sldMk cId="3649013520" sldId="256"/>
            <ac:spMk id="6" creationId="{C0B27210-D0CA-4654-B3E3-9ABB4F178EA1}"/>
          </ac:spMkLst>
        </pc:spChg>
        <pc:spChg chg="add del">
          <ac:chgData name="Michael Warren" userId="c95269c8-4071-4844-ace7-64dc8209c97c" providerId="ADAL" clId="{4E4A8E85-54F2-4E38-BD36-EEBDF9EF5C03}" dt="2019-05-13T05:33:34.389" v="2338" actId="26606"/>
          <ac:spMkLst>
            <pc:docMk/>
            <pc:sldMk cId="3649013520" sldId="256"/>
            <ac:spMk id="9" creationId="{1DB7C82F-AB7E-4F0C-B829-FA1B9C415180}"/>
          </ac:spMkLst>
        </pc:spChg>
        <pc:spChg chg="add">
          <ac:chgData name="Michael Warren" userId="c95269c8-4071-4844-ace7-64dc8209c97c" providerId="ADAL" clId="{4E4A8E85-54F2-4E38-BD36-EEBDF9EF5C03}" dt="2019-05-13T05:33:36.214" v="2339" actId="26606"/>
          <ac:spMkLst>
            <pc:docMk/>
            <pc:sldMk cId="3649013520" sldId="256"/>
            <ac:spMk id="11" creationId="{1DB7C82F-AB7E-4F0C-B829-FA1B9C415180}"/>
          </ac:spMkLst>
        </pc:spChg>
        <pc:spChg chg="add">
          <ac:chgData name="Michael Warren" userId="c95269c8-4071-4844-ace7-64dc8209c97c" providerId="ADAL" clId="{4E4A8E85-54F2-4E38-BD36-EEBDF9EF5C03}" dt="2019-05-13T05:33:36.214" v="2339" actId="26606"/>
          <ac:spMkLst>
            <pc:docMk/>
            <pc:sldMk cId="3649013520" sldId="256"/>
            <ac:spMk id="13" creationId="{70B66945-4967-4040-926D-DCA44313CDAB}"/>
          </ac:spMkLst>
        </pc:spChg>
        <pc:picChg chg="add mod">
          <ac:chgData name="Michael Warren" userId="c95269c8-4071-4844-ace7-64dc8209c97c" providerId="ADAL" clId="{4E4A8E85-54F2-4E38-BD36-EEBDF9EF5C03}" dt="2019-05-13T05:33:36.214" v="2339" actId="26606"/>
          <ac:picMkLst>
            <pc:docMk/>
            <pc:sldMk cId="3649013520" sldId="256"/>
            <ac:picMk id="4" creationId="{D48250FA-0CBA-4A1E-87DB-C92F5D91A23F}"/>
          </ac:picMkLst>
        </pc:picChg>
      </pc:sldChg>
      <pc:sldChg chg="addSp modSp add mod setBg">
        <pc:chgData name="Michael Warren" userId="c95269c8-4071-4844-ace7-64dc8209c97c" providerId="ADAL" clId="{4E4A8E85-54F2-4E38-BD36-EEBDF9EF5C03}" dt="2019-05-13T05:35:18.345" v="2342" actId="26606"/>
        <pc:sldMkLst>
          <pc:docMk/>
          <pc:sldMk cId="780160495" sldId="258"/>
        </pc:sldMkLst>
        <pc:spChg chg="mod">
          <ac:chgData name="Michael Warren" userId="c95269c8-4071-4844-ace7-64dc8209c97c" providerId="ADAL" clId="{4E4A8E85-54F2-4E38-BD36-EEBDF9EF5C03}" dt="2019-05-13T05:35:18.345" v="2342" actId="26606"/>
          <ac:spMkLst>
            <pc:docMk/>
            <pc:sldMk cId="780160495" sldId="258"/>
            <ac:spMk id="2" creationId="{B70E1C24-E992-4BEB-AF31-2883646B271D}"/>
          </ac:spMkLst>
        </pc:spChg>
        <pc:spChg chg="mod">
          <ac:chgData name="Michael Warren" userId="c95269c8-4071-4844-ace7-64dc8209c97c" providerId="ADAL" clId="{4E4A8E85-54F2-4E38-BD36-EEBDF9EF5C03}" dt="2019-05-13T05:35:18.345" v="2342" actId="26606"/>
          <ac:spMkLst>
            <pc:docMk/>
            <pc:sldMk cId="780160495" sldId="258"/>
            <ac:spMk id="3" creationId="{00C3B2F2-1FCE-4546-BF37-66FB0F63927E}"/>
          </ac:spMkLst>
        </pc:spChg>
        <pc:spChg chg="add">
          <ac:chgData name="Michael Warren" userId="c95269c8-4071-4844-ace7-64dc8209c97c" providerId="ADAL" clId="{4E4A8E85-54F2-4E38-BD36-EEBDF9EF5C03}" dt="2019-05-13T05:35:18.345" v="2342" actId="26606"/>
          <ac:spMkLst>
            <pc:docMk/>
            <pc:sldMk cId="780160495" sldId="258"/>
            <ac:spMk id="8" creationId="{8D70B121-56F4-4848-B38B-182089D909FA}"/>
          </ac:spMkLst>
        </pc:spChg>
        <pc:cxnChg chg="add">
          <ac:chgData name="Michael Warren" userId="c95269c8-4071-4844-ace7-64dc8209c97c" providerId="ADAL" clId="{4E4A8E85-54F2-4E38-BD36-EEBDF9EF5C03}" dt="2019-05-13T05:35:18.345" v="2342" actId="26606"/>
          <ac:cxnSpMkLst>
            <pc:docMk/>
            <pc:sldMk cId="780160495" sldId="258"/>
            <ac:cxnSpMk id="10" creationId="{2D72A2C9-F3CA-4216-8BAD-FA4C970C3C4E}"/>
          </ac:cxnSpMkLst>
        </pc:cxnChg>
      </pc:sldChg>
      <pc:sldChg chg="addSp delSp modSp add mod setBg setClrOvrMap addCm delCm modNotesTx">
        <pc:chgData name="Michael Warren" userId="c95269c8-4071-4844-ace7-64dc8209c97c" providerId="ADAL" clId="{4E4A8E85-54F2-4E38-BD36-EEBDF9EF5C03}" dt="2019-05-13T02:49:19.597" v="1561" actId="20577"/>
        <pc:sldMkLst>
          <pc:docMk/>
          <pc:sldMk cId="3217886356" sldId="259"/>
        </pc:sldMkLst>
        <pc:spChg chg="mod">
          <ac:chgData name="Michael Warren" userId="c95269c8-4071-4844-ace7-64dc8209c97c" providerId="ADAL" clId="{4E4A8E85-54F2-4E38-BD36-EEBDF9EF5C03}" dt="2019-05-13T02:45:25.725" v="1226" actId="20577"/>
          <ac:spMkLst>
            <pc:docMk/>
            <pc:sldMk cId="3217886356" sldId="259"/>
            <ac:spMk id="2" creationId="{52B78AD5-8337-4986-AE96-93C6F92EA977}"/>
          </ac:spMkLst>
        </pc:spChg>
        <pc:spChg chg="mod">
          <ac:chgData name="Michael Warren" userId="c95269c8-4071-4844-ace7-64dc8209c97c" providerId="ADAL" clId="{4E4A8E85-54F2-4E38-BD36-EEBDF9EF5C03}" dt="2019-05-13T02:45:37.459" v="1227" actId="14100"/>
          <ac:spMkLst>
            <pc:docMk/>
            <pc:sldMk cId="3217886356" sldId="259"/>
            <ac:spMk id="3" creationId="{53C98DA7-469E-4FAB-A248-9A607CD33A4D}"/>
          </ac:spMkLst>
        </pc:spChg>
        <pc:spChg chg="add mod">
          <ac:chgData name="Michael Warren" userId="c95269c8-4071-4844-ace7-64dc8209c97c" providerId="ADAL" clId="{4E4A8E85-54F2-4E38-BD36-EEBDF9EF5C03}" dt="2019-05-13T02:42:30.055" v="1178" actId="5793"/>
          <ac:spMkLst>
            <pc:docMk/>
            <pc:sldMk cId="3217886356" sldId="259"/>
            <ac:spMk id="4" creationId="{0A54CE34-2E32-474C-BCB7-2E6EE99046EF}"/>
          </ac:spMkLst>
        </pc:spChg>
        <pc:spChg chg="add del mod">
          <ac:chgData name="Michael Warren" userId="c95269c8-4071-4844-ace7-64dc8209c97c" providerId="ADAL" clId="{4E4A8E85-54F2-4E38-BD36-EEBDF9EF5C03}" dt="2019-05-13T02:45:55.460" v="1232"/>
          <ac:spMkLst>
            <pc:docMk/>
            <pc:sldMk cId="3217886356" sldId="259"/>
            <ac:spMk id="5" creationId="{8FF40B0E-5A7D-4928-A309-BD40E5408608}"/>
          </ac:spMkLst>
        </pc:spChg>
        <pc:spChg chg="add mod">
          <ac:chgData name="Michael Warren" userId="c95269c8-4071-4844-ace7-64dc8209c97c" providerId="ADAL" clId="{4E4A8E85-54F2-4E38-BD36-EEBDF9EF5C03}" dt="2019-05-13T02:46:52.916" v="1324" actId="20577"/>
          <ac:spMkLst>
            <pc:docMk/>
            <pc:sldMk cId="3217886356" sldId="259"/>
            <ac:spMk id="6" creationId="{B053C828-04DA-4D0C-BCD4-1F205E9B4EF8}"/>
          </ac:spMkLst>
        </pc:spChg>
        <pc:spChg chg="add del">
          <ac:chgData name="Michael Warren" userId="c95269c8-4071-4844-ace7-64dc8209c97c" providerId="ADAL" clId="{4E4A8E85-54F2-4E38-BD36-EEBDF9EF5C03}" dt="2019-05-13T02:41:58.381" v="1167" actId="26606"/>
          <ac:spMkLst>
            <pc:docMk/>
            <pc:sldMk cId="3217886356" sldId="259"/>
            <ac:spMk id="9" creationId="{FEF085B8-A2C0-4A6F-B663-CCC56F3CD373}"/>
          </ac:spMkLst>
        </pc:spChg>
        <pc:spChg chg="add del">
          <ac:chgData name="Michael Warren" userId="c95269c8-4071-4844-ace7-64dc8209c97c" providerId="ADAL" clId="{4E4A8E85-54F2-4E38-BD36-EEBDF9EF5C03}" dt="2019-05-13T02:41:58.381" v="1167" actId="26606"/>
          <ac:spMkLst>
            <pc:docMk/>
            <pc:sldMk cId="3217886356" sldId="259"/>
            <ac:spMk id="11" creationId="{2658F6D6-96E0-421A-96D6-3DF404008543}"/>
          </ac:spMkLst>
        </pc:spChg>
        <pc:spChg chg="add del">
          <ac:chgData name="Michael Warren" userId="c95269c8-4071-4844-ace7-64dc8209c97c" providerId="ADAL" clId="{4E4A8E85-54F2-4E38-BD36-EEBDF9EF5C03}" dt="2019-05-13T02:41:58.381" v="1167" actId="26606"/>
          <ac:spMkLst>
            <pc:docMk/>
            <pc:sldMk cId="3217886356" sldId="259"/>
            <ac:spMk id="13" creationId="{3CF62545-93A0-4FD5-9B48-48DCA794CBA1}"/>
          </ac:spMkLst>
        </pc:spChg>
        <pc:spChg chg="add del">
          <ac:chgData name="Michael Warren" userId="c95269c8-4071-4844-ace7-64dc8209c97c" providerId="ADAL" clId="{4E4A8E85-54F2-4E38-BD36-EEBDF9EF5C03}" dt="2019-05-13T02:41:59.230" v="1169" actId="26606"/>
          <ac:spMkLst>
            <pc:docMk/>
            <pc:sldMk cId="3217886356" sldId="259"/>
            <ac:spMk id="15" creationId="{B36F400F-DF28-43BC-8D8E-4929793B392A}"/>
          </ac:spMkLst>
        </pc:spChg>
        <pc:spChg chg="add del">
          <ac:chgData name="Michael Warren" userId="c95269c8-4071-4844-ace7-64dc8209c97c" providerId="ADAL" clId="{4E4A8E85-54F2-4E38-BD36-EEBDF9EF5C03}" dt="2019-05-13T02:42:03.905" v="1171" actId="26606"/>
          <ac:spMkLst>
            <pc:docMk/>
            <pc:sldMk cId="3217886356" sldId="259"/>
            <ac:spMk id="17" creationId="{1E214AA7-F028-4A0D-8698-61AEC754D1BC}"/>
          </ac:spMkLst>
        </pc:spChg>
        <pc:spChg chg="add del">
          <ac:chgData name="Michael Warren" userId="c95269c8-4071-4844-ace7-64dc8209c97c" providerId="ADAL" clId="{4E4A8E85-54F2-4E38-BD36-EEBDF9EF5C03}" dt="2019-05-13T02:42:05.791" v="1173" actId="26606"/>
          <ac:spMkLst>
            <pc:docMk/>
            <pc:sldMk cId="3217886356" sldId="259"/>
            <ac:spMk id="20" creationId="{10F24D38-B79E-44B4-830E-043F45D96DC2}"/>
          </ac:spMkLst>
        </pc:spChg>
        <pc:spChg chg="add del">
          <ac:chgData name="Michael Warren" userId="c95269c8-4071-4844-ace7-64dc8209c97c" providerId="ADAL" clId="{4E4A8E85-54F2-4E38-BD36-EEBDF9EF5C03}" dt="2019-05-13T02:42:20.532" v="1177" actId="26606"/>
          <ac:spMkLst>
            <pc:docMk/>
            <pc:sldMk cId="3217886356" sldId="259"/>
            <ac:spMk id="23" creationId="{1E214AA7-F028-4A0D-8698-61AEC754D1BC}"/>
          </ac:spMkLst>
        </pc:spChg>
        <pc:spChg chg="add del">
          <ac:chgData name="Michael Warren" userId="c95269c8-4071-4844-ace7-64dc8209c97c" providerId="ADAL" clId="{4E4A8E85-54F2-4E38-BD36-EEBDF9EF5C03}" dt="2019-05-13T02:42:20.522" v="1176" actId="26606"/>
          <ac:spMkLst>
            <pc:docMk/>
            <pc:sldMk cId="3217886356" sldId="259"/>
            <ac:spMk id="29" creationId="{FEF085B8-A2C0-4A6F-B663-CCC56F3CD373}"/>
          </ac:spMkLst>
        </pc:spChg>
        <pc:spChg chg="add del">
          <ac:chgData name="Michael Warren" userId="c95269c8-4071-4844-ace7-64dc8209c97c" providerId="ADAL" clId="{4E4A8E85-54F2-4E38-BD36-EEBDF9EF5C03}" dt="2019-05-13T02:42:20.522" v="1176" actId="26606"/>
          <ac:spMkLst>
            <pc:docMk/>
            <pc:sldMk cId="3217886356" sldId="259"/>
            <ac:spMk id="31" creationId="{2658F6D6-96E0-421A-96D6-3DF404008543}"/>
          </ac:spMkLst>
        </pc:spChg>
        <pc:spChg chg="add del">
          <ac:chgData name="Michael Warren" userId="c95269c8-4071-4844-ace7-64dc8209c97c" providerId="ADAL" clId="{4E4A8E85-54F2-4E38-BD36-EEBDF9EF5C03}" dt="2019-05-13T02:42:20.522" v="1176" actId="26606"/>
          <ac:spMkLst>
            <pc:docMk/>
            <pc:sldMk cId="3217886356" sldId="259"/>
            <ac:spMk id="33" creationId="{3CF62545-93A0-4FD5-9B48-48DCA794CBA1}"/>
          </ac:spMkLst>
        </pc:spChg>
        <pc:spChg chg="add">
          <ac:chgData name="Michael Warren" userId="c95269c8-4071-4844-ace7-64dc8209c97c" providerId="ADAL" clId="{4E4A8E85-54F2-4E38-BD36-EEBDF9EF5C03}" dt="2019-05-13T02:42:20.532" v="1177" actId="26606"/>
          <ac:spMkLst>
            <pc:docMk/>
            <pc:sldMk cId="3217886356" sldId="259"/>
            <ac:spMk id="35" creationId="{4C608BEB-860E-4094-8511-78603564A75E}"/>
          </ac:spMkLst>
        </pc:spChg>
        <pc:cxnChg chg="add del">
          <ac:chgData name="Michael Warren" userId="c95269c8-4071-4844-ace7-64dc8209c97c" providerId="ADAL" clId="{4E4A8E85-54F2-4E38-BD36-EEBDF9EF5C03}" dt="2019-05-13T02:42:03.905" v="1171" actId="26606"/>
          <ac:cxnSpMkLst>
            <pc:docMk/>
            <pc:sldMk cId="3217886356" sldId="259"/>
            <ac:cxnSpMk id="18" creationId="{D6206FDC-2777-4D7F-AF9C-73413DA664C9}"/>
          </ac:cxnSpMkLst>
        </pc:cxnChg>
        <pc:cxnChg chg="add del">
          <ac:chgData name="Michael Warren" userId="c95269c8-4071-4844-ace7-64dc8209c97c" providerId="ADAL" clId="{4E4A8E85-54F2-4E38-BD36-EEBDF9EF5C03}" dt="2019-05-13T02:42:05.791" v="1173" actId="26606"/>
          <ac:cxnSpMkLst>
            <pc:docMk/>
            <pc:sldMk cId="3217886356" sldId="259"/>
            <ac:cxnSpMk id="21" creationId="{FC469874-256B-45B3-A79C-7591B4BA1ECC}"/>
          </ac:cxnSpMkLst>
        </pc:cxnChg>
        <pc:cxnChg chg="add del">
          <ac:chgData name="Michael Warren" userId="c95269c8-4071-4844-ace7-64dc8209c97c" providerId="ADAL" clId="{4E4A8E85-54F2-4E38-BD36-EEBDF9EF5C03}" dt="2019-05-13T02:42:20.532" v="1177" actId="26606"/>
          <ac:cxnSpMkLst>
            <pc:docMk/>
            <pc:sldMk cId="3217886356" sldId="259"/>
            <ac:cxnSpMk id="24" creationId="{D6206FDC-2777-4D7F-AF9C-73413DA664C9}"/>
          </ac:cxnSpMkLst>
        </pc:cxnChg>
        <pc:cxnChg chg="add">
          <ac:chgData name="Michael Warren" userId="c95269c8-4071-4844-ace7-64dc8209c97c" providerId="ADAL" clId="{4E4A8E85-54F2-4E38-BD36-EEBDF9EF5C03}" dt="2019-05-13T02:42:20.532" v="1177" actId="26606"/>
          <ac:cxnSpMkLst>
            <pc:docMk/>
            <pc:sldMk cId="3217886356" sldId="259"/>
            <ac:cxnSpMk id="36" creationId="{1F16A8D4-FE87-4604-88B2-394B5D1EB437}"/>
          </ac:cxnSpMkLst>
        </pc:cxnChg>
      </pc:sldChg>
      <pc:sldChg chg="addSp delSp modSp add mod setBg">
        <pc:chgData name="Michael Warren" userId="c95269c8-4071-4844-ace7-64dc8209c97c" providerId="ADAL" clId="{4E4A8E85-54F2-4E38-BD36-EEBDF9EF5C03}" dt="2019-05-13T05:32:16.150" v="2335" actId="1076"/>
        <pc:sldMkLst>
          <pc:docMk/>
          <pc:sldMk cId="3430514803" sldId="260"/>
        </pc:sldMkLst>
        <pc:spChg chg="mod">
          <ac:chgData name="Michael Warren" userId="c95269c8-4071-4844-ace7-64dc8209c97c" providerId="ADAL" clId="{4E4A8E85-54F2-4E38-BD36-EEBDF9EF5C03}" dt="2019-05-13T05:31:16.002" v="2321" actId="26606"/>
          <ac:spMkLst>
            <pc:docMk/>
            <pc:sldMk cId="3430514803" sldId="260"/>
            <ac:spMk id="2" creationId="{E51AC770-50CB-4CFD-AAA8-AEFDE522DDE7}"/>
          </ac:spMkLst>
        </pc:spChg>
        <pc:spChg chg="mod">
          <ac:chgData name="Michael Warren" userId="c95269c8-4071-4844-ace7-64dc8209c97c" providerId="ADAL" clId="{4E4A8E85-54F2-4E38-BD36-EEBDF9EF5C03}" dt="2019-05-13T05:31:16.002" v="2321" actId="26606"/>
          <ac:spMkLst>
            <pc:docMk/>
            <pc:sldMk cId="3430514803" sldId="260"/>
            <ac:spMk id="3" creationId="{69E27D32-F825-46DB-9ABB-DF36D96936FE}"/>
          </ac:spMkLst>
        </pc:spChg>
        <pc:spChg chg="add del mod">
          <ac:chgData name="Michael Warren" userId="c95269c8-4071-4844-ace7-64dc8209c97c" providerId="ADAL" clId="{4E4A8E85-54F2-4E38-BD36-EEBDF9EF5C03}" dt="2019-05-13T05:31:09.947" v="2320"/>
          <ac:spMkLst>
            <pc:docMk/>
            <pc:sldMk cId="3430514803" sldId="260"/>
            <ac:spMk id="4" creationId="{EC3C6746-D617-47C0-9B27-11D584234AD7}"/>
          </ac:spMkLst>
        </pc:spChg>
        <pc:spChg chg="add mod">
          <ac:chgData name="Michael Warren" userId="c95269c8-4071-4844-ace7-64dc8209c97c" providerId="ADAL" clId="{4E4A8E85-54F2-4E38-BD36-EEBDF9EF5C03}" dt="2019-05-13T05:31:59.573" v="2333" actId="1076"/>
          <ac:spMkLst>
            <pc:docMk/>
            <pc:sldMk cId="3430514803" sldId="260"/>
            <ac:spMk id="5" creationId="{FAB84C7E-2077-4B23-9B50-907D4C287633}"/>
          </ac:spMkLst>
        </pc:spChg>
        <pc:spChg chg="add">
          <ac:chgData name="Michael Warren" userId="c95269c8-4071-4844-ace7-64dc8209c97c" providerId="ADAL" clId="{4E4A8E85-54F2-4E38-BD36-EEBDF9EF5C03}" dt="2019-05-13T05:31:16.002" v="2321" actId="26606"/>
          <ac:spMkLst>
            <pc:docMk/>
            <pc:sldMk cId="3430514803" sldId="260"/>
            <ac:spMk id="10" creationId="{9F7D788E-2C1B-4EF4-8719-12613771FF98}"/>
          </ac:spMkLst>
        </pc:spChg>
        <pc:spChg chg="add mod">
          <ac:chgData name="Michael Warren" userId="c95269c8-4071-4844-ace7-64dc8209c97c" providerId="ADAL" clId="{4E4A8E85-54F2-4E38-BD36-EEBDF9EF5C03}" dt="2019-05-13T05:32:16.150" v="2335" actId="1076"/>
          <ac:spMkLst>
            <pc:docMk/>
            <pc:sldMk cId="3430514803" sldId="260"/>
            <ac:spMk id="11" creationId="{48B0F882-EF6D-4074-B0F8-85F8A04E507E}"/>
          </ac:spMkLst>
        </pc:spChg>
        <pc:spChg chg="add">
          <ac:chgData name="Michael Warren" userId="c95269c8-4071-4844-ace7-64dc8209c97c" providerId="ADAL" clId="{4E4A8E85-54F2-4E38-BD36-EEBDF9EF5C03}" dt="2019-05-13T05:31:16.002" v="2321" actId="26606"/>
          <ac:spMkLst>
            <pc:docMk/>
            <pc:sldMk cId="3430514803" sldId="260"/>
            <ac:spMk id="12" creationId="{7C54E824-C0F4-480B-BC88-689F50C45FBD}"/>
          </ac:spMkLst>
        </pc:spChg>
        <pc:spChg chg="add">
          <ac:chgData name="Michael Warren" userId="c95269c8-4071-4844-ace7-64dc8209c97c" providerId="ADAL" clId="{4E4A8E85-54F2-4E38-BD36-EEBDF9EF5C03}" dt="2019-05-13T05:31:16.002" v="2321" actId="26606"/>
          <ac:spMkLst>
            <pc:docMk/>
            <pc:sldMk cId="3430514803" sldId="260"/>
            <ac:spMk id="14" creationId="{58DEA6A1-FC5C-4E6E-BBBF-7E472949B394}"/>
          </ac:spMkLst>
        </pc:spChg>
        <pc:spChg chg="add">
          <ac:chgData name="Michael Warren" userId="c95269c8-4071-4844-ace7-64dc8209c97c" providerId="ADAL" clId="{4E4A8E85-54F2-4E38-BD36-EEBDF9EF5C03}" dt="2019-05-13T05:31:16.002" v="2321" actId="26606"/>
          <ac:spMkLst>
            <pc:docMk/>
            <pc:sldMk cId="3430514803" sldId="260"/>
            <ac:spMk id="16" creationId="{96AAAC3B-1954-46B7-BBAC-27DFF5B5295F}"/>
          </ac:spMkLst>
        </pc:spChg>
        <pc:spChg chg="add">
          <ac:chgData name="Michael Warren" userId="c95269c8-4071-4844-ace7-64dc8209c97c" providerId="ADAL" clId="{4E4A8E85-54F2-4E38-BD36-EEBDF9EF5C03}" dt="2019-05-13T05:31:16.002" v="2321" actId="26606"/>
          <ac:spMkLst>
            <pc:docMk/>
            <pc:sldMk cId="3430514803" sldId="260"/>
            <ac:spMk id="18" creationId="{A5AD6500-BB62-4AAC-9D2F-C10DDC90CBB1}"/>
          </ac:spMkLst>
        </pc:spChg>
      </pc:sldChg>
      <pc:sldChg chg="addSp delSp modSp add mod ord setBg modAnim modNotesTx">
        <pc:chgData name="Michael Warren" userId="c95269c8-4071-4844-ace7-64dc8209c97c" providerId="ADAL" clId="{4E4A8E85-54F2-4E38-BD36-EEBDF9EF5C03}" dt="2019-05-13T23:24:06.944" v="4710" actId="1076"/>
        <pc:sldMkLst>
          <pc:docMk/>
          <pc:sldMk cId="340344126" sldId="261"/>
        </pc:sldMkLst>
        <pc:spChg chg="mod">
          <ac:chgData name="Michael Warren" userId="c95269c8-4071-4844-ace7-64dc8209c97c" providerId="ADAL" clId="{4E4A8E85-54F2-4E38-BD36-EEBDF9EF5C03}" dt="2019-05-13T05:41:02.683" v="2501" actId="26606"/>
          <ac:spMkLst>
            <pc:docMk/>
            <pc:sldMk cId="340344126" sldId="261"/>
            <ac:spMk id="2" creationId="{F023D343-5972-46A5-B25A-316C80419F44}"/>
          </ac:spMkLst>
        </pc:spChg>
        <pc:spChg chg="mod ord">
          <ac:chgData name="Michael Warren" userId="c95269c8-4071-4844-ace7-64dc8209c97c" providerId="ADAL" clId="{4E4A8E85-54F2-4E38-BD36-EEBDF9EF5C03}" dt="2019-05-13T23:22:38.486" v="4697" actId="20577"/>
          <ac:spMkLst>
            <pc:docMk/>
            <pc:sldMk cId="340344126" sldId="261"/>
            <ac:spMk id="3" creationId="{DAB58C0C-E2D0-4037-B41B-705A1359E215}"/>
          </ac:spMkLst>
        </pc:spChg>
        <pc:spChg chg="add mod">
          <ac:chgData name="Michael Warren" userId="c95269c8-4071-4844-ace7-64dc8209c97c" providerId="ADAL" clId="{4E4A8E85-54F2-4E38-BD36-EEBDF9EF5C03}" dt="2019-05-13T22:47:08.325" v="2970" actId="207"/>
          <ac:spMkLst>
            <pc:docMk/>
            <pc:sldMk cId="340344126" sldId="261"/>
            <ac:spMk id="5" creationId="{A465C344-5C6F-4B64-B126-636E32905C00}"/>
          </ac:spMkLst>
        </pc:spChg>
        <pc:spChg chg="add del mod">
          <ac:chgData name="Michael Warren" userId="c95269c8-4071-4844-ace7-64dc8209c97c" providerId="ADAL" clId="{4E4A8E85-54F2-4E38-BD36-EEBDF9EF5C03}" dt="2019-05-13T22:54:50.742" v="3182" actId="478"/>
          <ac:spMkLst>
            <pc:docMk/>
            <pc:sldMk cId="340344126" sldId="261"/>
            <ac:spMk id="6" creationId="{E9F749E3-52B1-44A2-9FB8-80D58BD479D6}"/>
          </ac:spMkLst>
        </pc:spChg>
        <pc:spChg chg="add">
          <ac:chgData name="Michael Warren" userId="c95269c8-4071-4844-ace7-64dc8209c97c" providerId="ADAL" clId="{4E4A8E85-54F2-4E38-BD36-EEBDF9EF5C03}" dt="2019-05-13T05:41:02.683" v="2501" actId="26606"/>
          <ac:spMkLst>
            <pc:docMk/>
            <pc:sldMk cId="340344126" sldId="261"/>
            <ac:spMk id="9" creationId="{42A5316D-ED2F-4F89-B4B4-8D9240B1A348}"/>
          </ac:spMkLst>
        </pc:spChg>
        <pc:picChg chg="add mod">
          <ac:chgData name="Michael Warren" userId="c95269c8-4071-4844-ace7-64dc8209c97c" providerId="ADAL" clId="{4E4A8E85-54F2-4E38-BD36-EEBDF9EF5C03}" dt="2019-05-13T22:46:56.622" v="2967" actId="1076"/>
          <ac:picMkLst>
            <pc:docMk/>
            <pc:sldMk cId="340344126" sldId="261"/>
            <ac:picMk id="4" creationId="{0CF76936-07D8-44F9-BC39-4208A0CB3481}"/>
          </ac:picMkLst>
        </pc:picChg>
        <pc:picChg chg="add mod">
          <ac:chgData name="Michael Warren" userId="c95269c8-4071-4844-ace7-64dc8209c97c" providerId="ADAL" clId="{4E4A8E85-54F2-4E38-BD36-EEBDF9EF5C03}" dt="2019-05-13T23:24:06.944" v="4710" actId="1076"/>
          <ac:picMkLst>
            <pc:docMk/>
            <pc:sldMk cId="340344126" sldId="261"/>
            <ac:picMk id="11" creationId="{5F1BD64A-CB25-4521-B628-826BDB2CB7F3}"/>
          </ac:picMkLst>
        </pc:picChg>
        <pc:picChg chg="add mod">
          <ac:chgData name="Michael Warren" userId="c95269c8-4071-4844-ace7-64dc8209c97c" providerId="ADAL" clId="{4E4A8E85-54F2-4E38-BD36-EEBDF9EF5C03}" dt="2019-05-13T22:55:27.040" v="3183"/>
          <ac:picMkLst>
            <pc:docMk/>
            <pc:sldMk cId="340344126" sldId="261"/>
            <ac:picMk id="2050" creationId="{EFE7EA6B-4BE4-42B3-BBA1-28C2719BE1DF}"/>
          </ac:picMkLst>
        </pc:picChg>
        <pc:picChg chg="add del">
          <ac:chgData name="Michael Warren" userId="c95269c8-4071-4844-ace7-64dc8209c97c" providerId="ADAL" clId="{4E4A8E85-54F2-4E38-BD36-EEBDF9EF5C03}" dt="2019-05-13T22:50:12.403" v="3088"/>
          <ac:picMkLst>
            <pc:docMk/>
            <pc:sldMk cId="340344126" sldId="261"/>
            <ac:picMk id="2052" creationId="{ED8E25A6-309C-45D3-958A-136C4DF64A4F}"/>
          </ac:picMkLst>
        </pc:picChg>
        <pc:picChg chg="add mod modCrop">
          <ac:chgData name="Michael Warren" userId="c95269c8-4071-4844-ace7-64dc8209c97c" providerId="ADAL" clId="{4E4A8E85-54F2-4E38-BD36-EEBDF9EF5C03}" dt="2019-05-13T22:54:47.329" v="3181"/>
          <ac:picMkLst>
            <pc:docMk/>
            <pc:sldMk cId="340344126" sldId="261"/>
            <ac:picMk id="2054" creationId="{04D3B327-48BF-4388-9802-337B4800AA87}"/>
          </ac:picMkLst>
        </pc:picChg>
      </pc:sldChg>
      <pc:sldChg chg="addSp delSp modSp add mod ord setBg delAnim modAnim modNotesTx">
        <pc:chgData name="Michael Warren" userId="c95269c8-4071-4844-ace7-64dc8209c97c" providerId="ADAL" clId="{4E4A8E85-54F2-4E38-BD36-EEBDF9EF5C03}" dt="2019-05-13T23:50:30.911" v="6183" actId="1076"/>
        <pc:sldMkLst>
          <pc:docMk/>
          <pc:sldMk cId="136700893" sldId="262"/>
        </pc:sldMkLst>
        <pc:spChg chg="mod">
          <ac:chgData name="Michael Warren" userId="c95269c8-4071-4844-ace7-64dc8209c97c" providerId="ADAL" clId="{4E4A8E85-54F2-4E38-BD36-EEBDF9EF5C03}" dt="2019-05-13T22:24:53.089" v="2548" actId="26606"/>
          <ac:spMkLst>
            <pc:docMk/>
            <pc:sldMk cId="136700893" sldId="262"/>
            <ac:spMk id="2" creationId="{F2178A8D-23E3-4093-A2DE-35DB2D86F564}"/>
          </ac:spMkLst>
        </pc:spChg>
        <pc:spChg chg="del">
          <ac:chgData name="Michael Warren" userId="c95269c8-4071-4844-ace7-64dc8209c97c" providerId="ADAL" clId="{4E4A8E85-54F2-4E38-BD36-EEBDF9EF5C03}" dt="2019-05-13T22:22:11.678" v="2516"/>
          <ac:spMkLst>
            <pc:docMk/>
            <pc:sldMk cId="136700893" sldId="262"/>
            <ac:spMk id="3" creationId="{194EF0AC-819C-49F0-B15A-6DA9F9964F3C}"/>
          </ac:spMkLst>
        </pc:spChg>
        <pc:spChg chg="add mod ord">
          <ac:chgData name="Michael Warren" userId="c95269c8-4071-4844-ace7-64dc8209c97c" providerId="ADAL" clId="{4E4A8E85-54F2-4E38-BD36-EEBDF9EF5C03}" dt="2019-05-13T23:23:36.015" v="4703" actId="1076"/>
          <ac:spMkLst>
            <pc:docMk/>
            <pc:sldMk cId="136700893" sldId="262"/>
            <ac:spMk id="4" creationId="{2A816783-460E-41E0-9B04-B616DEFDE4E2}"/>
          </ac:spMkLst>
        </pc:spChg>
        <pc:spChg chg="add mod">
          <ac:chgData name="Michael Warren" userId="c95269c8-4071-4844-ace7-64dc8209c97c" providerId="ADAL" clId="{4E4A8E85-54F2-4E38-BD36-EEBDF9EF5C03}" dt="2019-05-13T23:50:30.911" v="6183" actId="1076"/>
          <ac:spMkLst>
            <pc:docMk/>
            <pc:sldMk cId="136700893" sldId="262"/>
            <ac:spMk id="9" creationId="{1F6C057F-846C-4638-8FC8-729303B35379}"/>
          </ac:spMkLst>
        </pc:spChg>
        <pc:spChg chg="add">
          <ac:chgData name="Michael Warren" userId="c95269c8-4071-4844-ace7-64dc8209c97c" providerId="ADAL" clId="{4E4A8E85-54F2-4E38-BD36-EEBDF9EF5C03}" dt="2019-05-13T22:24:53.089" v="2548" actId="26606"/>
          <ac:spMkLst>
            <pc:docMk/>
            <pc:sldMk cId="136700893" sldId="262"/>
            <ac:spMk id="71" creationId="{42A5316D-ED2F-4F89-B4B4-8D9240B1A348}"/>
          </ac:spMkLst>
        </pc:spChg>
        <pc:picChg chg="add del mod">
          <ac:chgData name="Michael Warren" userId="c95269c8-4071-4844-ace7-64dc8209c97c" providerId="ADAL" clId="{4E4A8E85-54F2-4E38-BD36-EEBDF9EF5C03}" dt="2019-05-13T23:24:13.339" v="4711" actId="478"/>
          <ac:picMkLst>
            <pc:docMk/>
            <pc:sldMk cId="136700893" sldId="262"/>
            <ac:picMk id="7" creationId="{4C96E021-B666-411C-A7DC-C993EC256F5C}"/>
          </ac:picMkLst>
        </pc:picChg>
        <pc:picChg chg="add mod">
          <ac:chgData name="Michael Warren" userId="c95269c8-4071-4844-ace7-64dc8209c97c" providerId="ADAL" clId="{4E4A8E85-54F2-4E38-BD36-EEBDF9EF5C03}" dt="2019-05-13T23:24:26.519" v="4715" actId="1076"/>
          <ac:picMkLst>
            <pc:docMk/>
            <pc:sldMk cId="136700893" sldId="262"/>
            <ac:picMk id="8" creationId="{B163CB3D-5275-45F3-A16A-A685071BE01D}"/>
          </ac:picMkLst>
        </pc:picChg>
        <pc:picChg chg="add mod">
          <ac:chgData name="Michael Warren" userId="c95269c8-4071-4844-ace7-64dc8209c97c" providerId="ADAL" clId="{4E4A8E85-54F2-4E38-BD36-EEBDF9EF5C03}" dt="2019-05-13T22:24:59.989" v="2551" actId="1076"/>
          <ac:picMkLst>
            <pc:docMk/>
            <pc:sldMk cId="136700893" sldId="262"/>
            <ac:picMk id="1026" creationId="{162896C3-97A9-4AF3-AC0E-BDAC43BE1230}"/>
          </ac:picMkLst>
        </pc:picChg>
      </pc:sldChg>
      <pc:sldChg chg="addSp delSp modSp add modNotesTx">
        <pc:chgData name="Michael Warren" userId="c95269c8-4071-4844-ace7-64dc8209c97c" providerId="ADAL" clId="{4E4A8E85-54F2-4E38-BD36-EEBDF9EF5C03}" dt="2019-05-14T23:26:50.273" v="13039" actId="20577"/>
        <pc:sldMkLst>
          <pc:docMk/>
          <pc:sldMk cId="1465381999" sldId="263"/>
        </pc:sldMkLst>
        <pc:spChg chg="mod">
          <ac:chgData name="Michael Warren" userId="c95269c8-4071-4844-ace7-64dc8209c97c" providerId="ADAL" clId="{4E4A8E85-54F2-4E38-BD36-EEBDF9EF5C03}" dt="2019-05-13T23:41:33.714" v="5526" actId="20577"/>
          <ac:spMkLst>
            <pc:docMk/>
            <pc:sldMk cId="1465381999" sldId="263"/>
            <ac:spMk id="2" creationId="{D4E25DB8-1EE3-475D-AD16-49BAB30DDDE9}"/>
          </ac:spMkLst>
        </pc:spChg>
        <pc:spChg chg="del">
          <ac:chgData name="Michael Warren" userId="c95269c8-4071-4844-ace7-64dc8209c97c" providerId="ADAL" clId="{4E4A8E85-54F2-4E38-BD36-EEBDF9EF5C03}" dt="2019-05-13T23:37:01.306" v="5326" actId="478"/>
          <ac:spMkLst>
            <pc:docMk/>
            <pc:sldMk cId="1465381999" sldId="263"/>
            <ac:spMk id="3" creationId="{295AEE29-30FA-4C67-A3BA-268ECE887A90}"/>
          </ac:spMkLst>
        </pc:spChg>
        <pc:spChg chg="add mod">
          <ac:chgData name="Michael Warren" userId="c95269c8-4071-4844-ace7-64dc8209c97c" providerId="ADAL" clId="{4E4A8E85-54F2-4E38-BD36-EEBDF9EF5C03}" dt="2019-05-13T23:50:13.121" v="6181" actId="1076"/>
          <ac:spMkLst>
            <pc:docMk/>
            <pc:sldMk cId="1465381999" sldId="263"/>
            <ac:spMk id="6" creationId="{423CD444-1076-4529-8B7D-6E0BEE062CE9}"/>
          </ac:spMkLst>
        </pc:spChg>
        <pc:spChg chg="add mod">
          <ac:chgData name="Michael Warren" userId="c95269c8-4071-4844-ace7-64dc8209c97c" providerId="ADAL" clId="{4E4A8E85-54F2-4E38-BD36-EEBDF9EF5C03}" dt="2019-05-13T23:51:03.977" v="6196" actId="1076"/>
          <ac:spMkLst>
            <pc:docMk/>
            <pc:sldMk cId="1465381999" sldId="263"/>
            <ac:spMk id="7" creationId="{A9584C48-964E-4A6D-8D2D-3F087D036A82}"/>
          </ac:spMkLst>
        </pc:spChg>
        <pc:graphicFrameChg chg="add del mod modGraphic">
          <ac:chgData name="Michael Warren" userId="c95269c8-4071-4844-ace7-64dc8209c97c" providerId="ADAL" clId="{4E4A8E85-54F2-4E38-BD36-EEBDF9EF5C03}" dt="2019-05-13T23:48:10.715" v="6028" actId="20577"/>
          <ac:graphicFrameMkLst>
            <pc:docMk/>
            <pc:sldMk cId="1465381999" sldId="263"/>
            <ac:graphicFrameMk id="4" creationId="{221FB154-167B-4A99-B396-BB6BDB9EE5B6}"/>
          </ac:graphicFrameMkLst>
        </pc:graphicFrameChg>
        <pc:picChg chg="add mod">
          <ac:chgData name="Michael Warren" userId="c95269c8-4071-4844-ace7-64dc8209c97c" providerId="ADAL" clId="{4E4A8E85-54F2-4E38-BD36-EEBDF9EF5C03}" dt="2019-05-13T23:48:41.615" v="6036" actId="14100"/>
          <ac:picMkLst>
            <pc:docMk/>
            <pc:sldMk cId="1465381999" sldId="263"/>
            <ac:picMk id="5" creationId="{55513590-0B0D-4368-AC90-0BD76343FE82}"/>
          </ac:picMkLst>
        </pc:picChg>
      </pc:sldChg>
      <pc:sldChg chg="addSp delSp modSp add mod setBg modNotesTx">
        <pc:chgData name="Michael Warren" userId="c95269c8-4071-4844-ace7-64dc8209c97c" providerId="ADAL" clId="{4E4A8E85-54F2-4E38-BD36-EEBDF9EF5C03}" dt="2019-05-26T01:04:15.282" v="30370" actId="20577"/>
        <pc:sldMkLst>
          <pc:docMk/>
          <pc:sldMk cId="2276600806" sldId="264"/>
        </pc:sldMkLst>
        <pc:spChg chg="mod">
          <ac:chgData name="Michael Warren" userId="c95269c8-4071-4844-ace7-64dc8209c97c" providerId="ADAL" clId="{4E4A8E85-54F2-4E38-BD36-EEBDF9EF5C03}" dt="2019-05-13T23:26:09.303" v="4850" actId="26606"/>
          <ac:spMkLst>
            <pc:docMk/>
            <pc:sldMk cId="2276600806" sldId="264"/>
            <ac:spMk id="2" creationId="{A59D0DD6-FB91-4B9E-8435-DE4C3D73AFED}"/>
          </ac:spMkLst>
        </pc:spChg>
        <pc:spChg chg="del">
          <ac:chgData name="Michael Warren" userId="c95269c8-4071-4844-ace7-64dc8209c97c" providerId="ADAL" clId="{4E4A8E85-54F2-4E38-BD36-EEBDF9EF5C03}" dt="2019-05-13T23:25:59.741" v="4847" actId="478"/>
          <ac:spMkLst>
            <pc:docMk/>
            <pc:sldMk cId="2276600806" sldId="264"/>
            <ac:spMk id="3" creationId="{5E2BCB77-5B7F-4F82-9397-E2E0CB1E6B18}"/>
          </ac:spMkLst>
        </pc:spChg>
        <pc:spChg chg="add mod">
          <ac:chgData name="Michael Warren" userId="c95269c8-4071-4844-ace7-64dc8209c97c" providerId="ADAL" clId="{4E4A8E85-54F2-4E38-BD36-EEBDF9EF5C03}" dt="2019-05-13T23:27:04.994" v="4956" actId="20577"/>
          <ac:spMkLst>
            <pc:docMk/>
            <pc:sldMk cId="2276600806" sldId="264"/>
            <ac:spMk id="5" creationId="{7F913047-7EFA-412D-A111-5358BDEBF186}"/>
          </ac:spMkLst>
        </pc:spChg>
        <pc:spChg chg="add mod">
          <ac:chgData name="Michael Warren" userId="c95269c8-4071-4844-ace7-64dc8209c97c" providerId="ADAL" clId="{4E4A8E85-54F2-4E38-BD36-EEBDF9EF5C03}" dt="2019-05-13T23:27:23.801" v="4965" actId="1076"/>
          <ac:spMkLst>
            <pc:docMk/>
            <pc:sldMk cId="2276600806" sldId="264"/>
            <ac:spMk id="6" creationId="{74B9F784-C46D-42E3-98B4-D195E984EE79}"/>
          </ac:spMkLst>
        </pc:spChg>
        <pc:spChg chg="add del mod">
          <ac:chgData name="Michael Warren" userId="c95269c8-4071-4844-ace7-64dc8209c97c" providerId="ADAL" clId="{4E4A8E85-54F2-4E38-BD36-EEBDF9EF5C03}" dt="2019-05-13T23:28:26.067" v="4981" actId="767"/>
          <ac:spMkLst>
            <pc:docMk/>
            <pc:sldMk cId="2276600806" sldId="264"/>
            <ac:spMk id="7" creationId="{23D38ED8-5CD5-4CF5-9852-907D8868D297}"/>
          </ac:spMkLst>
        </pc:spChg>
        <pc:spChg chg="add">
          <ac:chgData name="Michael Warren" userId="c95269c8-4071-4844-ace7-64dc8209c97c" providerId="ADAL" clId="{4E4A8E85-54F2-4E38-BD36-EEBDF9EF5C03}" dt="2019-05-13T23:26:09.303" v="4850" actId="26606"/>
          <ac:spMkLst>
            <pc:docMk/>
            <pc:sldMk cId="2276600806" sldId="264"/>
            <ac:spMk id="9" creationId="{6753252F-4873-4F63-801D-CC719279A7D5}"/>
          </ac:spMkLst>
        </pc:spChg>
        <pc:spChg chg="add mod">
          <ac:chgData name="Michael Warren" userId="c95269c8-4071-4844-ace7-64dc8209c97c" providerId="ADAL" clId="{4E4A8E85-54F2-4E38-BD36-EEBDF9EF5C03}" dt="2019-05-13T23:50:40.569" v="6185" actId="1076"/>
          <ac:spMkLst>
            <pc:docMk/>
            <pc:sldMk cId="2276600806" sldId="264"/>
            <ac:spMk id="10" creationId="{0A42A4F3-D18A-4560-A76C-AF7AA9C0A9E5}"/>
          </ac:spMkLst>
        </pc:spChg>
        <pc:spChg chg="add">
          <ac:chgData name="Michael Warren" userId="c95269c8-4071-4844-ace7-64dc8209c97c" providerId="ADAL" clId="{4E4A8E85-54F2-4E38-BD36-EEBDF9EF5C03}" dt="2019-05-13T23:26:09.303" v="4850" actId="26606"/>
          <ac:spMkLst>
            <pc:docMk/>
            <pc:sldMk cId="2276600806" sldId="264"/>
            <ac:spMk id="11" creationId="{047C8CCB-F95D-4249-92DD-651249D3535A}"/>
          </ac:spMkLst>
        </pc:spChg>
        <pc:picChg chg="add mod">
          <ac:chgData name="Michael Warren" userId="c95269c8-4071-4844-ace7-64dc8209c97c" providerId="ADAL" clId="{4E4A8E85-54F2-4E38-BD36-EEBDF9EF5C03}" dt="2019-05-13T23:26:15.779" v="4853" actId="1076"/>
          <ac:picMkLst>
            <pc:docMk/>
            <pc:sldMk cId="2276600806" sldId="264"/>
            <ac:picMk id="4" creationId="{04B115FD-8DB2-486B-A8DD-5C3C920C3738}"/>
          </ac:picMkLst>
        </pc:picChg>
      </pc:sldChg>
      <pc:sldChg chg="addSp delSp modSp add mod ord setBg modNotesTx">
        <pc:chgData name="Michael Warren" userId="c95269c8-4071-4844-ace7-64dc8209c97c" providerId="ADAL" clId="{4E4A8E85-54F2-4E38-BD36-EEBDF9EF5C03}" dt="2019-05-14T01:35:33.624" v="9129" actId="20577"/>
        <pc:sldMkLst>
          <pc:docMk/>
          <pc:sldMk cId="2417242374" sldId="265"/>
        </pc:sldMkLst>
        <pc:spChg chg="mod">
          <ac:chgData name="Michael Warren" userId="c95269c8-4071-4844-ace7-64dc8209c97c" providerId="ADAL" clId="{4E4A8E85-54F2-4E38-BD36-EEBDF9EF5C03}" dt="2019-05-14T00:09:26.393" v="7112" actId="20577"/>
          <ac:spMkLst>
            <pc:docMk/>
            <pc:sldMk cId="2417242374" sldId="265"/>
            <ac:spMk id="2" creationId="{C8EF09C9-DE2D-4A4C-87FC-49557734E353}"/>
          </ac:spMkLst>
        </pc:spChg>
        <pc:spChg chg="del">
          <ac:chgData name="Michael Warren" userId="c95269c8-4071-4844-ace7-64dc8209c97c" providerId="ADAL" clId="{4E4A8E85-54F2-4E38-BD36-EEBDF9EF5C03}" dt="2019-05-14T00:08:46.003" v="7061" actId="478"/>
          <ac:spMkLst>
            <pc:docMk/>
            <pc:sldMk cId="2417242374" sldId="265"/>
            <ac:spMk id="3" creationId="{ECDEE75B-AFF3-4604-A2DD-A97F1DC434D6}"/>
          </ac:spMkLst>
        </pc:spChg>
        <pc:spChg chg="add mod">
          <ac:chgData name="Michael Warren" userId="c95269c8-4071-4844-ace7-64dc8209c97c" providerId="ADAL" clId="{4E4A8E85-54F2-4E38-BD36-EEBDF9EF5C03}" dt="2019-05-14T01:09:10.815" v="7196" actId="20577"/>
          <ac:spMkLst>
            <pc:docMk/>
            <pc:sldMk cId="2417242374" sldId="265"/>
            <ac:spMk id="5" creationId="{936EE333-4CE6-43E3-B924-EB14F64B7A42}"/>
          </ac:spMkLst>
        </pc:spChg>
        <pc:spChg chg="add del">
          <ac:chgData name="Michael Warren" userId="c95269c8-4071-4844-ace7-64dc8209c97c" providerId="ADAL" clId="{4E4A8E85-54F2-4E38-BD36-EEBDF9EF5C03}" dt="2019-05-14T01:35:05.278" v="9118"/>
          <ac:spMkLst>
            <pc:docMk/>
            <pc:sldMk cId="2417242374" sldId="265"/>
            <ac:spMk id="6" creationId="{CD1D6691-C768-421E-9C3A-FA46D2578664}"/>
          </ac:spMkLst>
        </pc:spChg>
        <pc:spChg chg="add del">
          <ac:chgData name="Michael Warren" userId="c95269c8-4071-4844-ace7-64dc8209c97c" providerId="ADAL" clId="{4E4A8E85-54F2-4E38-BD36-EEBDF9EF5C03}" dt="2019-05-14T01:35:09.159" v="9120"/>
          <ac:spMkLst>
            <pc:docMk/>
            <pc:sldMk cId="2417242374" sldId="265"/>
            <ac:spMk id="7" creationId="{B05A5507-542B-49F6-AC1C-3AB5D478F5ED}"/>
          </ac:spMkLst>
        </pc:spChg>
        <pc:spChg chg="add">
          <ac:chgData name="Michael Warren" userId="c95269c8-4071-4844-ace7-64dc8209c97c" providerId="ADAL" clId="{4E4A8E85-54F2-4E38-BD36-EEBDF9EF5C03}" dt="2019-05-14T00:08:51.690" v="7064" actId="26606"/>
          <ac:spMkLst>
            <pc:docMk/>
            <pc:sldMk cId="2417242374" sldId="265"/>
            <ac:spMk id="9" creationId="{6753252F-4873-4F63-801D-CC719279A7D5}"/>
          </ac:spMkLst>
        </pc:spChg>
        <pc:spChg chg="add mod">
          <ac:chgData name="Michael Warren" userId="c95269c8-4071-4844-ace7-64dc8209c97c" providerId="ADAL" clId="{4E4A8E85-54F2-4E38-BD36-EEBDF9EF5C03}" dt="2019-05-14T01:35:33.624" v="9129" actId="20577"/>
          <ac:spMkLst>
            <pc:docMk/>
            <pc:sldMk cId="2417242374" sldId="265"/>
            <ac:spMk id="10" creationId="{4EBD477C-0E2A-4689-ADEF-55DB6782535C}"/>
          </ac:spMkLst>
        </pc:spChg>
        <pc:spChg chg="add">
          <ac:chgData name="Michael Warren" userId="c95269c8-4071-4844-ace7-64dc8209c97c" providerId="ADAL" clId="{4E4A8E85-54F2-4E38-BD36-EEBDF9EF5C03}" dt="2019-05-14T00:08:51.690" v="7064" actId="26606"/>
          <ac:spMkLst>
            <pc:docMk/>
            <pc:sldMk cId="2417242374" sldId="265"/>
            <ac:spMk id="11" creationId="{047C8CCB-F95D-4249-92DD-651249D3535A}"/>
          </ac:spMkLst>
        </pc:spChg>
        <pc:picChg chg="add mod">
          <ac:chgData name="Michael Warren" userId="c95269c8-4071-4844-ace7-64dc8209c97c" providerId="ADAL" clId="{4E4A8E85-54F2-4E38-BD36-EEBDF9EF5C03}" dt="2019-05-14T01:08:19.205" v="7115" actId="1076"/>
          <ac:picMkLst>
            <pc:docMk/>
            <pc:sldMk cId="2417242374" sldId="265"/>
            <ac:picMk id="4" creationId="{AC3C89EB-240F-492D-B474-A79E23ED2A15}"/>
          </ac:picMkLst>
        </pc:picChg>
      </pc:sldChg>
      <pc:sldChg chg="addSp delSp modSp add modNotesTx">
        <pc:chgData name="Michael Warren" userId="c95269c8-4071-4844-ace7-64dc8209c97c" providerId="ADAL" clId="{4E4A8E85-54F2-4E38-BD36-EEBDF9EF5C03}" dt="2019-05-14T02:32:59.649" v="10094" actId="1076"/>
        <pc:sldMkLst>
          <pc:docMk/>
          <pc:sldMk cId="4204945938" sldId="266"/>
        </pc:sldMkLst>
        <pc:spChg chg="mod">
          <ac:chgData name="Michael Warren" userId="c95269c8-4071-4844-ace7-64dc8209c97c" providerId="ADAL" clId="{4E4A8E85-54F2-4E38-BD36-EEBDF9EF5C03}" dt="2019-05-14T01:29:42.303" v="8597" actId="13822"/>
          <ac:spMkLst>
            <pc:docMk/>
            <pc:sldMk cId="4204945938" sldId="266"/>
            <ac:spMk id="2" creationId="{3A7D2241-8DE5-44FD-A91F-284D449869F2}"/>
          </ac:spMkLst>
        </pc:spChg>
        <pc:spChg chg="del mod">
          <ac:chgData name="Michael Warren" userId="c95269c8-4071-4844-ace7-64dc8209c97c" providerId="ADAL" clId="{4E4A8E85-54F2-4E38-BD36-EEBDF9EF5C03}" dt="2019-05-14T02:02:02.821" v="9139" actId="478"/>
          <ac:spMkLst>
            <pc:docMk/>
            <pc:sldMk cId="4204945938" sldId="266"/>
            <ac:spMk id="3" creationId="{CB400530-4B9B-4B24-9EC4-6D6F561C1B68}"/>
          </ac:spMkLst>
        </pc:spChg>
        <pc:spChg chg="add del mod">
          <ac:chgData name="Michael Warren" userId="c95269c8-4071-4844-ace7-64dc8209c97c" providerId="ADAL" clId="{4E4A8E85-54F2-4E38-BD36-EEBDF9EF5C03}" dt="2019-05-14T01:34:55.427" v="9116"/>
          <ac:spMkLst>
            <pc:docMk/>
            <pc:sldMk cId="4204945938" sldId="266"/>
            <ac:spMk id="4" creationId="{2F7DDD00-40D4-466D-8BD4-82172854F900}"/>
          </ac:spMkLst>
        </pc:spChg>
        <pc:spChg chg="add mod">
          <ac:chgData name="Michael Warren" userId="c95269c8-4071-4844-ace7-64dc8209c97c" providerId="ADAL" clId="{4E4A8E85-54F2-4E38-BD36-EEBDF9EF5C03}" dt="2019-05-14T02:28:47.552" v="10064" actId="1076"/>
          <ac:spMkLst>
            <pc:docMk/>
            <pc:sldMk cId="4204945938" sldId="266"/>
            <ac:spMk id="5" creationId="{82DAA2C9-5FA8-4C07-BBEA-A97C9023039C}"/>
          </ac:spMkLst>
        </pc:spChg>
        <pc:spChg chg="add del mod">
          <ac:chgData name="Michael Warren" userId="c95269c8-4071-4844-ace7-64dc8209c97c" providerId="ADAL" clId="{4E4A8E85-54F2-4E38-BD36-EEBDF9EF5C03}" dt="2019-05-14T02:02:04.965" v="9140" actId="478"/>
          <ac:spMkLst>
            <pc:docMk/>
            <pc:sldMk cId="4204945938" sldId="266"/>
            <ac:spMk id="7" creationId="{1F4D08E2-3FEB-4C56-AA15-80F6FB92BDD0}"/>
          </ac:spMkLst>
        </pc:spChg>
        <pc:spChg chg="add del mod">
          <ac:chgData name="Michael Warren" userId="c95269c8-4071-4844-ace7-64dc8209c97c" providerId="ADAL" clId="{4E4A8E85-54F2-4E38-BD36-EEBDF9EF5C03}" dt="2019-05-14T02:10:29.019" v="9274" actId="11529"/>
          <ac:spMkLst>
            <pc:docMk/>
            <pc:sldMk cId="4204945938" sldId="266"/>
            <ac:spMk id="8" creationId="{EC8FD79B-2C9F-4944-8E37-F15546068916}"/>
          </ac:spMkLst>
        </pc:spChg>
        <pc:spChg chg="add mod">
          <ac:chgData name="Michael Warren" userId="c95269c8-4071-4844-ace7-64dc8209c97c" providerId="ADAL" clId="{4E4A8E85-54F2-4E38-BD36-EEBDF9EF5C03}" dt="2019-05-14T02:25:18.719" v="9922" actId="1076"/>
          <ac:spMkLst>
            <pc:docMk/>
            <pc:sldMk cId="4204945938" sldId="266"/>
            <ac:spMk id="9" creationId="{090B32C1-7EE6-46B1-8B9A-6497BB5AC4E7}"/>
          </ac:spMkLst>
        </pc:spChg>
        <pc:spChg chg="add mod">
          <ac:chgData name="Michael Warren" userId="c95269c8-4071-4844-ace7-64dc8209c97c" providerId="ADAL" clId="{4E4A8E85-54F2-4E38-BD36-EEBDF9EF5C03}" dt="2019-05-14T02:25:14.763" v="9921" actId="1076"/>
          <ac:spMkLst>
            <pc:docMk/>
            <pc:sldMk cId="4204945938" sldId="266"/>
            <ac:spMk id="10" creationId="{66CA58F4-7FDD-43A5-9AC9-6A4532D6A50F}"/>
          </ac:spMkLst>
        </pc:spChg>
        <pc:spChg chg="add mod">
          <ac:chgData name="Michael Warren" userId="c95269c8-4071-4844-ace7-64dc8209c97c" providerId="ADAL" clId="{4E4A8E85-54F2-4E38-BD36-EEBDF9EF5C03}" dt="2019-05-14T02:25:21.821" v="9923" actId="1076"/>
          <ac:spMkLst>
            <pc:docMk/>
            <pc:sldMk cId="4204945938" sldId="266"/>
            <ac:spMk id="11" creationId="{835997E9-AA2D-4C40-BBA3-C44EC13B48BF}"/>
          </ac:spMkLst>
        </pc:spChg>
        <pc:spChg chg="add mod">
          <ac:chgData name="Michael Warren" userId="c95269c8-4071-4844-ace7-64dc8209c97c" providerId="ADAL" clId="{4E4A8E85-54F2-4E38-BD36-EEBDF9EF5C03}" dt="2019-05-14T02:25:14.763" v="9921" actId="1076"/>
          <ac:spMkLst>
            <pc:docMk/>
            <pc:sldMk cId="4204945938" sldId="266"/>
            <ac:spMk id="12" creationId="{F8372A4F-E836-4E20-B321-FC65AC24A652}"/>
          </ac:spMkLst>
        </pc:spChg>
        <pc:spChg chg="add mod">
          <ac:chgData name="Michael Warren" userId="c95269c8-4071-4844-ace7-64dc8209c97c" providerId="ADAL" clId="{4E4A8E85-54F2-4E38-BD36-EEBDF9EF5C03}" dt="2019-05-14T02:25:14.763" v="9921" actId="1076"/>
          <ac:spMkLst>
            <pc:docMk/>
            <pc:sldMk cId="4204945938" sldId="266"/>
            <ac:spMk id="13" creationId="{BC198F0E-C0E4-4372-AB26-A2EE04FE45FF}"/>
          </ac:spMkLst>
        </pc:spChg>
        <pc:spChg chg="add mod">
          <ac:chgData name="Michael Warren" userId="c95269c8-4071-4844-ace7-64dc8209c97c" providerId="ADAL" clId="{4E4A8E85-54F2-4E38-BD36-EEBDF9EF5C03}" dt="2019-05-14T02:25:14.763" v="9921" actId="1076"/>
          <ac:spMkLst>
            <pc:docMk/>
            <pc:sldMk cId="4204945938" sldId="266"/>
            <ac:spMk id="14" creationId="{CD6F905A-8EB5-4080-A235-CC6E745B5C40}"/>
          </ac:spMkLst>
        </pc:spChg>
        <pc:spChg chg="add mod">
          <ac:chgData name="Michael Warren" userId="c95269c8-4071-4844-ace7-64dc8209c97c" providerId="ADAL" clId="{4E4A8E85-54F2-4E38-BD36-EEBDF9EF5C03}" dt="2019-05-14T02:25:14.763" v="9921" actId="1076"/>
          <ac:spMkLst>
            <pc:docMk/>
            <pc:sldMk cId="4204945938" sldId="266"/>
            <ac:spMk id="15" creationId="{AFDA42F2-752D-4645-B7DF-6D3A60815FAC}"/>
          </ac:spMkLst>
        </pc:spChg>
        <pc:picChg chg="add del mod modCrop">
          <ac:chgData name="Michael Warren" userId="c95269c8-4071-4844-ace7-64dc8209c97c" providerId="ADAL" clId="{4E4A8E85-54F2-4E38-BD36-EEBDF9EF5C03}" dt="2019-05-14T02:31:10.415" v="10074" actId="478"/>
          <ac:picMkLst>
            <pc:docMk/>
            <pc:sldMk cId="4204945938" sldId="266"/>
            <ac:picMk id="19" creationId="{6B69BFA2-01C8-4327-A07B-21D47BB6FBCB}"/>
          </ac:picMkLst>
        </pc:picChg>
        <pc:picChg chg="add mod modCrop">
          <ac:chgData name="Michael Warren" userId="c95269c8-4071-4844-ace7-64dc8209c97c" providerId="ADAL" clId="{4E4A8E85-54F2-4E38-BD36-EEBDF9EF5C03}" dt="2019-05-14T02:32:59.649" v="10094" actId="1076"/>
          <ac:picMkLst>
            <pc:docMk/>
            <pc:sldMk cId="4204945938" sldId="266"/>
            <ac:picMk id="20" creationId="{DA46E270-787C-475B-B1B3-09C88617B189}"/>
          </ac:picMkLst>
        </pc:picChg>
        <pc:picChg chg="add mod modCrop">
          <ac:chgData name="Michael Warren" userId="c95269c8-4071-4844-ace7-64dc8209c97c" providerId="ADAL" clId="{4E4A8E85-54F2-4E38-BD36-EEBDF9EF5C03}" dt="2019-05-14T02:25:40.512" v="9924" actId="1076"/>
          <ac:picMkLst>
            <pc:docMk/>
            <pc:sldMk cId="4204945938" sldId="266"/>
            <ac:picMk id="3074" creationId="{D73C2430-60AF-4462-BECF-18C3CF979A22}"/>
          </ac:picMkLst>
        </pc:picChg>
        <pc:picChg chg="add mod">
          <ac:chgData name="Michael Warren" userId="c95269c8-4071-4844-ace7-64dc8209c97c" providerId="ADAL" clId="{4E4A8E85-54F2-4E38-BD36-EEBDF9EF5C03}" dt="2019-05-14T02:25:14.763" v="9921" actId="1076"/>
          <ac:picMkLst>
            <pc:docMk/>
            <pc:sldMk cId="4204945938" sldId="266"/>
            <ac:picMk id="3076" creationId="{BB639FD3-05C7-49AC-AAFF-84E187E32720}"/>
          </ac:picMkLst>
        </pc:picChg>
        <pc:picChg chg="add mod">
          <ac:chgData name="Michael Warren" userId="c95269c8-4071-4844-ace7-64dc8209c97c" providerId="ADAL" clId="{4E4A8E85-54F2-4E38-BD36-EEBDF9EF5C03}" dt="2019-05-14T02:25:04.197" v="9920" actId="1076"/>
          <ac:picMkLst>
            <pc:docMk/>
            <pc:sldMk cId="4204945938" sldId="266"/>
            <ac:picMk id="3078" creationId="{1CC674D6-9403-4B3C-88EA-3F5120B983CB}"/>
          </ac:picMkLst>
        </pc:picChg>
      </pc:sldChg>
      <pc:sldChg chg="addSp delSp modSp add mod setBg modAnim setClrOvrMap modNotesTx">
        <pc:chgData name="Michael Warren" userId="c95269c8-4071-4844-ace7-64dc8209c97c" providerId="ADAL" clId="{4E4A8E85-54F2-4E38-BD36-EEBDF9EF5C03}" dt="2019-05-14T05:35:35.033" v="11439" actId="1036"/>
        <pc:sldMkLst>
          <pc:docMk/>
          <pc:sldMk cId="3362600605" sldId="267"/>
        </pc:sldMkLst>
        <pc:spChg chg="mod">
          <ac:chgData name="Michael Warren" userId="c95269c8-4071-4844-ace7-64dc8209c97c" providerId="ADAL" clId="{4E4A8E85-54F2-4E38-BD36-EEBDF9EF5C03}" dt="2019-05-14T05:30:59.551" v="11348" actId="26606"/>
          <ac:spMkLst>
            <pc:docMk/>
            <pc:sldMk cId="3362600605" sldId="267"/>
            <ac:spMk id="2" creationId="{80D6DE25-5113-4C1E-99D5-67D36C12388F}"/>
          </ac:spMkLst>
        </pc:spChg>
        <pc:spChg chg="mod ord">
          <ac:chgData name="Michael Warren" userId="c95269c8-4071-4844-ace7-64dc8209c97c" providerId="ADAL" clId="{4E4A8E85-54F2-4E38-BD36-EEBDF9EF5C03}" dt="2019-05-14T05:34:51.436" v="11433" actId="27636"/>
          <ac:spMkLst>
            <pc:docMk/>
            <pc:sldMk cId="3362600605" sldId="267"/>
            <ac:spMk id="3" creationId="{028BF6C1-86BB-4A72-A1CB-D72A982AB866}"/>
          </ac:spMkLst>
        </pc:spChg>
        <pc:spChg chg="add mod ord">
          <ac:chgData name="Michael Warren" userId="c95269c8-4071-4844-ace7-64dc8209c97c" providerId="ADAL" clId="{4E4A8E85-54F2-4E38-BD36-EEBDF9EF5C03}" dt="2019-05-14T05:30:59.551" v="11348" actId="26606"/>
          <ac:spMkLst>
            <pc:docMk/>
            <pc:sldMk cId="3362600605" sldId="267"/>
            <ac:spMk id="4" creationId="{F5351ED1-A16E-418B-8543-00E0AC3D2237}"/>
          </ac:spMkLst>
        </pc:spChg>
        <pc:spChg chg="add del mod">
          <ac:chgData name="Michael Warren" userId="c95269c8-4071-4844-ace7-64dc8209c97c" providerId="ADAL" clId="{4E4A8E85-54F2-4E38-BD36-EEBDF9EF5C03}" dt="2019-05-14T03:02:28.614" v="10537" actId="478"/>
          <ac:spMkLst>
            <pc:docMk/>
            <pc:sldMk cId="3362600605" sldId="267"/>
            <ac:spMk id="6" creationId="{70E275D0-01E9-4FB8-8585-71DA125D6DA6}"/>
          </ac:spMkLst>
        </pc:spChg>
        <pc:spChg chg="add del mod">
          <ac:chgData name="Michael Warren" userId="c95269c8-4071-4844-ace7-64dc8209c97c" providerId="ADAL" clId="{4E4A8E85-54F2-4E38-BD36-EEBDF9EF5C03}" dt="2019-05-14T04:47:41.884" v="10627" actId="478"/>
          <ac:spMkLst>
            <pc:docMk/>
            <pc:sldMk cId="3362600605" sldId="267"/>
            <ac:spMk id="7" creationId="{49042F32-887A-4301-AA59-A17DDEF2D242}"/>
          </ac:spMkLst>
        </pc:spChg>
        <pc:picChg chg="add mod">
          <ac:chgData name="Michael Warren" userId="c95269c8-4071-4844-ace7-64dc8209c97c" providerId="ADAL" clId="{4E4A8E85-54F2-4E38-BD36-EEBDF9EF5C03}" dt="2019-05-14T05:30:59.551" v="11348" actId="26606"/>
          <ac:picMkLst>
            <pc:docMk/>
            <pc:sldMk cId="3362600605" sldId="267"/>
            <ac:picMk id="5" creationId="{66D2C06A-FCAB-4AC8-A86B-BF2DE95C145D}"/>
          </ac:picMkLst>
        </pc:picChg>
        <pc:picChg chg="add mod ord">
          <ac:chgData name="Michael Warren" userId="c95269c8-4071-4844-ace7-64dc8209c97c" providerId="ADAL" clId="{4E4A8E85-54F2-4E38-BD36-EEBDF9EF5C03}" dt="2019-05-14T05:32:39.927" v="11423" actId="14100"/>
          <ac:picMkLst>
            <pc:docMk/>
            <pc:sldMk cId="3362600605" sldId="267"/>
            <ac:picMk id="10" creationId="{D550AB30-C99C-44B2-A07E-5FBEF4BF6B39}"/>
          </ac:picMkLst>
        </pc:picChg>
        <pc:picChg chg="add mod">
          <ac:chgData name="Michael Warren" userId="c95269c8-4071-4844-ace7-64dc8209c97c" providerId="ADAL" clId="{4E4A8E85-54F2-4E38-BD36-EEBDF9EF5C03}" dt="2019-05-14T05:35:26.841" v="11438" actId="14100"/>
          <ac:picMkLst>
            <pc:docMk/>
            <pc:sldMk cId="3362600605" sldId="267"/>
            <ac:picMk id="1026" creationId="{03F7B6FF-ABAF-4490-B5A1-3C702BDEA5F7}"/>
          </ac:picMkLst>
        </pc:picChg>
        <pc:picChg chg="add del mod">
          <ac:chgData name="Michael Warren" userId="c95269c8-4071-4844-ace7-64dc8209c97c" providerId="ADAL" clId="{4E4A8E85-54F2-4E38-BD36-EEBDF9EF5C03}" dt="2019-05-14T02:40:27.157" v="10235"/>
          <ac:picMkLst>
            <pc:docMk/>
            <pc:sldMk cId="3362600605" sldId="267"/>
            <ac:picMk id="7170" creationId="{5F585E72-B806-4223-8159-48ED71645566}"/>
          </ac:picMkLst>
        </pc:picChg>
        <pc:picChg chg="add mod modCrop">
          <ac:chgData name="Michael Warren" userId="c95269c8-4071-4844-ace7-64dc8209c97c" providerId="ADAL" clId="{4E4A8E85-54F2-4E38-BD36-EEBDF9EF5C03}" dt="2019-05-14T05:30:59.551" v="11348" actId="26606"/>
          <ac:picMkLst>
            <pc:docMk/>
            <pc:sldMk cId="3362600605" sldId="267"/>
            <ac:picMk id="7172" creationId="{01EBF968-3E66-47F7-B17C-65BAB159B358}"/>
          </ac:picMkLst>
        </pc:picChg>
        <pc:picChg chg="add mod">
          <ac:chgData name="Michael Warren" userId="c95269c8-4071-4844-ace7-64dc8209c97c" providerId="ADAL" clId="{4E4A8E85-54F2-4E38-BD36-EEBDF9EF5C03}" dt="2019-05-14T05:35:35.033" v="11439" actId="1036"/>
          <ac:picMkLst>
            <pc:docMk/>
            <pc:sldMk cId="3362600605" sldId="267"/>
            <ac:picMk id="7174" creationId="{F432A7AB-24D9-4EF6-83EF-33A5928BA028}"/>
          </ac:picMkLst>
        </pc:picChg>
        <pc:picChg chg="add mod modCrop">
          <ac:chgData name="Michael Warren" userId="c95269c8-4071-4844-ace7-64dc8209c97c" providerId="ADAL" clId="{4E4A8E85-54F2-4E38-BD36-EEBDF9EF5C03}" dt="2019-05-14T05:30:59.551" v="11348" actId="26606"/>
          <ac:picMkLst>
            <pc:docMk/>
            <pc:sldMk cId="3362600605" sldId="267"/>
            <ac:picMk id="7176" creationId="{F63E5817-C2DF-43E6-BEAE-2D5EB0212A06}"/>
          </ac:picMkLst>
        </pc:picChg>
        <pc:picChg chg="add mod">
          <ac:chgData name="Michael Warren" userId="c95269c8-4071-4844-ace7-64dc8209c97c" providerId="ADAL" clId="{4E4A8E85-54F2-4E38-BD36-EEBDF9EF5C03}" dt="2019-05-14T05:30:59.551" v="11348" actId="26606"/>
          <ac:picMkLst>
            <pc:docMk/>
            <pc:sldMk cId="3362600605" sldId="267"/>
            <ac:picMk id="7178" creationId="{4CD89A4D-209B-4673-989B-EA1226A02A86}"/>
          </ac:picMkLst>
        </pc:picChg>
      </pc:sldChg>
      <pc:sldChg chg="addSp delSp modSp add mod setBg delAnim modAnim setClrOvrMap modNotesTx">
        <pc:chgData name="Michael Warren" userId="c95269c8-4071-4844-ace7-64dc8209c97c" providerId="ADAL" clId="{4E4A8E85-54F2-4E38-BD36-EEBDF9EF5C03}" dt="2019-05-26T00:30:40.570" v="30206" actId="20577"/>
        <pc:sldMkLst>
          <pc:docMk/>
          <pc:sldMk cId="2066429138" sldId="268"/>
        </pc:sldMkLst>
        <pc:spChg chg="del">
          <ac:chgData name="Michael Warren" userId="c95269c8-4071-4844-ace7-64dc8209c97c" providerId="ADAL" clId="{4E4A8E85-54F2-4E38-BD36-EEBDF9EF5C03}" dt="2019-05-14T02:50:36.627" v="10457" actId="478"/>
          <ac:spMkLst>
            <pc:docMk/>
            <pc:sldMk cId="2066429138" sldId="268"/>
            <ac:spMk id="2" creationId="{D5A7E7CD-A06C-4794-8B2D-6542BB2C00BD}"/>
          </ac:spMkLst>
        </pc:spChg>
        <pc:spChg chg="mod ord">
          <ac:chgData name="Michael Warren" userId="c95269c8-4071-4844-ace7-64dc8209c97c" providerId="ADAL" clId="{4E4A8E85-54F2-4E38-BD36-EEBDF9EF5C03}" dt="2019-05-14T05:53:43.088" v="12298" actId="26606"/>
          <ac:spMkLst>
            <pc:docMk/>
            <pc:sldMk cId="2066429138" sldId="268"/>
            <ac:spMk id="3" creationId="{959E940A-E424-47E1-B440-A8ECFF00B481}"/>
          </ac:spMkLst>
        </pc:spChg>
        <pc:spChg chg="add mod">
          <ac:chgData name="Michael Warren" userId="c95269c8-4071-4844-ace7-64dc8209c97c" providerId="ADAL" clId="{4E4A8E85-54F2-4E38-BD36-EEBDF9EF5C03}" dt="2019-05-14T05:53:43.088" v="12298" actId="26606"/>
          <ac:spMkLst>
            <pc:docMk/>
            <pc:sldMk cId="2066429138" sldId="268"/>
            <ac:spMk id="4" creationId="{10ACD501-A626-4BAE-AC69-738E53E635AC}"/>
          </ac:spMkLst>
        </pc:spChg>
        <pc:spChg chg="add mod">
          <ac:chgData name="Michael Warren" userId="c95269c8-4071-4844-ace7-64dc8209c97c" providerId="ADAL" clId="{4E4A8E85-54F2-4E38-BD36-EEBDF9EF5C03}" dt="2019-05-16T21:13:08.616" v="16998" actId="20577"/>
          <ac:spMkLst>
            <pc:docMk/>
            <pc:sldMk cId="2066429138" sldId="268"/>
            <ac:spMk id="12" creationId="{1CCFC575-4682-45FC-B9B8-55E556DFE57F}"/>
          </ac:spMkLst>
        </pc:spChg>
        <pc:spChg chg="add del">
          <ac:chgData name="Michael Warren" userId="c95269c8-4071-4844-ace7-64dc8209c97c" providerId="ADAL" clId="{4E4A8E85-54F2-4E38-BD36-EEBDF9EF5C03}" dt="2019-05-14T05:38:34.986" v="11453" actId="26606"/>
          <ac:spMkLst>
            <pc:docMk/>
            <pc:sldMk cId="2066429138" sldId="268"/>
            <ac:spMk id="75" creationId="{2EEE8F11-3582-44B7-9869-F2D26D7DD9D4}"/>
          </ac:spMkLst>
        </pc:spChg>
        <pc:spChg chg="add del">
          <ac:chgData name="Michael Warren" userId="c95269c8-4071-4844-ace7-64dc8209c97c" providerId="ADAL" clId="{4E4A8E85-54F2-4E38-BD36-EEBDF9EF5C03}" dt="2019-05-14T05:38:34.986" v="11453" actId="26606"/>
          <ac:spMkLst>
            <pc:docMk/>
            <pc:sldMk cId="2066429138" sldId="268"/>
            <ac:spMk id="77" creationId="{2141F1CC-6A53-4BCF-9127-AABB52E2497E}"/>
          </ac:spMkLst>
        </pc:spChg>
        <pc:spChg chg="add del">
          <ac:chgData name="Michael Warren" userId="c95269c8-4071-4844-ace7-64dc8209c97c" providerId="ADAL" clId="{4E4A8E85-54F2-4E38-BD36-EEBDF9EF5C03}" dt="2019-05-14T05:38:34.986" v="11453" actId="26606"/>
          <ac:spMkLst>
            <pc:docMk/>
            <pc:sldMk cId="2066429138" sldId="268"/>
            <ac:spMk id="79" creationId="{561B2B49-7142-4CA8-A929-4671548E6A5A}"/>
          </ac:spMkLst>
        </pc:spChg>
        <pc:spChg chg="add del">
          <ac:chgData name="Michael Warren" userId="c95269c8-4071-4844-ace7-64dc8209c97c" providerId="ADAL" clId="{4E4A8E85-54F2-4E38-BD36-EEBDF9EF5C03}" dt="2019-05-14T05:53:43.088" v="12298" actId="26606"/>
          <ac:spMkLst>
            <pc:docMk/>
            <pc:sldMk cId="2066429138" sldId="268"/>
            <ac:spMk id="81" creationId="{B1A0A2C2-4F85-44AF-8708-8DCA4B550CB8}"/>
          </ac:spMkLst>
        </pc:spChg>
        <pc:spChg chg="add del">
          <ac:chgData name="Michael Warren" userId="c95269c8-4071-4844-ace7-64dc8209c97c" providerId="ADAL" clId="{4E4A8E85-54F2-4E38-BD36-EEBDF9EF5C03}" dt="2019-05-14T05:53:43.088" v="12298" actId="26606"/>
          <ac:spMkLst>
            <pc:docMk/>
            <pc:sldMk cId="2066429138" sldId="268"/>
            <ac:spMk id="143" creationId="{07977D39-626F-40D7-B00F-16E02602DD5A}"/>
          </ac:spMkLst>
        </pc:spChg>
        <pc:spChg chg="add del">
          <ac:chgData name="Michael Warren" userId="c95269c8-4071-4844-ace7-64dc8209c97c" providerId="ADAL" clId="{4E4A8E85-54F2-4E38-BD36-EEBDF9EF5C03}" dt="2019-05-14T05:53:43.088" v="12298" actId="26606"/>
          <ac:spMkLst>
            <pc:docMk/>
            <pc:sldMk cId="2066429138" sldId="268"/>
            <ac:spMk id="145" creationId="{B905CDE4-B751-4B3E-B625-6E59F8903414}"/>
          </ac:spMkLst>
        </pc:spChg>
        <pc:spChg chg="add del">
          <ac:chgData name="Michael Warren" userId="c95269c8-4071-4844-ace7-64dc8209c97c" providerId="ADAL" clId="{4E4A8E85-54F2-4E38-BD36-EEBDF9EF5C03}" dt="2019-05-14T05:53:43.088" v="12298" actId="26606"/>
          <ac:spMkLst>
            <pc:docMk/>
            <pc:sldMk cId="2066429138" sldId="268"/>
            <ac:spMk id="147" creationId="{08108C16-F4C0-44AA-999D-17BD39219B24}"/>
          </ac:spMkLst>
        </pc:spChg>
        <pc:spChg chg="add del">
          <ac:chgData name="Michael Warren" userId="c95269c8-4071-4844-ace7-64dc8209c97c" providerId="ADAL" clId="{4E4A8E85-54F2-4E38-BD36-EEBDF9EF5C03}" dt="2019-05-14T05:53:43.088" v="12298" actId="26606"/>
          <ac:spMkLst>
            <pc:docMk/>
            <pc:sldMk cId="2066429138" sldId="268"/>
            <ac:spMk id="149" creationId="{C8F10CB3-3B5E-4C7A-98CF-B87454DDFA39}"/>
          </ac:spMkLst>
        </pc:spChg>
        <pc:spChg chg="add del">
          <ac:chgData name="Michael Warren" userId="c95269c8-4071-4844-ace7-64dc8209c97c" providerId="ADAL" clId="{4E4A8E85-54F2-4E38-BD36-EEBDF9EF5C03}" dt="2019-05-14T05:53:43.088" v="12298" actId="26606"/>
          <ac:spMkLst>
            <pc:docMk/>
            <pc:sldMk cId="2066429138" sldId="268"/>
            <ac:spMk id="2056" creationId="{003713C1-2FB2-413B-BF91-3AE41726FB7A}"/>
          </ac:spMkLst>
        </pc:spChg>
        <pc:spChg chg="add del">
          <ac:chgData name="Michael Warren" userId="c95269c8-4071-4844-ace7-64dc8209c97c" providerId="ADAL" clId="{4E4A8E85-54F2-4E38-BD36-EEBDF9EF5C03}" dt="2019-05-14T05:53:43.088" v="12298" actId="26606"/>
          <ac:spMkLst>
            <pc:docMk/>
            <pc:sldMk cId="2066429138" sldId="268"/>
            <ac:spMk id="2057" creationId="{90795B4D-5022-4A7F-A01D-8D880B7CDBE6}"/>
          </ac:spMkLst>
        </pc:spChg>
        <pc:spChg chg="add del">
          <ac:chgData name="Michael Warren" userId="c95269c8-4071-4844-ace7-64dc8209c97c" providerId="ADAL" clId="{4E4A8E85-54F2-4E38-BD36-EEBDF9EF5C03}" dt="2019-05-14T05:53:43.088" v="12298" actId="26606"/>
          <ac:spMkLst>
            <pc:docMk/>
            <pc:sldMk cId="2066429138" sldId="268"/>
            <ac:spMk id="2058" creationId="{AFD19018-DE7C-4796-ADF2-AD2EB0FC0D9C}"/>
          </ac:spMkLst>
        </pc:spChg>
        <pc:picChg chg="add mod ord">
          <ac:chgData name="Michael Warren" userId="c95269c8-4071-4844-ace7-64dc8209c97c" providerId="ADAL" clId="{4E4A8E85-54F2-4E38-BD36-EEBDF9EF5C03}" dt="2019-05-14T05:53:43.088" v="12298" actId="26606"/>
          <ac:picMkLst>
            <pc:docMk/>
            <pc:sldMk cId="2066429138" sldId="268"/>
            <ac:picMk id="5" creationId="{3B70FA62-234E-4B25-BE2D-05BE813BE0CE}"/>
          </ac:picMkLst>
        </pc:picChg>
        <pc:picChg chg="add del mod">
          <ac:chgData name="Michael Warren" userId="c95269c8-4071-4844-ace7-64dc8209c97c" providerId="ADAL" clId="{4E4A8E85-54F2-4E38-BD36-EEBDF9EF5C03}" dt="2019-05-14T05:53:47.998" v="12299" actId="478"/>
          <ac:picMkLst>
            <pc:docMk/>
            <pc:sldMk cId="2066429138" sldId="268"/>
            <ac:picMk id="15" creationId="{C4BBE323-4359-42BA-94AF-21BFEA39B212}"/>
          </ac:picMkLst>
        </pc:picChg>
        <pc:picChg chg="add del mod">
          <ac:chgData name="Michael Warren" userId="c95269c8-4071-4844-ace7-64dc8209c97c" providerId="ADAL" clId="{4E4A8E85-54F2-4E38-BD36-EEBDF9EF5C03}" dt="2019-05-14T05:54:16.508" v="12303" actId="478"/>
          <ac:picMkLst>
            <pc:docMk/>
            <pc:sldMk cId="2066429138" sldId="268"/>
            <ac:picMk id="20" creationId="{902DAB45-6731-4629-8447-DBDC5A6CCACB}"/>
          </ac:picMkLst>
        </pc:picChg>
        <pc:picChg chg="add mod">
          <ac:chgData name="Michael Warren" userId="c95269c8-4071-4844-ace7-64dc8209c97c" providerId="ADAL" clId="{4E4A8E85-54F2-4E38-BD36-EEBDF9EF5C03}" dt="2019-05-14T05:54:32.059" v="12306" actId="1076"/>
          <ac:picMkLst>
            <pc:docMk/>
            <pc:sldMk cId="2066429138" sldId="268"/>
            <ac:picMk id="21" creationId="{DEAE473E-C4FE-4AE5-8B30-064A9E802E0F}"/>
          </ac:picMkLst>
        </pc:picChg>
        <pc:picChg chg="add mod ord">
          <ac:chgData name="Michael Warren" userId="c95269c8-4071-4844-ace7-64dc8209c97c" providerId="ADAL" clId="{4E4A8E85-54F2-4E38-BD36-EEBDF9EF5C03}" dt="2019-05-14T05:53:43.088" v="12298" actId="26606"/>
          <ac:picMkLst>
            <pc:docMk/>
            <pc:sldMk cId="2066429138" sldId="268"/>
            <ac:picMk id="2050" creationId="{09B0E20F-EA8B-4476-A32A-52BA151DF258}"/>
          </ac:picMkLst>
        </pc:picChg>
        <pc:picChg chg="add del mod">
          <ac:chgData name="Michael Warren" userId="c95269c8-4071-4844-ace7-64dc8209c97c" providerId="ADAL" clId="{4E4A8E85-54F2-4E38-BD36-EEBDF9EF5C03}" dt="2019-05-14T05:37:52.713" v="11449"/>
          <ac:picMkLst>
            <pc:docMk/>
            <pc:sldMk cId="2066429138" sldId="268"/>
            <ac:picMk id="2052" creationId="{7DF8EA86-02FF-487E-BFF3-05E4F51309CD}"/>
          </ac:picMkLst>
        </pc:picChg>
        <pc:picChg chg="add mod ord">
          <ac:chgData name="Michael Warren" userId="c95269c8-4071-4844-ace7-64dc8209c97c" providerId="ADAL" clId="{4E4A8E85-54F2-4E38-BD36-EEBDF9EF5C03}" dt="2019-05-14T05:53:43.088" v="12298" actId="26606"/>
          <ac:picMkLst>
            <pc:docMk/>
            <pc:sldMk cId="2066429138" sldId="268"/>
            <ac:picMk id="2054" creationId="{AE8A0177-07C8-4C27-9425-45BEA36BEAA6}"/>
          </ac:picMkLst>
        </pc:picChg>
      </pc:sldChg>
      <pc:sldChg chg="addSp delSp modSp add mod setBg modNotesTx">
        <pc:chgData name="Michael Warren" userId="c95269c8-4071-4844-ace7-64dc8209c97c" providerId="ADAL" clId="{4E4A8E85-54F2-4E38-BD36-EEBDF9EF5C03}" dt="2019-05-14T05:23:21.680" v="11321" actId="1076"/>
        <pc:sldMkLst>
          <pc:docMk/>
          <pc:sldMk cId="3368566274" sldId="269"/>
        </pc:sldMkLst>
        <pc:spChg chg="mod">
          <ac:chgData name="Michael Warren" userId="c95269c8-4071-4844-ace7-64dc8209c97c" providerId="ADAL" clId="{4E4A8E85-54F2-4E38-BD36-EEBDF9EF5C03}" dt="2019-05-14T04:55:09.474" v="10981" actId="26606"/>
          <ac:spMkLst>
            <pc:docMk/>
            <pc:sldMk cId="3368566274" sldId="269"/>
            <ac:spMk id="2" creationId="{80D6DE25-5113-4C1E-99D5-67D36C12388F}"/>
          </ac:spMkLst>
        </pc:spChg>
        <pc:spChg chg="del">
          <ac:chgData name="Michael Warren" userId="c95269c8-4071-4844-ace7-64dc8209c97c" providerId="ADAL" clId="{4E4A8E85-54F2-4E38-BD36-EEBDF9EF5C03}" dt="2019-05-14T03:01:51.013" v="10530" actId="478"/>
          <ac:spMkLst>
            <pc:docMk/>
            <pc:sldMk cId="3368566274" sldId="269"/>
            <ac:spMk id="3" creationId="{028BF6C1-86BB-4A72-A1CB-D72A982AB866}"/>
          </ac:spMkLst>
        </pc:spChg>
        <pc:spChg chg="mod">
          <ac:chgData name="Michael Warren" userId="c95269c8-4071-4844-ace7-64dc8209c97c" providerId="ADAL" clId="{4E4A8E85-54F2-4E38-BD36-EEBDF9EF5C03}" dt="2019-05-14T04:55:09.474" v="10981" actId="26606"/>
          <ac:spMkLst>
            <pc:docMk/>
            <pc:sldMk cId="3368566274" sldId="269"/>
            <ac:spMk id="4" creationId="{F5351ED1-A16E-418B-8543-00E0AC3D2237}"/>
          </ac:spMkLst>
        </pc:spChg>
        <pc:spChg chg="del">
          <ac:chgData name="Michael Warren" userId="c95269c8-4071-4844-ace7-64dc8209c97c" providerId="ADAL" clId="{4E4A8E85-54F2-4E38-BD36-EEBDF9EF5C03}" dt="2019-05-14T03:01:56.381" v="10533" actId="478"/>
          <ac:spMkLst>
            <pc:docMk/>
            <pc:sldMk cId="3368566274" sldId="269"/>
            <ac:spMk id="6" creationId="{70E275D0-01E9-4FB8-8585-71DA125D6DA6}"/>
          </ac:spMkLst>
        </pc:spChg>
        <pc:spChg chg="add del mod">
          <ac:chgData name="Michael Warren" userId="c95269c8-4071-4844-ace7-64dc8209c97c" providerId="ADAL" clId="{4E4A8E85-54F2-4E38-BD36-EEBDF9EF5C03}" dt="2019-05-14T03:01:52.864" v="10531" actId="478"/>
          <ac:spMkLst>
            <pc:docMk/>
            <pc:sldMk cId="3368566274" sldId="269"/>
            <ac:spMk id="8" creationId="{073C48A9-441E-4EA9-9278-ED598F92B85A}"/>
          </ac:spMkLst>
        </pc:spChg>
        <pc:spChg chg="add del mod">
          <ac:chgData name="Michael Warren" userId="c95269c8-4071-4844-ace7-64dc8209c97c" providerId="ADAL" clId="{4E4A8E85-54F2-4E38-BD36-EEBDF9EF5C03}" dt="2019-05-14T04:57:16.170" v="11022" actId="478"/>
          <ac:spMkLst>
            <pc:docMk/>
            <pc:sldMk cId="3368566274" sldId="269"/>
            <ac:spMk id="9" creationId="{334A4339-ADF7-479B-A23A-1F7C1C0E84A6}"/>
          </ac:spMkLst>
        </pc:spChg>
        <pc:spChg chg="add del mod">
          <ac:chgData name="Michael Warren" userId="c95269c8-4071-4844-ace7-64dc8209c97c" providerId="ADAL" clId="{4E4A8E85-54F2-4E38-BD36-EEBDF9EF5C03}" dt="2019-05-14T04:52:30.039" v="10908"/>
          <ac:spMkLst>
            <pc:docMk/>
            <pc:sldMk cId="3368566274" sldId="269"/>
            <ac:spMk id="10" creationId="{4EAC481E-0061-4BE6-8152-DC4B3B820D9B}"/>
          </ac:spMkLst>
        </pc:spChg>
        <pc:spChg chg="add del mod">
          <ac:chgData name="Michael Warren" userId="c95269c8-4071-4844-ace7-64dc8209c97c" providerId="ADAL" clId="{4E4A8E85-54F2-4E38-BD36-EEBDF9EF5C03}" dt="2019-05-14T04:52:40.068" v="10914"/>
          <ac:spMkLst>
            <pc:docMk/>
            <pc:sldMk cId="3368566274" sldId="269"/>
            <ac:spMk id="15" creationId="{3EA8C5CA-AAD4-4FEC-9A78-63536701EBF9}"/>
          </ac:spMkLst>
        </pc:spChg>
        <pc:spChg chg="add del">
          <ac:chgData name="Michael Warren" userId="c95269c8-4071-4844-ace7-64dc8209c97c" providerId="ADAL" clId="{4E4A8E85-54F2-4E38-BD36-EEBDF9EF5C03}" dt="2019-05-14T04:55:09.474" v="10981" actId="26606"/>
          <ac:spMkLst>
            <pc:docMk/>
            <pc:sldMk cId="3368566274" sldId="269"/>
            <ac:spMk id="16" creationId="{46C2E80F-49A6-4372-B103-219D417A55ED}"/>
          </ac:spMkLst>
        </pc:spChg>
        <pc:spChg chg="add del">
          <ac:chgData name="Michael Warren" userId="c95269c8-4071-4844-ace7-64dc8209c97c" providerId="ADAL" clId="{4E4A8E85-54F2-4E38-BD36-EEBDF9EF5C03}" dt="2019-05-14T04:55:08.528" v="10980" actId="26606"/>
          <ac:spMkLst>
            <pc:docMk/>
            <pc:sldMk cId="3368566274" sldId="269"/>
            <ac:spMk id="21" creationId="{AB45A142-4255-493C-8284-5D566C121B10}"/>
          </ac:spMkLst>
        </pc:spChg>
        <pc:spChg chg="add del">
          <ac:chgData name="Michael Warren" userId="c95269c8-4071-4844-ace7-64dc8209c97c" providerId="ADAL" clId="{4E4A8E85-54F2-4E38-BD36-EEBDF9EF5C03}" dt="2019-05-14T04:54:15.604" v="10926" actId="26606"/>
          <ac:spMkLst>
            <pc:docMk/>
            <pc:sldMk cId="3368566274" sldId="269"/>
            <ac:spMk id="28" creationId="{46C2E80F-49A6-4372-B103-219D417A55ED}"/>
          </ac:spMkLst>
        </pc:spChg>
        <pc:graphicFrameChg chg="add del mod modGraphic">
          <ac:chgData name="Michael Warren" userId="c95269c8-4071-4844-ace7-64dc8209c97c" providerId="ADAL" clId="{4E4A8E85-54F2-4E38-BD36-EEBDF9EF5C03}" dt="2019-05-14T04:55:09.474" v="10981" actId="26606"/>
          <ac:graphicFrameMkLst>
            <pc:docMk/>
            <pc:sldMk cId="3368566274" sldId="269"/>
            <ac:graphicFrameMk id="11" creationId="{617AE423-CEE2-4965-9209-71B8C8A8545F}"/>
          </ac:graphicFrameMkLst>
        </pc:graphicFrameChg>
        <pc:graphicFrameChg chg="add mod modGraphic">
          <ac:chgData name="Michael Warren" userId="c95269c8-4071-4844-ace7-64dc8209c97c" providerId="ADAL" clId="{4E4A8E85-54F2-4E38-BD36-EEBDF9EF5C03}" dt="2019-05-14T05:00:41.025" v="11232" actId="122"/>
          <ac:graphicFrameMkLst>
            <pc:docMk/>
            <pc:sldMk cId="3368566274" sldId="269"/>
            <ac:graphicFrameMk id="12" creationId="{92FD0DDD-2C6B-4CCD-9988-AED597568872}"/>
          </ac:graphicFrameMkLst>
        </pc:graphicFrameChg>
        <pc:picChg chg="add mod">
          <ac:chgData name="Michael Warren" userId="c95269c8-4071-4844-ace7-64dc8209c97c" providerId="ADAL" clId="{4E4A8E85-54F2-4E38-BD36-EEBDF9EF5C03}" dt="2019-05-14T05:23:21.680" v="11321" actId="1076"/>
          <ac:picMkLst>
            <pc:docMk/>
            <pc:sldMk cId="3368566274" sldId="269"/>
            <ac:picMk id="5" creationId="{28598409-0CC4-4490-B7B5-F946E08ACFE5}"/>
          </ac:picMkLst>
        </pc:picChg>
        <pc:picChg chg="del">
          <ac:chgData name="Michael Warren" userId="c95269c8-4071-4844-ace7-64dc8209c97c" providerId="ADAL" clId="{4E4A8E85-54F2-4E38-BD36-EEBDF9EF5C03}" dt="2019-05-14T04:51:32.577" v="10858" actId="478"/>
          <ac:picMkLst>
            <pc:docMk/>
            <pc:sldMk cId="3368566274" sldId="269"/>
            <ac:picMk id="5" creationId="{66D2C06A-FCAB-4AC8-A86B-BF2DE95C145D}"/>
          </ac:picMkLst>
        </pc:picChg>
        <pc:picChg chg="del">
          <ac:chgData name="Michael Warren" userId="c95269c8-4071-4844-ace7-64dc8209c97c" providerId="ADAL" clId="{4E4A8E85-54F2-4E38-BD36-EEBDF9EF5C03}" dt="2019-05-14T03:01:58.159" v="10535" actId="478"/>
          <ac:picMkLst>
            <pc:docMk/>
            <pc:sldMk cId="3368566274" sldId="269"/>
            <ac:picMk id="7172" creationId="{01EBF968-3E66-47F7-B17C-65BAB159B358}"/>
          </ac:picMkLst>
        </pc:picChg>
        <pc:picChg chg="del">
          <ac:chgData name="Michael Warren" userId="c95269c8-4071-4844-ace7-64dc8209c97c" providerId="ADAL" clId="{4E4A8E85-54F2-4E38-BD36-EEBDF9EF5C03}" dt="2019-05-14T03:01:58.739" v="10536" actId="478"/>
          <ac:picMkLst>
            <pc:docMk/>
            <pc:sldMk cId="3368566274" sldId="269"/>
            <ac:picMk id="7174" creationId="{F432A7AB-24D9-4EF6-83EF-33A5928BA028}"/>
          </ac:picMkLst>
        </pc:picChg>
        <pc:picChg chg="del">
          <ac:chgData name="Michael Warren" userId="c95269c8-4071-4844-ace7-64dc8209c97c" providerId="ADAL" clId="{4E4A8E85-54F2-4E38-BD36-EEBDF9EF5C03}" dt="2019-05-14T03:01:57.395" v="10534" actId="478"/>
          <ac:picMkLst>
            <pc:docMk/>
            <pc:sldMk cId="3368566274" sldId="269"/>
            <ac:picMk id="7176" creationId="{F63E5817-C2DF-43E6-BEAE-2D5EB0212A06}"/>
          </ac:picMkLst>
        </pc:picChg>
        <pc:picChg chg="del">
          <ac:chgData name="Michael Warren" userId="c95269c8-4071-4844-ace7-64dc8209c97c" providerId="ADAL" clId="{4E4A8E85-54F2-4E38-BD36-EEBDF9EF5C03}" dt="2019-05-14T03:01:55.113" v="10532" actId="478"/>
          <ac:picMkLst>
            <pc:docMk/>
            <pc:sldMk cId="3368566274" sldId="269"/>
            <ac:picMk id="7178" creationId="{4CD89A4D-209B-4673-989B-EA1226A02A86}"/>
          </ac:picMkLst>
        </pc:picChg>
        <pc:cxnChg chg="add del">
          <ac:chgData name="Michael Warren" userId="c95269c8-4071-4844-ace7-64dc8209c97c" providerId="ADAL" clId="{4E4A8E85-54F2-4E38-BD36-EEBDF9EF5C03}" dt="2019-05-14T04:55:08.528" v="10980" actId="26606"/>
          <ac:cxnSpMkLst>
            <pc:docMk/>
            <pc:sldMk cId="3368566274" sldId="269"/>
            <ac:cxnSpMk id="23" creationId="{38FB9660-F42F-4313-BBC4-47C007FE484C}"/>
          </ac:cxnSpMkLst>
        </pc:cxnChg>
      </pc:sldChg>
      <pc:sldChg chg="addSp delSp modSp add mod setBg">
        <pc:chgData name="Michael Warren" userId="c95269c8-4071-4844-ace7-64dc8209c97c" providerId="ADAL" clId="{4E4A8E85-54F2-4E38-BD36-EEBDF9EF5C03}" dt="2019-05-16T21:13:27.798" v="17000" actId="1076"/>
        <pc:sldMkLst>
          <pc:docMk/>
          <pc:sldMk cId="1334099" sldId="271"/>
        </pc:sldMkLst>
        <pc:spChg chg="mod">
          <ac:chgData name="Michael Warren" userId="c95269c8-4071-4844-ace7-64dc8209c97c" providerId="ADAL" clId="{4E4A8E85-54F2-4E38-BD36-EEBDF9EF5C03}" dt="2019-05-14T05:46:32.478" v="12208" actId="1076"/>
          <ac:spMkLst>
            <pc:docMk/>
            <pc:sldMk cId="1334099" sldId="271"/>
            <ac:spMk id="2" creationId="{2601CED4-A2FE-4288-9C40-B604F0E5465E}"/>
          </ac:spMkLst>
        </pc:spChg>
        <pc:spChg chg="del mod">
          <ac:chgData name="Michael Warren" userId="c95269c8-4071-4844-ace7-64dc8209c97c" providerId="ADAL" clId="{4E4A8E85-54F2-4E38-BD36-EEBDF9EF5C03}" dt="2019-05-14T05:39:52.596" v="11505" actId="478"/>
          <ac:spMkLst>
            <pc:docMk/>
            <pc:sldMk cId="1334099" sldId="271"/>
            <ac:spMk id="3" creationId="{F41F05FB-6D87-4365-9821-E9B4B980BFA1}"/>
          </ac:spMkLst>
        </pc:spChg>
        <pc:spChg chg="add del mod">
          <ac:chgData name="Michael Warren" userId="c95269c8-4071-4844-ace7-64dc8209c97c" providerId="ADAL" clId="{4E4A8E85-54F2-4E38-BD36-EEBDF9EF5C03}" dt="2019-05-14T05:39:54.670" v="11506" actId="478"/>
          <ac:spMkLst>
            <pc:docMk/>
            <pc:sldMk cId="1334099" sldId="271"/>
            <ac:spMk id="5" creationId="{4FCE533A-A83D-47CB-9D62-DC7CD19A2F3E}"/>
          </ac:spMkLst>
        </pc:spChg>
        <pc:spChg chg="add mod">
          <ac:chgData name="Michael Warren" userId="c95269c8-4071-4844-ace7-64dc8209c97c" providerId="ADAL" clId="{4E4A8E85-54F2-4E38-BD36-EEBDF9EF5C03}" dt="2019-05-16T21:13:27.798" v="17000" actId="1076"/>
          <ac:spMkLst>
            <pc:docMk/>
            <pc:sldMk cId="1334099" sldId="271"/>
            <ac:spMk id="7" creationId="{0FB062B9-2AC5-43E3-B60F-7BECFA84CBED}"/>
          </ac:spMkLst>
        </pc:spChg>
        <pc:spChg chg="add">
          <ac:chgData name="Michael Warren" userId="c95269c8-4071-4844-ace7-64dc8209c97c" providerId="ADAL" clId="{4E4A8E85-54F2-4E38-BD36-EEBDF9EF5C03}" dt="2019-05-14T05:46:16.165" v="12206" actId="26606"/>
          <ac:spMkLst>
            <pc:docMk/>
            <pc:sldMk cId="1334099" sldId="271"/>
            <ac:spMk id="8" creationId="{A4AC5506-6312-4701-8D3C-40187889A947}"/>
          </ac:spMkLst>
        </pc:spChg>
        <pc:spChg chg="add del">
          <ac:chgData name="Michael Warren" userId="c95269c8-4071-4844-ace7-64dc8209c97c" providerId="ADAL" clId="{4E4A8E85-54F2-4E38-BD36-EEBDF9EF5C03}" dt="2019-05-14T05:46:10.636" v="12205" actId="26606"/>
          <ac:spMkLst>
            <pc:docMk/>
            <pc:sldMk cId="1334099" sldId="271"/>
            <ac:spMk id="11" creationId="{823AC064-BC96-4F32-8AE1-B2FD38754823}"/>
          </ac:spMkLst>
        </pc:spChg>
        <pc:graphicFrameChg chg="add mod modGraphic">
          <ac:chgData name="Michael Warren" userId="c95269c8-4071-4844-ace7-64dc8209c97c" providerId="ADAL" clId="{4E4A8E85-54F2-4E38-BD36-EEBDF9EF5C03}" dt="2019-05-14T05:46:16.165" v="12206" actId="26606"/>
          <ac:graphicFrameMkLst>
            <pc:docMk/>
            <pc:sldMk cId="1334099" sldId="271"/>
            <ac:graphicFrameMk id="6" creationId="{D860001A-4350-4F37-80CA-FB371305C884}"/>
          </ac:graphicFrameMkLst>
        </pc:graphicFrameChg>
        <pc:picChg chg="add mod">
          <ac:chgData name="Michael Warren" userId="c95269c8-4071-4844-ace7-64dc8209c97c" providerId="ADAL" clId="{4E4A8E85-54F2-4E38-BD36-EEBDF9EF5C03}" dt="2019-05-14T07:33:00.991" v="12836" actId="1076"/>
          <ac:picMkLst>
            <pc:docMk/>
            <pc:sldMk cId="1334099" sldId="271"/>
            <ac:picMk id="10" creationId="{7C768EDD-A3C2-4ECF-89B3-2469EB3C17E0}"/>
          </ac:picMkLst>
        </pc:picChg>
        <pc:cxnChg chg="add del">
          <ac:chgData name="Michael Warren" userId="c95269c8-4071-4844-ace7-64dc8209c97c" providerId="ADAL" clId="{4E4A8E85-54F2-4E38-BD36-EEBDF9EF5C03}" dt="2019-05-14T05:46:10.636" v="12205" actId="26606"/>
          <ac:cxnSpMkLst>
            <pc:docMk/>
            <pc:sldMk cId="1334099" sldId="271"/>
            <ac:cxnSpMk id="13" creationId="{7E7C77BC-7138-40B1-A15B-20F57A494629}"/>
          </ac:cxnSpMkLst>
        </pc:cxnChg>
      </pc:sldChg>
      <pc:sldChg chg="addSp delSp modSp add del modAnim modNotesTx">
        <pc:chgData name="Michael Warren" userId="c95269c8-4071-4844-ace7-64dc8209c97c" providerId="ADAL" clId="{4E4A8E85-54F2-4E38-BD36-EEBDF9EF5C03}" dt="2019-05-26T00:42:16.083" v="30220" actId="20577"/>
        <pc:sldMkLst>
          <pc:docMk/>
          <pc:sldMk cId="2896676788" sldId="272"/>
        </pc:sldMkLst>
        <pc:spChg chg="mod">
          <ac:chgData name="Michael Warren" userId="c95269c8-4071-4844-ace7-64dc8209c97c" providerId="ADAL" clId="{4E4A8E85-54F2-4E38-BD36-EEBDF9EF5C03}" dt="2019-05-14T05:50:02.943" v="12241" actId="13822"/>
          <ac:spMkLst>
            <pc:docMk/>
            <pc:sldMk cId="2896676788" sldId="272"/>
            <ac:spMk id="2" creationId="{C58917CC-4F75-4668-961B-286BA2D51C55}"/>
          </ac:spMkLst>
        </pc:spChg>
        <pc:spChg chg="del mod">
          <ac:chgData name="Michael Warren" userId="c95269c8-4071-4844-ace7-64dc8209c97c" providerId="ADAL" clId="{4E4A8E85-54F2-4E38-BD36-EEBDF9EF5C03}" dt="2019-05-14T05:55:23.980" v="12307"/>
          <ac:spMkLst>
            <pc:docMk/>
            <pc:sldMk cId="2896676788" sldId="272"/>
            <ac:spMk id="3" creationId="{DD06C1A5-C8C0-4E05-936A-869E573085A1}"/>
          </ac:spMkLst>
        </pc:spChg>
        <pc:spChg chg="add mod">
          <ac:chgData name="Michael Warren" userId="c95269c8-4071-4844-ace7-64dc8209c97c" providerId="ADAL" clId="{4E4A8E85-54F2-4E38-BD36-EEBDF9EF5C03}" dt="2019-05-14T05:58:04.064" v="12320" actId="313"/>
          <ac:spMkLst>
            <pc:docMk/>
            <pc:sldMk cId="2896676788" sldId="272"/>
            <ac:spMk id="5" creationId="{BCEE6C5B-CEE4-423C-AC68-0A30482A55F4}"/>
          </ac:spMkLst>
        </pc:spChg>
        <pc:spChg chg="add del mod">
          <ac:chgData name="Michael Warren" userId="c95269c8-4071-4844-ace7-64dc8209c97c" providerId="ADAL" clId="{4E4A8E85-54F2-4E38-BD36-EEBDF9EF5C03}" dt="2019-05-16T21:22:50.419" v="17068" actId="478"/>
          <ac:spMkLst>
            <pc:docMk/>
            <pc:sldMk cId="2896676788" sldId="272"/>
            <ac:spMk id="8" creationId="{69D61719-32AD-4226-96DC-86048E9B76C8}"/>
          </ac:spMkLst>
        </pc:spChg>
        <pc:spChg chg="add mod">
          <ac:chgData name="Michael Warren" userId="c95269c8-4071-4844-ace7-64dc8209c97c" providerId="ADAL" clId="{4E4A8E85-54F2-4E38-BD36-EEBDF9EF5C03}" dt="2019-05-16T21:15:56.177" v="17007" actId="20577"/>
          <ac:spMkLst>
            <pc:docMk/>
            <pc:sldMk cId="2896676788" sldId="272"/>
            <ac:spMk id="10" creationId="{8F93332E-A9E8-484D-ACE5-675C2E4FADD9}"/>
          </ac:spMkLst>
        </pc:spChg>
        <pc:graphicFrameChg chg="add del mod modGraphic">
          <ac:chgData name="Michael Warren" userId="c95269c8-4071-4844-ace7-64dc8209c97c" providerId="ADAL" clId="{4E4A8E85-54F2-4E38-BD36-EEBDF9EF5C03}" dt="2019-05-16T21:22:44.928" v="17058" actId="14100"/>
          <ac:graphicFrameMkLst>
            <pc:docMk/>
            <pc:sldMk cId="2896676788" sldId="272"/>
            <ac:graphicFrameMk id="7" creationId="{C3670C5C-0B9D-401C-8135-FFC942316705}"/>
          </ac:graphicFrameMkLst>
        </pc:graphicFrameChg>
        <pc:picChg chg="add mod">
          <ac:chgData name="Michael Warren" userId="c95269c8-4071-4844-ace7-64dc8209c97c" providerId="ADAL" clId="{4E4A8E85-54F2-4E38-BD36-EEBDF9EF5C03}" dt="2019-05-16T20:52:40.398" v="16157" actId="1076"/>
          <ac:picMkLst>
            <pc:docMk/>
            <pc:sldMk cId="2896676788" sldId="272"/>
            <ac:picMk id="4" creationId="{A1064B0D-2F1B-473D-871C-3DE66ED15D92}"/>
          </ac:picMkLst>
        </pc:picChg>
        <pc:picChg chg="add mod">
          <ac:chgData name="Michael Warren" userId="c95269c8-4071-4844-ace7-64dc8209c97c" providerId="ADAL" clId="{4E4A8E85-54F2-4E38-BD36-EEBDF9EF5C03}" dt="2019-05-14T05:58:27.005" v="12322" actId="1076"/>
          <ac:picMkLst>
            <pc:docMk/>
            <pc:sldMk cId="2896676788" sldId="272"/>
            <ac:picMk id="6" creationId="{B22D5B6F-C6B7-48EA-996D-EB39A3AC0655}"/>
          </ac:picMkLst>
        </pc:picChg>
        <pc:picChg chg="add del">
          <ac:chgData name="Michael Warren" userId="c95269c8-4071-4844-ace7-64dc8209c97c" providerId="ADAL" clId="{4E4A8E85-54F2-4E38-BD36-EEBDF9EF5C03}" dt="2019-05-14T07:24:16.095" v="12700" actId="478"/>
          <ac:picMkLst>
            <pc:docMk/>
            <pc:sldMk cId="2896676788" sldId="272"/>
            <ac:picMk id="9" creationId="{8F64564E-F35A-4FD7-97BA-6AE24EC7ADE4}"/>
          </ac:picMkLst>
        </pc:picChg>
        <pc:picChg chg="add del mod">
          <ac:chgData name="Michael Warren" userId="c95269c8-4071-4844-ace7-64dc8209c97c" providerId="ADAL" clId="{4E4A8E85-54F2-4E38-BD36-EEBDF9EF5C03}" dt="2019-05-14T07:25:04.185" v="12705" actId="478"/>
          <ac:picMkLst>
            <pc:docMk/>
            <pc:sldMk cId="2896676788" sldId="272"/>
            <ac:picMk id="10" creationId="{0509F037-3766-46B3-BD9C-97429B60A56F}"/>
          </ac:picMkLst>
        </pc:picChg>
        <pc:picChg chg="add mod">
          <ac:chgData name="Michael Warren" userId="c95269c8-4071-4844-ace7-64dc8209c97c" providerId="ADAL" clId="{4E4A8E85-54F2-4E38-BD36-EEBDF9EF5C03}" dt="2019-05-16T21:24:31.658" v="17069"/>
          <ac:picMkLst>
            <pc:docMk/>
            <pc:sldMk cId="2896676788" sldId="272"/>
            <ac:picMk id="11" creationId="{073C4D13-400A-4244-838F-ABE10041720D}"/>
          </ac:picMkLst>
        </pc:picChg>
        <pc:picChg chg="add del mod modCrop">
          <ac:chgData name="Michael Warren" userId="c95269c8-4071-4844-ace7-64dc8209c97c" providerId="ADAL" clId="{4E4A8E85-54F2-4E38-BD36-EEBDF9EF5C03}" dt="2019-05-16T21:22:49.447" v="17067"/>
          <ac:picMkLst>
            <pc:docMk/>
            <pc:sldMk cId="2896676788" sldId="272"/>
            <ac:picMk id="1026" creationId="{9312BEC1-EA40-4B75-A888-1ED20BDAC69A}"/>
          </ac:picMkLst>
        </pc:picChg>
        <pc:picChg chg="add mod modCrop">
          <ac:chgData name="Michael Warren" userId="c95269c8-4071-4844-ace7-64dc8209c97c" providerId="ADAL" clId="{4E4A8E85-54F2-4E38-BD36-EEBDF9EF5C03}" dt="2019-05-14T07:27:27.422" v="12717" actId="1076"/>
          <ac:picMkLst>
            <pc:docMk/>
            <pc:sldMk cId="2896676788" sldId="272"/>
            <ac:picMk id="3074" creationId="{E637C725-2BCD-495B-A0E7-B384AA4FB4C2}"/>
          </ac:picMkLst>
        </pc:picChg>
        <pc:picChg chg="add del">
          <ac:chgData name="Michael Warren" userId="c95269c8-4071-4844-ace7-64dc8209c97c" providerId="ADAL" clId="{4E4A8E85-54F2-4E38-BD36-EEBDF9EF5C03}" dt="2019-05-14T07:29:11.782" v="12721" actId="478"/>
          <ac:picMkLst>
            <pc:docMk/>
            <pc:sldMk cId="2896676788" sldId="272"/>
            <ac:picMk id="3076" creationId="{6A548DBA-387F-41FD-96E9-5D5107C06C41}"/>
          </ac:picMkLst>
        </pc:picChg>
      </pc:sldChg>
      <pc:sldChg chg="addSp delSp modSp add modNotesTx">
        <pc:chgData name="Michael Warren" userId="c95269c8-4071-4844-ace7-64dc8209c97c" providerId="ADAL" clId="{4E4A8E85-54F2-4E38-BD36-EEBDF9EF5C03}" dt="2019-05-16T21:30:25.343" v="17119" actId="20577"/>
        <pc:sldMkLst>
          <pc:docMk/>
          <pc:sldMk cId="323467340" sldId="273"/>
        </pc:sldMkLst>
        <pc:spChg chg="add del">
          <ac:chgData name="Michael Warren" userId="c95269c8-4071-4844-ace7-64dc8209c97c" providerId="ADAL" clId="{4E4A8E85-54F2-4E38-BD36-EEBDF9EF5C03}" dt="2019-05-16T21:16:37.754" v="17010"/>
          <ac:spMkLst>
            <pc:docMk/>
            <pc:sldMk cId="323467340" sldId="273"/>
            <ac:spMk id="7" creationId="{BB2A280E-E296-4980-B44B-6EE3F41D33F6}"/>
          </ac:spMkLst>
        </pc:spChg>
        <pc:spChg chg="del">
          <ac:chgData name="Michael Warren" userId="c95269c8-4071-4844-ace7-64dc8209c97c" providerId="ADAL" clId="{4E4A8E85-54F2-4E38-BD36-EEBDF9EF5C03}" dt="2019-05-14T07:29:22.504" v="12725" actId="478"/>
          <ac:spMkLst>
            <pc:docMk/>
            <pc:sldMk cId="323467340" sldId="273"/>
            <ac:spMk id="8" creationId="{69D61719-32AD-4226-96DC-86048E9B76C8}"/>
          </ac:spMkLst>
        </pc:spChg>
        <pc:spChg chg="add mod">
          <ac:chgData name="Michael Warren" userId="c95269c8-4071-4844-ace7-64dc8209c97c" providerId="ADAL" clId="{4E4A8E85-54F2-4E38-BD36-EEBDF9EF5C03}" dt="2019-05-16T21:30:25.343" v="17119" actId="20577"/>
          <ac:spMkLst>
            <pc:docMk/>
            <pc:sldMk cId="323467340" sldId="273"/>
            <ac:spMk id="8" creationId="{EF4F257B-F86D-4436-89DB-2898BEC8DE1D}"/>
          </ac:spMkLst>
        </pc:spChg>
        <pc:spChg chg="add mod">
          <ac:chgData name="Michael Warren" userId="c95269c8-4071-4844-ace7-64dc8209c97c" providerId="ADAL" clId="{4E4A8E85-54F2-4E38-BD36-EEBDF9EF5C03}" dt="2019-05-16T21:16:56.799" v="17012" actId="1076"/>
          <ac:spMkLst>
            <pc:docMk/>
            <pc:sldMk cId="323467340" sldId="273"/>
            <ac:spMk id="10" creationId="{189D03BC-128F-4B72-A3B1-E53569CA4039}"/>
          </ac:spMkLst>
        </pc:spChg>
        <pc:graphicFrameChg chg="del">
          <ac:chgData name="Michael Warren" userId="c95269c8-4071-4844-ace7-64dc8209c97c" providerId="ADAL" clId="{4E4A8E85-54F2-4E38-BD36-EEBDF9EF5C03}" dt="2019-05-14T07:29:20.363" v="12723" actId="478"/>
          <ac:graphicFrameMkLst>
            <pc:docMk/>
            <pc:sldMk cId="323467340" sldId="273"/>
            <ac:graphicFrameMk id="7" creationId="{C3670C5C-0B9D-401C-8135-FFC942316705}"/>
          </ac:graphicFrameMkLst>
        </pc:graphicFrameChg>
        <pc:picChg chg="add mod modCrop">
          <ac:chgData name="Michael Warren" userId="c95269c8-4071-4844-ace7-64dc8209c97c" providerId="ADAL" clId="{4E4A8E85-54F2-4E38-BD36-EEBDF9EF5C03}" dt="2019-05-14T07:31:13.037" v="12740"/>
          <ac:picMkLst>
            <pc:docMk/>
            <pc:sldMk cId="323467340" sldId="273"/>
            <ac:picMk id="3" creationId="{CE165F9E-9C4B-466F-8348-8BEF03807710}"/>
          </ac:picMkLst>
        </pc:picChg>
        <pc:picChg chg="add mod">
          <ac:chgData name="Michael Warren" userId="c95269c8-4071-4844-ace7-64dc8209c97c" providerId="ADAL" clId="{4E4A8E85-54F2-4E38-BD36-EEBDF9EF5C03}" dt="2019-05-16T21:28:20.242" v="17072" actId="1076"/>
          <ac:picMkLst>
            <pc:docMk/>
            <pc:sldMk cId="323467340" sldId="273"/>
            <ac:picMk id="9" creationId="{B92AEE0A-F725-4D22-83B6-4E4AA5C90FF8}"/>
          </ac:picMkLst>
        </pc:picChg>
        <pc:picChg chg="del">
          <ac:chgData name="Michael Warren" userId="c95269c8-4071-4844-ace7-64dc8209c97c" providerId="ADAL" clId="{4E4A8E85-54F2-4E38-BD36-EEBDF9EF5C03}" dt="2019-05-14T07:29:21.034" v="12724" actId="478"/>
          <ac:picMkLst>
            <pc:docMk/>
            <pc:sldMk cId="323467340" sldId="273"/>
            <ac:picMk id="11" creationId="{073C4D13-400A-4244-838F-ABE10041720D}"/>
          </ac:picMkLst>
        </pc:picChg>
        <pc:picChg chg="del">
          <ac:chgData name="Michael Warren" userId="c95269c8-4071-4844-ace7-64dc8209c97c" providerId="ADAL" clId="{4E4A8E85-54F2-4E38-BD36-EEBDF9EF5C03}" dt="2019-05-14T07:29:23.107" v="12726" actId="478"/>
          <ac:picMkLst>
            <pc:docMk/>
            <pc:sldMk cId="323467340" sldId="273"/>
            <ac:picMk id="3074" creationId="{E637C725-2BCD-495B-A0E7-B384AA4FB4C2}"/>
          </ac:picMkLst>
        </pc:picChg>
      </pc:sldChg>
      <pc:sldChg chg="addSp delSp modSp add mod setBg modAnim modNotesTx">
        <pc:chgData name="Michael Warren" userId="c95269c8-4071-4844-ace7-64dc8209c97c" providerId="ADAL" clId="{4E4A8E85-54F2-4E38-BD36-EEBDF9EF5C03}" dt="2019-05-16T21:11:23.676" v="16992" actId="1076"/>
        <pc:sldMkLst>
          <pc:docMk/>
          <pc:sldMk cId="2757975479" sldId="274"/>
        </pc:sldMkLst>
        <pc:spChg chg="mod">
          <ac:chgData name="Michael Warren" userId="c95269c8-4071-4844-ace7-64dc8209c97c" providerId="ADAL" clId="{4E4A8E85-54F2-4E38-BD36-EEBDF9EF5C03}" dt="2019-05-16T20:52:17.818" v="16140" actId="26606"/>
          <ac:spMkLst>
            <pc:docMk/>
            <pc:sldMk cId="2757975479" sldId="274"/>
            <ac:spMk id="2" creationId="{DFB05638-19E9-4A43-AA9E-33FA6809D5FB}"/>
          </ac:spMkLst>
        </pc:spChg>
        <pc:spChg chg="del mod">
          <ac:chgData name="Michael Warren" userId="c95269c8-4071-4844-ace7-64dc8209c97c" providerId="ADAL" clId="{4E4A8E85-54F2-4E38-BD36-EEBDF9EF5C03}" dt="2019-05-16T20:52:17.818" v="16140" actId="26606"/>
          <ac:spMkLst>
            <pc:docMk/>
            <pc:sldMk cId="2757975479" sldId="274"/>
            <ac:spMk id="3" creationId="{59D9D1B3-E710-477D-9540-980E3FEBCDD3}"/>
          </ac:spMkLst>
        </pc:spChg>
        <pc:spChg chg="add mod">
          <ac:chgData name="Michael Warren" userId="c95269c8-4071-4844-ace7-64dc8209c97c" providerId="ADAL" clId="{4E4A8E85-54F2-4E38-BD36-EEBDF9EF5C03}" dt="2019-05-16T21:11:23.676" v="16992" actId="1076"/>
          <ac:spMkLst>
            <pc:docMk/>
            <pc:sldMk cId="2757975479" sldId="274"/>
            <ac:spMk id="7" creationId="{858CC50B-1EDB-4D6F-9432-5C42825E542A}"/>
          </ac:spMkLst>
        </pc:spChg>
        <pc:spChg chg="add">
          <ac:chgData name="Michael Warren" userId="c95269c8-4071-4844-ace7-64dc8209c97c" providerId="ADAL" clId="{4E4A8E85-54F2-4E38-BD36-EEBDF9EF5C03}" dt="2019-05-16T20:52:17.818" v="16140" actId="26606"/>
          <ac:spMkLst>
            <pc:docMk/>
            <pc:sldMk cId="2757975479" sldId="274"/>
            <ac:spMk id="10" creationId="{46C2E80F-49A6-4372-B103-219D417A55ED}"/>
          </ac:spMkLst>
        </pc:spChg>
        <pc:graphicFrameChg chg="add">
          <ac:chgData name="Michael Warren" userId="c95269c8-4071-4844-ace7-64dc8209c97c" providerId="ADAL" clId="{4E4A8E85-54F2-4E38-BD36-EEBDF9EF5C03}" dt="2019-05-16T20:52:17.818" v="16140" actId="26606"/>
          <ac:graphicFrameMkLst>
            <pc:docMk/>
            <pc:sldMk cId="2757975479" sldId="274"/>
            <ac:graphicFrameMk id="5" creationId="{5B96B278-B1E6-46C8-BE2B-A37D5B9EF90F}"/>
          </ac:graphicFrameMkLst>
        </pc:graphicFrameChg>
        <pc:picChg chg="add mod">
          <ac:chgData name="Michael Warren" userId="c95269c8-4071-4844-ace7-64dc8209c97c" providerId="ADAL" clId="{4E4A8E85-54F2-4E38-BD36-EEBDF9EF5C03}" dt="2019-05-16T20:52:49.603" v="16160" actId="1076"/>
          <ac:picMkLst>
            <pc:docMk/>
            <pc:sldMk cId="2757975479" sldId="274"/>
            <ac:picMk id="6" creationId="{6EF74707-FA1B-4E35-9D07-35A77A4D3494}"/>
          </ac:picMkLst>
        </pc:picChg>
      </pc:sldChg>
      <pc:sldChg chg="addSp delSp modSp add mod setBg setClrOvrMap modNotesTx">
        <pc:chgData name="Michael Warren" userId="c95269c8-4071-4844-ace7-64dc8209c97c" providerId="ADAL" clId="{4E4A8E85-54F2-4E38-BD36-EEBDF9EF5C03}" dt="2019-05-26T01:08:26.965" v="30643" actId="20577"/>
        <pc:sldMkLst>
          <pc:docMk/>
          <pc:sldMk cId="1958196475" sldId="275"/>
        </pc:sldMkLst>
        <pc:spChg chg="mod">
          <ac:chgData name="Michael Warren" userId="c95269c8-4071-4844-ace7-64dc8209c97c" providerId="ADAL" clId="{4E4A8E85-54F2-4E38-BD36-EEBDF9EF5C03}" dt="2019-05-15T21:57:14.735" v="13875" actId="26606"/>
          <ac:spMkLst>
            <pc:docMk/>
            <pc:sldMk cId="1958196475" sldId="275"/>
            <ac:spMk id="2" creationId="{AAB849B6-8490-4C71-A007-C8DF9541BE0B}"/>
          </ac:spMkLst>
        </pc:spChg>
        <pc:spChg chg="del mod">
          <ac:chgData name="Michael Warren" userId="c95269c8-4071-4844-ace7-64dc8209c97c" providerId="ADAL" clId="{4E4A8E85-54F2-4E38-BD36-EEBDF9EF5C03}" dt="2019-05-15T21:42:18.072" v="13565" actId="26606"/>
          <ac:spMkLst>
            <pc:docMk/>
            <pc:sldMk cId="1958196475" sldId="275"/>
            <ac:spMk id="3" creationId="{FA8078C7-7B91-4D9C-8219-901F92B77BE0}"/>
          </ac:spMkLst>
        </pc:spChg>
        <pc:spChg chg="add mod">
          <ac:chgData name="Michael Warren" userId="c95269c8-4071-4844-ace7-64dc8209c97c" providerId="ADAL" clId="{4E4A8E85-54F2-4E38-BD36-EEBDF9EF5C03}" dt="2019-05-15T21:42:18.072" v="13565" actId="26606"/>
          <ac:spMkLst>
            <pc:docMk/>
            <pc:sldMk cId="1958196475" sldId="275"/>
            <ac:spMk id="4" creationId="{7DD263DE-2AF5-4E9D-983D-6F86A34BC9F8}"/>
          </ac:spMkLst>
        </pc:spChg>
        <pc:spChg chg="add del">
          <ac:chgData name="Michael Warren" userId="c95269c8-4071-4844-ace7-64dc8209c97c" providerId="ADAL" clId="{4E4A8E85-54F2-4E38-BD36-EEBDF9EF5C03}" dt="2019-05-15T21:57:14.735" v="13875" actId="26606"/>
          <ac:spMkLst>
            <pc:docMk/>
            <pc:sldMk cId="1958196475" sldId="275"/>
            <ac:spMk id="11" creationId="{46C2E80F-49A6-4372-B103-219D417A55ED}"/>
          </ac:spMkLst>
        </pc:spChg>
        <pc:spChg chg="add del">
          <ac:chgData name="Michael Warren" userId="c95269c8-4071-4844-ace7-64dc8209c97c" providerId="ADAL" clId="{4E4A8E85-54F2-4E38-BD36-EEBDF9EF5C03}" dt="2019-05-15T21:57:11.970" v="13870" actId="26606"/>
          <ac:spMkLst>
            <pc:docMk/>
            <pc:sldMk cId="1958196475" sldId="275"/>
            <ac:spMk id="16" creationId="{56C20283-73E0-40EC-8AD8-057F581F64C2}"/>
          </ac:spMkLst>
        </pc:spChg>
        <pc:spChg chg="add del">
          <ac:chgData name="Michael Warren" userId="c95269c8-4071-4844-ace7-64dc8209c97c" providerId="ADAL" clId="{4E4A8E85-54F2-4E38-BD36-EEBDF9EF5C03}" dt="2019-05-15T21:57:11.970" v="13870" actId="26606"/>
          <ac:spMkLst>
            <pc:docMk/>
            <pc:sldMk cId="1958196475" sldId="275"/>
            <ac:spMk id="18" creationId="{3FCC729B-E528-40C3-82D3-BA4375575E87}"/>
          </ac:spMkLst>
        </pc:spChg>
        <pc:spChg chg="add del">
          <ac:chgData name="Michael Warren" userId="c95269c8-4071-4844-ace7-64dc8209c97c" providerId="ADAL" clId="{4E4A8E85-54F2-4E38-BD36-EEBDF9EF5C03}" dt="2019-05-15T21:57:11.970" v="13870" actId="26606"/>
          <ac:spMkLst>
            <pc:docMk/>
            <pc:sldMk cId="1958196475" sldId="275"/>
            <ac:spMk id="20" creationId="{58F1FB8D-1842-4A04-998D-6CF047AB2790}"/>
          </ac:spMkLst>
        </pc:spChg>
        <pc:spChg chg="add del">
          <ac:chgData name="Michael Warren" userId="c95269c8-4071-4844-ace7-64dc8209c97c" providerId="ADAL" clId="{4E4A8E85-54F2-4E38-BD36-EEBDF9EF5C03}" dt="2019-05-15T21:57:13.469" v="13872" actId="26606"/>
          <ac:spMkLst>
            <pc:docMk/>
            <pc:sldMk cId="1958196475" sldId="275"/>
            <ac:spMk id="22" creationId="{56C20283-73E0-40EC-8AD8-057F581F64C2}"/>
          </ac:spMkLst>
        </pc:spChg>
        <pc:spChg chg="add del">
          <ac:chgData name="Michael Warren" userId="c95269c8-4071-4844-ace7-64dc8209c97c" providerId="ADAL" clId="{4E4A8E85-54F2-4E38-BD36-EEBDF9EF5C03}" dt="2019-05-15T21:57:13.469" v="13872" actId="26606"/>
          <ac:spMkLst>
            <pc:docMk/>
            <pc:sldMk cId="1958196475" sldId="275"/>
            <ac:spMk id="23" creationId="{3FCC729B-E528-40C3-82D3-BA4375575E87}"/>
          </ac:spMkLst>
        </pc:spChg>
        <pc:spChg chg="add del">
          <ac:chgData name="Michael Warren" userId="c95269c8-4071-4844-ace7-64dc8209c97c" providerId="ADAL" clId="{4E4A8E85-54F2-4E38-BD36-EEBDF9EF5C03}" dt="2019-05-15T21:57:13.469" v="13872" actId="26606"/>
          <ac:spMkLst>
            <pc:docMk/>
            <pc:sldMk cId="1958196475" sldId="275"/>
            <ac:spMk id="24" creationId="{58F1FB8D-1842-4A04-998D-6CF047AB2790}"/>
          </ac:spMkLst>
        </pc:spChg>
        <pc:spChg chg="add del">
          <ac:chgData name="Michael Warren" userId="c95269c8-4071-4844-ace7-64dc8209c97c" providerId="ADAL" clId="{4E4A8E85-54F2-4E38-BD36-EEBDF9EF5C03}" dt="2019-05-15T21:57:14.672" v="13874" actId="26606"/>
          <ac:spMkLst>
            <pc:docMk/>
            <pc:sldMk cId="1958196475" sldId="275"/>
            <ac:spMk id="26" creationId="{56C20283-73E0-40EC-8AD8-057F581F64C2}"/>
          </ac:spMkLst>
        </pc:spChg>
        <pc:spChg chg="add del">
          <ac:chgData name="Michael Warren" userId="c95269c8-4071-4844-ace7-64dc8209c97c" providerId="ADAL" clId="{4E4A8E85-54F2-4E38-BD36-EEBDF9EF5C03}" dt="2019-05-15T21:57:14.672" v="13874" actId="26606"/>
          <ac:spMkLst>
            <pc:docMk/>
            <pc:sldMk cId="1958196475" sldId="275"/>
            <ac:spMk id="27" creationId="{3FCC729B-E528-40C3-82D3-BA4375575E87}"/>
          </ac:spMkLst>
        </pc:spChg>
        <pc:spChg chg="add del">
          <ac:chgData name="Michael Warren" userId="c95269c8-4071-4844-ace7-64dc8209c97c" providerId="ADAL" clId="{4E4A8E85-54F2-4E38-BD36-EEBDF9EF5C03}" dt="2019-05-15T21:57:14.672" v="13874" actId="26606"/>
          <ac:spMkLst>
            <pc:docMk/>
            <pc:sldMk cId="1958196475" sldId="275"/>
            <ac:spMk id="28" creationId="{58F1FB8D-1842-4A04-998D-6CF047AB2790}"/>
          </ac:spMkLst>
        </pc:spChg>
        <pc:spChg chg="add">
          <ac:chgData name="Michael Warren" userId="c95269c8-4071-4844-ace7-64dc8209c97c" providerId="ADAL" clId="{4E4A8E85-54F2-4E38-BD36-EEBDF9EF5C03}" dt="2019-05-15T21:57:14.735" v="13875" actId="26606"/>
          <ac:spMkLst>
            <pc:docMk/>
            <pc:sldMk cId="1958196475" sldId="275"/>
            <ac:spMk id="30" creationId="{56C20283-73E0-40EC-8AD8-057F581F64C2}"/>
          </ac:spMkLst>
        </pc:spChg>
        <pc:spChg chg="add">
          <ac:chgData name="Michael Warren" userId="c95269c8-4071-4844-ace7-64dc8209c97c" providerId="ADAL" clId="{4E4A8E85-54F2-4E38-BD36-EEBDF9EF5C03}" dt="2019-05-15T21:57:14.735" v="13875" actId="26606"/>
          <ac:spMkLst>
            <pc:docMk/>
            <pc:sldMk cId="1958196475" sldId="275"/>
            <ac:spMk id="31" creationId="{3FCC729B-E528-40C3-82D3-BA4375575E87}"/>
          </ac:spMkLst>
        </pc:spChg>
        <pc:spChg chg="add">
          <ac:chgData name="Michael Warren" userId="c95269c8-4071-4844-ace7-64dc8209c97c" providerId="ADAL" clId="{4E4A8E85-54F2-4E38-BD36-EEBDF9EF5C03}" dt="2019-05-15T21:57:14.735" v="13875" actId="26606"/>
          <ac:spMkLst>
            <pc:docMk/>
            <pc:sldMk cId="1958196475" sldId="275"/>
            <ac:spMk id="32" creationId="{58F1FB8D-1842-4A04-998D-6CF047AB2790}"/>
          </ac:spMkLst>
        </pc:spChg>
        <pc:graphicFrameChg chg="add mod modGraphic">
          <ac:chgData name="Michael Warren" userId="c95269c8-4071-4844-ace7-64dc8209c97c" providerId="ADAL" clId="{4E4A8E85-54F2-4E38-BD36-EEBDF9EF5C03}" dt="2019-05-15T21:57:14.735" v="13875" actId="26606"/>
          <ac:graphicFrameMkLst>
            <pc:docMk/>
            <pc:sldMk cId="1958196475" sldId="275"/>
            <ac:graphicFrameMk id="6" creationId="{7D393D7A-098D-4A39-9F1A-6CDA281FE08F}"/>
          </ac:graphicFrameMkLst>
        </pc:graphicFrameChg>
        <pc:picChg chg="add mod ord">
          <ac:chgData name="Michael Warren" userId="c95269c8-4071-4844-ace7-64dc8209c97c" providerId="ADAL" clId="{4E4A8E85-54F2-4E38-BD36-EEBDF9EF5C03}" dt="2019-05-15T21:57:29.265" v="13879" actId="14100"/>
          <ac:picMkLst>
            <pc:docMk/>
            <pc:sldMk cId="1958196475" sldId="275"/>
            <ac:picMk id="7" creationId="{EC0D95B2-5A60-48D5-827D-9A283A665762}"/>
          </ac:picMkLst>
        </pc:picChg>
      </pc:sldChg>
      <pc:sldChg chg="addSp delSp modSp add modNotesTx">
        <pc:chgData name="Michael Warren" userId="c95269c8-4071-4844-ace7-64dc8209c97c" providerId="ADAL" clId="{4E4A8E85-54F2-4E38-BD36-EEBDF9EF5C03}" dt="2019-05-26T01:38:26.775" v="30666" actId="20577"/>
        <pc:sldMkLst>
          <pc:docMk/>
          <pc:sldMk cId="2438890141" sldId="276"/>
        </pc:sldMkLst>
        <pc:spChg chg="mod">
          <ac:chgData name="Michael Warren" userId="c95269c8-4071-4844-ace7-64dc8209c97c" providerId="ADAL" clId="{4E4A8E85-54F2-4E38-BD36-EEBDF9EF5C03}" dt="2019-05-15T21:43:37.252" v="13615" actId="13822"/>
          <ac:spMkLst>
            <pc:docMk/>
            <pc:sldMk cId="2438890141" sldId="276"/>
            <ac:spMk id="2" creationId="{8F5ECE11-69EE-4090-A0C1-52D88139AA35}"/>
          </ac:spMkLst>
        </pc:spChg>
        <pc:spChg chg="del mod">
          <ac:chgData name="Michael Warren" userId="c95269c8-4071-4844-ace7-64dc8209c97c" providerId="ADAL" clId="{4E4A8E85-54F2-4E38-BD36-EEBDF9EF5C03}" dt="2019-05-15T21:52:31" v="13632" actId="478"/>
          <ac:spMkLst>
            <pc:docMk/>
            <pc:sldMk cId="2438890141" sldId="276"/>
            <ac:spMk id="3" creationId="{A0AFAB36-BD64-4BF1-A53C-033A533B777B}"/>
          </ac:spMkLst>
        </pc:spChg>
        <pc:spChg chg="add del mod">
          <ac:chgData name="Michael Warren" userId="c95269c8-4071-4844-ace7-64dc8209c97c" providerId="ADAL" clId="{4E4A8E85-54F2-4E38-BD36-EEBDF9EF5C03}" dt="2019-05-15T22:06:19.076" v="13985" actId="1076"/>
          <ac:spMkLst>
            <pc:docMk/>
            <pc:sldMk cId="2438890141" sldId="276"/>
            <ac:spMk id="4" creationId="{0A99BAC1-80F5-46D6-8530-E23887E1B4E0}"/>
          </ac:spMkLst>
        </pc:spChg>
        <pc:spChg chg="add del mod">
          <ac:chgData name="Michael Warren" userId="c95269c8-4071-4844-ace7-64dc8209c97c" providerId="ADAL" clId="{4E4A8E85-54F2-4E38-BD36-EEBDF9EF5C03}" dt="2019-05-15T21:56:00.183" v="13863" actId="1076"/>
          <ac:spMkLst>
            <pc:docMk/>
            <pc:sldMk cId="2438890141" sldId="276"/>
            <ac:spMk id="5" creationId="{100D375A-52FB-4043-9566-FB65A5E81405}"/>
          </ac:spMkLst>
        </pc:spChg>
        <pc:spChg chg="add mod">
          <ac:chgData name="Michael Warren" userId="c95269c8-4071-4844-ace7-64dc8209c97c" providerId="ADAL" clId="{4E4A8E85-54F2-4E38-BD36-EEBDF9EF5C03}" dt="2019-05-15T22:06:12.074" v="13983" actId="1076"/>
          <ac:spMkLst>
            <pc:docMk/>
            <pc:sldMk cId="2438890141" sldId="276"/>
            <ac:spMk id="6" creationId="{F334565A-9FFE-49F0-99B6-AAB7D2D1DDFD}"/>
          </ac:spMkLst>
        </pc:spChg>
        <pc:spChg chg="add mod">
          <ac:chgData name="Michael Warren" userId="c95269c8-4071-4844-ace7-64dc8209c97c" providerId="ADAL" clId="{4E4A8E85-54F2-4E38-BD36-EEBDF9EF5C03}" dt="2019-05-15T21:54:13.085" v="13756" actId="1076"/>
          <ac:spMkLst>
            <pc:docMk/>
            <pc:sldMk cId="2438890141" sldId="276"/>
            <ac:spMk id="7" creationId="{3E89ACC6-7BEC-432E-8E61-12BB73CB91F8}"/>
          </ac:spMkLst>
        </pc:spChg>
        <pc:spChg chg="add mod">
          <ac:chgData name="Michael Warren" userId="c95269c8-4071-4844-ace7-64dc8209c97c" providerId="ADAL" clId="{4E4A8E85-54F2-4E38-BD36-EEBDF9EF5C03}" dt="2019-05-15T21:54:34.534" v="13791" actId="20577"/>
          <ac:spMkLst>
            <pc:docMk/>
            <pc:sldMk cId="2438890141" sldId="276"/>
            <ac:spMk id="8" creationId="{0F06F2AE-5874-461F-BCC9-A9A9C8E4C0D5}"/>
          </ac:spMkLst>
        </pc:spChg>
        <pc:spChg chg="add mod">
          <ac:chgData name="Michael Warren" userId="c95269c8-4071-4844-ace7-64dc8209c97c" providerId="ADAL" clId="{4E4A8E85-54F2-4E38-BD36-EEBDF9EF5C03}" dt="2019-05-15T21:55:04.986" v="13823" actId="20577"/>
          <ac:spMkLst>
            <pc:docMk/>
            <pc:sldMk cId="2438890141" sldId="276"/>
            <ac:spMk id="9" creationId="{98524CAE-C362-4C51-931D-985461A123E2}"/>
          </ac:spMkLst>
        </pc:spChg>
        <pc:spChg chg="add mod">
          <ac:chgData name="Michael Warren" userId="c95269c8-4071-4844-ace7-64dc8209c97c" providerId="ADAL" clId="{4E4A8E85-54F2-4E38-BD36-EEBDF9EF5C03}" dt="2019-05-15T21:55:27.988" v="13854" actId="313"/>
          <ac:spMkLst>
            <pc:docMk/>
            <pc:sldMk cId="2438890141" sldId="276"/>
            <ac:spMk id="10" creationId="{945402A7-D428-4474-9442-F1725CB2449D}"/>
          </ac:spMkLst>
        </pc:spChg>
        <pc:spChg chg="add mod">
          <ac:chgData name="Michael Warren" userId="c95269c8-4071-4844-ace7-64dc8209c97c" providerId="ADAL" clId="{4E4A8E85-54F2-4E38-BD36-EEBDF9EF5C03}" dt="2019-05-15T21:55:51.843" v="13861" actId="1076"/>
          <ac:spMkLst>
            <pc:docMk/>
            <pc:sldMk cId="2438890141" sldId="276"/>
            <ac:spMk id="11" creationId="{CD892CF9-8CBD-4FD2-8146-2E4E4B0FDC60}"/>
          </ac:spMkLst>
        </pc:spChg>
        <pc:spChg chg="add mod">
          <ac:chgData name="Michael Warren" userId="c95269c8-4071-4844-ace7-64dc8209c97c" providerId="ADAL" clId="{4E4A8E85-54F2-4E38-BD36-EEBDF9EF5C03}" dt="2019-05-15T22:37:43.372" v="14013" actId="20577"/>
          <ac:spMkLst>
            <pc:docMk/>
            <pc:sldMk cId="2438890141" sldId="276"/>
            <ac:spMk id="14" creationId="{3A2FD16F-B5A0-4B7D-A651-1F1E9B43B00F}"/>
          </ac:spMkLst>
        </pc:spChg>
        <pc:spChg chg="add mod">
          <ac:chgData name="Michael Warren" userId="c95269c8-4071-4844-ace7-64dc8209c97c" providerId="ADAL" clId="{4E4A8E85-54F2-4E38-BD36-EEBDF9EF5C03}" dt="2019-05-15T22:38:14.136" v="14017" actId="113"/>
          <ac:spMkLst>
            <pc:docMk/>
            <pc:sldMk cId="2438890141" sldId="276"/>
            <ac:spMk id="15" creationId="{7E1B546A-4112-4EB5-A6E0-F033A11474E0}"/>
          </ac:spMkLst>
        </pc:spChg>
        <pc:picChg chg="add mod">
          <ac:chgData name="Michael Warren" userId="c95269c8-4071-4844-ace7-64dc8209c97c" providerId="ADAL" clId="{4E4A8E85-54F2-4E38-BD36-EEBDF9EF5C03}" dt="2019-05-15T21:58:00.391" v="13885" actId="14100"/>
          <ac:picMkLst>
            <pc:docMk/>
            <pc:sldMk cId="2438890141" sldId="276"/>
            <ac:picMk id="12" creationId="{AC5901FB-D085-4524-9AAE-4CDF9F3D2C1E}"/>
          </ac:picMkLst>
        </pc:picChg>
        <pc:picChg chg="add del">
          <ac:chgData name="Michael Warren" userId="c95269c8-4071-4844-ace7-64dc8209c97c" providerId="ADAL" clId="{4E4A8E85-54F2-4E38-BD36-EEBDF9EF5C03}" dt="2019-05-15T22:04:05.342" v="13963"/>
          <ac:picMkLst>
            <pc:docMk/>
            <pc:sldMk cId="2438890141" sldId="276"/>
            <ac:picMk id="13" creationId="{B2429DF8-7111-40C8-9504-C1D2510E5F90}"/>
          </ac:picMkLst>
        </pc:picChg>
      </pc:sldChg>
      <pc:sldChg chg="addSp delSp modSp add mod setBg">
        <pc:chgData name="Michael Warren" userId="c95269c8-4071-4844-ace7-64dc8209c97c" providerId="ADAL" clId="{4E4A8E85-54F2-4E38-BD36-EEBDF9EF5C03}" dt="2019-05-26T21:45:34.527" v="30748" actId="14100"/>
        <pc:sldMkLst>
          <pc:docMk/>
          <pc:sldMk cId="289453456" sldId="277"/>
        </pc:sldMkLst>
        <pc:spChg chg="mod">
          <ac:chgData name="Michael Warren" userId="c95269c8-4071-4844-ace7-64dc8209c97c" providerId="ADAL" clId="{4E4A8E85-54F2-4E38-BD36-EEBDF9EF5C03}" dt="2019-05-26T21:45:12.512" v="30741" actId="26606"/>
          <ac:spMkLst>
            <pc:docMk/>
            <pc:sldMk cId="289453456" sldId="277"/>
            <ac:spMk id="2" creationId="{28DF855B-2839-468E-968B-3B1018882A87}"/>
          </ac:spMkLst>
        </pc:spChg>
        <pc:spChg chg="mod">
          <ac:chgData name="Michael Warren" userId="c95269c8-4071-4844-ace7-64dc8209c97c" providerId="ADAL" clId="{4E4A8E85-54F2-4E38-BD36-EEBDF9EF5C03}" dt="2019-05-26T21:45:12.512" v="30741" actId="26606"/>
          <ac:spMkLst>
            <pc:docMk/>
            <pc:sldMk cId="289453456" sldId="277"/>
            <ac:spMk id="3" creationId="{7FF92D2F-9109-4229-896B-3F4EC495D588}"/>
          </ac:spMkLst>
        </pc:spChg>
        <pc:spChg chg="add del">
          <ac:chgData name="Michael Warren" userId="c95269c8-4071-4844-ace7-64dc8209c97c" providerId="ADAL" clId="{4E4A8E85-54F2-4E38-BD36-EEBDF9EF5C03}" dt="2019-05-15T22:42:39.707" v="14056"/>
          <ac:spMkLst>
            <pc:docMk/>
            <pc:sldMk cId="289453456" sldId="277"/>
            <ac:spMk id="4" creationId="{081ECA01-27BB-4801-BE89-D780619CDEE2}"/>
          </ac:spMkLst>
        </pc:spChg>
        <pc:spChg chg="add mod">
          <ac:chgData name="Michael Warren" userId="c95269c8-4071-4844-ace7-64dc8209c97c" providerId="ADAL" clId="{4E4A8E85-54F2-4E38-BD36-EEBDF9EF5C03}" dt="2019-05-26T21:45:12.512" v="30741" actId="26606"/>
          <ac:spMkLst>
            <pc:docMk/>
            <pc:sldMk cId="289453456" sldId="277"/>
            <ac:spMk id="8" creationId="{27034993-4E0E-4DE7-8075-F1DA2C2E2728}"/>
          </ac:spMkLst>
        </pc:spChg>
        <pc:spChg chg="add">
          <ac:chgData name="Michael Warren" userId="c95269c8-4071-4844-ace7-64dc8209c97c" providerId="ADAL" clId="{4E4A8E85-54F2-4E38-BD36-EEBDF9EF5C03}" dt="2019-05-26T21:45:12.512" v="30741" actId="26606"/>
          <ac:spMkLst>
            <pc:docMk/>
            <pc:sldMk cId="289453456" sldId="277"/>
            <ac:spMk id="73" creationId="{867D4867-5BA7-4462-B2F6-A23F4A622AA7}"/>
          </ac:spMkLst>
        </pc:spChg>
        <pc:picChg chg="add del mod">
          <ac:chgData name="Michael Warren" userId="c95269c8-4071-4844-ace7-64dc8209c97c" providerId="ADAL" clId="{4E4A8E85-54F2-4E38-BD36-EEBDF9EF5C03}" dt="2019-05-26T21:45:00.344" v="30740"/>
          <ac:picMkLst>
            <pc:docMk/>
            <pc:sldMk cId="289453456" sldId="277"/>
            <ac:picMk id="5" creationId="{8F61A257-BFBF-4275-A019-0E58ACCFBFC1}"/>
          </ac:picMkLst>
        </pc:picChg>
        <pc:picChg chg="add mod">
          <ac:chgData name="Michael Warren" userId="c95269c8-4071-4844-ace7-64dc8209c97c" providerId="ADAL" clId="{4E4A8E85-54F2-4E38-BD36-EEBDF9EF5C03}" dt="2019-05-26T21:45:34.527" v="30748" actId="14100"/>
          <ac:picMkLst>
            <pc:docMk/>
            <pc:sldMk cId="289453456" sldId="277"/>
            <ac:picMk id="9" creationId="{F8EC01E4-7BBF-451C-BCED-A2D836D95D61}"/>
          </ac:picMkLst>
        </pc:picChg>
        <pc:picChg chg="add del mod">
          <ac:chgData name="Michael Warren" userId="c95269c8-4071-4844-ace7-64dc8209c97c" providerId="ADAL" clId="{4E4A8E85-54F2-4E38-BD36-EEBDF9EF5C03}" dt="2019-05-15T22:53:57.152" v="14310" actId="478"/>
          <ac:picMkLst>
            <pc:docMk/>
            <pc:sldMk cId="289453456" sldId="277"/>
            <ac:picMk id="1026" creationId="{8C9F02A5-50C3-4ACB-89C7-845FD6E338A4}"/>
          </ac:picMkLst>
        </pc:picChg>
        <pc:picChg chg="add mod modCrop">
          <ac:chgData name="Michael Warren" userId="c95269c8-4071-4844-ace7-64dc8209c97c" providerId="ADAL" clId="{4E4A8E85-54F2-4E38-BD36-EEBDF9EF5C03}" dt="2019-05-26T21:45:18.852" v="30743" actId="14100"/>
          <ac:picMkLst>
            <pc:docMk/>
            <pc:sldMk cId="289453456" sldId="277"/>
            <ac:picMk id="1028" creationId="{3629BDC3-418A-4154-A72D-C036D4F176D4}"/>
          </ac:picMkLst>
        </pc:picChg>
      </pc:sldChg>
      <pc:sldChg chg="addSp delSp modSp add modNotesTx">
        <pc:chgData name="Michael Warren" userId="c95269c8-4071-4844-ace7-64dc8209c97c" providerId="ADAL" clId="{4E4A8E85-54F2-4E38-BD36-EEBDF9EF5C03}" dt="2019-05-15T23:29:03.142" v="15419" actId="1076"/>
        <pc:sldMkLst>
          <pc:docMk/>
          <pc:sldMk cId="1583529322" sldId="278"/>
        </pc:sldMkLst>
        <pc:spChg chg="del">
          <ac:chgData name="Michael Warren" userId="c95269c8-4071-4844-ace7-64dc8209c97c" providerId="ADAL" clId="{4E4A8E85-54F2-4E38-BD36-EEBDF9EF5C03}" dt="2019-05-15T22:56:13.052" v="14331" actId="478"/>
          <ac:spMkLst>
            <pc:docMk/>
            <pc:sldMk cId="1583529322" sldId="278"/>
            <ac:spMk id="2" creationId="{4FC4747A-6BE4-410B-B1F9-BF93496C339C}"/>
          </ac:spMkLst>
        </pc:spChg>
        <pc:spChg chg="del">
          <ac:chgData name="Michael Warren" userId="c95269c8-4071-4844-ace7-64dc8209c97c" providerId="ADAL" clId="{4E4A8E85-54F2-4E38-BD36-EEBDF9EF5C03}" dt="2019-05-15T22:56:27.408" v="14333" actId="478"/>
          <ac:spMkLst>
            <pc:docMk/>
            <pc:sldMk cId="1583529322" sldId="278"/>
            <ac:spMk id="3" creationId="{3D94520A-0580-4A90-88BC-A12A1756FEAF}"/>
          </ac:spMkLst>
        </pc:spChg>
        <pc:spChg chg="add">
          <ac:chgData name="Michael Warren" userId="c95269c8-4071-4844-ace7-64dc8209c97c" providerId="ADAL" clId="{4E4A8E85-54F2-4E38-BD36-EEBDF9EF5C03}" dt="2019-05-15T22:56:13.858" v="14332"/>
          <ac:spMkLst>
            <pc:docMk/>
            <pc:sldMk cId="1583529322" sldId="278"/>
            <ac:spMk id="4" creationId="{061C3733-AE1D-408D-94FB-12C18C6B5B15}"/>
          </ac:spMkLst>
        </pc:spChg>
        <pc:spChg chg="add mod">
          <ac:chgData name="Michael Warren" userId="c95269c8-4071-4844-ace7-64dc8209c97c" providerId="ADAL" clId="{4E4A8E85-54F2-4E38-BD36-EEBDF9EF5C03}" dt="2019-05-15T23:29:03.142" v="15419" actId="1076"/>
          <ac:spMkLst>
            <pc:docMk/>
            <pc:sldMk cId="1583529322" sldId="278"/>
            <ac:spMk id="6" creationId="{8A5BBCF5-89E8-49E1-B7CB-89FF81A620BA}"/>
          </ac:spMkLst>
        </pc:spChg>
        <pc:spChg chg="add mod">
          <ac:chgData name="Michael Warren" userId="c95269c8-4071-4844-ace7-64dc8209c97c" providerId="ADAL" clId="{4E4A8E85-54F2-4E38-BD36-EEBDF9EF5C03}" dt="2019-05-15T23:14:46.639" v="15012" actId="6549"/>
          <ac:spMkLst>
            <pc:docMk/>
            <pc:sldMk cId="1583529322" sldId="278"/>
            <ac:spMk id="7" creationId="{36C9139C-971D-40D3-A7D4-75A2FA2E8CE9}"/>
          </ac:spMkLst>
        </pc:spChg>
        <pc:spChg chg="add mod">
          <ac:chgData name="Michael Warren" userId="c95269c8-4071-4844-ace7-64dc8209c97c" providerId="ADAL" clId="{4E4A8E85-54F2-4E38-BD36-EEBDF9EF5C03}" dt="2019-05-15T23:15:22.782" v="15027" actId="20577"/>
          <ac:spMkLst>
            <pc:docMk/>
            <pc:sldMk cId="1583529322" sldId="278"/>
            <ac:spMk id="8" creationId="{90D8A362-5A24-4F62-837C-1CD54B9C5D67}"/>
          </ac:spMkLst>
        </pc:spChg>
        <pc:spChg chg="add mod">
          <ac:chgData name="Michael Warren" userId="c95269c8-4071-4844-ace7-64dc8209c97c" providerId="ADAL" clId="{4E4A8E85-54F2-4E38-BD36-EEBDF9EF5C03}" dt="2019-05-15T23:16:53.733" v="15033" actId="14100"/>
          <ac:spMkLst>
            <pc:docMk/>
            <pc:sldMk cId="1583529322" sldId="278"/>
            <ac:spMk id="9" creationId="{392C2563-E403-4612-A582-3763207DE009}"/>
          </ac:spMkLst>
        </pc:spChg>
        <pc:picChg chg="add mod">
          <ac:chgData name="Michael Warren" userId="c95269c8-4071-4844-ace7-64dc8209c97c" providerId="ADAL" clId="{4E4A8E85-54F2-4E38-BD36-EEBDF9EF5C03}" dt="2019-05-15T23:14:24.473" v="15009" actId="14100"/>
          <ac:picMkLst>
            <pc:docMk/>
            <pc:sldMk cId="1583529322" sldId="278"/>
            <ac:picMk id="5" creationId="{2E3D41F2-67C2-4292-925A-8A8DFA7BAF33}"/>
          </ac:picMkLst>
        </pc:picChg>
      </pc:sldChg>
      <pc:sldChg chg="addSp delSp modSp add delAnim modAnim modNotesTx">
        <pc:chgData name="Michael Warren" userId="c95269c8-4071-4844-ace7-64dc8209c97c" providerId="ADAL" clId="{4E4A8E85-54F2-4E38-BD36-EEBDF9EF5C03}" dt="2019-05-16T21:31:36.644" v="17120" actId="255"/>
        <pc:sldMkLst>
          <pc:docMk/>
          <pc:sldMk cId="3650041065" sldId="279"/>
        </pc:sldMkLst>
        <pc:spChg chg="mod">
          <ac:chgData name="Michael Warren" userId="c95269c8-4071-4844-ace7-64dc8209c97c" providerId="ADAL" clId="{4E4A8E85-54F2-4E38-BD36-EEBDF9EF5C03}" dt="2019-05-16T20:56:08.892" v="16349" actId="20577"/>
          <ac:spMkLst>
            <pc:docMk/>
            <pc:sldMk cId="3650041065" sldId="279"/>
            <ac:spMk id="2" creationId="{EE560312-9725-4294-B201-AEB81FFE6382}"/>
          </ac:spMkLst>
        </pc:spChg>
        <pc:spChg chg="del mod">
          <ac:chgData name="Michael Warren" userId="c95269c8-4071-4844-ace7-64dc8209c97c" providerId="ADAL" clId="{4E4A8E85-54F2-4E38-BD36-EEBDF9EF5C03}" dt="2019-05-16T20:55:34.129" v="16326" actId="478"/>
          <ac:spMkLst>
            <pc:docMk/>
            <pc:sldMk cId="3650041065" sldId="279"/>
            <ac:spMk id="3" creationId="{689A24AA-0C80-4499-82A1-727F7211090A}"/>
          </ac:spMkLst>
        </pc:spChg>
        <pc:spChg chg="add del mod">
          <ac:chgData name="Michael Warren" userId="c95269c8-4071-4844-ace7-64dc8209c97c" providerId="ADAL" clId="{4E4A8E85-54F2-4E38-BD36-EEBDF9EF5C03}" dt="2019-05-16T20:55:38.373" v="16327" actId="478"/>
          <ac:spMkLst>
            <pc:docMk/>
            <pc:sldMk cId="3650041065" sldId="279"/>
            <ac:spMk id="6" creationId="{C8FAA96C-BFB6-41B3-9B51-40D33FFDFEA3}"/>
          </ac:spMkLst>
        </pc:spChg>
        <pc:spChg chg="add mod">
          <ac:chgData name="Michael Warren" userId="c95269c8-4071-4844-ace7-64dc8209c97c" providerId="ADAL" clId="{4E4A8E85-54F2-4E38-BD36-EEBDF9EF5C03}" dt="2019-05-16T21:10:16.557" v="16985" actId="14100"/>
          <ac:spMkLst>
            <pc:docMk/>
            <pc:sldMk cId="3650041065" sldId="279"/>
            <ac:spMk id="7" creationId="{3D7171D9-14B1-4C6F-890E-51A820A47498}"/>
          </ac:spMkLst>
        </pc:spChg>
        <pc:spChg chg="add mod">
          <ac:chgData name="Michael Warren" userId="c95269c8-4071-4844-ace7-64dc8209c97c" providerId="ADAL" clId="{4E4A8E85-54F2-4E38-BD36-EEBDF9EF5C03}" dt="2019-05-16T21:31:36.644" v="17120" actId="255"/>
          <ac:spMkLst>
            <pc:docMk/>
            <pc:sldMk cId="3650041065" sldId="279"/>
            <ac:spMk id="8" creationId="{BAED4EB7-7D19-4FE9-B7F7-97FC4EE27892}"/>
          </ac:spMkLst>
        </pc:spChg>
        <pc:spChg chg="add mod">
          <ac:chgData name="Michael Warren" userId="c95269c8-4071-4844-ace7-64dc8209c97c" providerId="ADAL" clId="{4E4A8E85-54F2-4E38-BD36-EEBDF9EF5C03}" dt="2019-05-16T21:11:02.576" v="16990" actId="20577"/>
          <ac:spMkLst>
            <pc:docMk/>
            <pc:sldMk cId="3650041065" sldId="279"/>
            <ac:spMk id="10" creationId="{2AA1ADE3-8DEF-4DE4-A497-BB6A5DBDE925}"/>
          </ac:spMkLst>
        </pc:spChg>
        <pc:picChg chg="add del mod">
          <ac:chgData name="Michael Warren" userId="c95269c8-4071-4844-ace7-64dc8209c97c" providerId="ADAL" clId="{4E4A8E85-54F2-4E38-BD36-EEBDF9EF5C03}" dt="2019-05-16T20:56:36.250" v="16358" actId="478"/>
          <ac:picMkLst>
            <pc:docMk/>
            <pc:sldMk cId="3650041065" sldId="279"/>
            <ac:picMk id="4" creationId="{5F18DEFA-13C8-498D-8B4C-50131F7D1AE9}"/>
          </ac:picMkLst>
        </pc:picChg>
        <pc:picChg chg="add mod">
          <ac:chgData name="Michael Warren" userId="c95269c8-4071-4844-ace7-64dc8209c97c" providerId="ADAL" clId="{4E4A8E85-54F2-4E38-BD36-EEBDF9EF5C03}" dt="2019-05-16T21:17:39.902" v="17013"/>
          <ac:picMkLst>
            <pc:docMk/>
            <pc:sldMk cId="3650041065" sldId="279"/>
            <ac:picMk id="9" creationId="{EFC7B862-60BE-4D0F-97B0-5ECF80F84923}"/>
          </ac:picMkLst>
        </pc:picChg>
      </pc:sldChg>
      <pc:sldChg chg="addSp delSp modSp add modAnim modNotesTx">
        <pc:chgData name="Michael Warren" userId="c95269c8-4071-4844-ace7-64dc8209c97c" providerId="ADAL" clId="{4E4A8E85-54F2-4E38-BD36-EEBDF9EF5C03}" dt="2019-05-16T22:16:12.066" v="18527" actId="14100"/>
        <pc:sldMkLst>
          <pc:docMk/>
          <pc:sldMk cId="2652908492" sldId="280"/>
        </pc:sldMkLst>
        <pc:spChg chg="mod">
          <ac:chgData name="Michael Warren" userId="c95269c8-4071-4844-ace7-64dc8209c97c" providerId="ADAL" clId="{4E4A8E85-54F2-4E38-BD36-EEBDF9EF5C03}" dt="2019-05-16T21:08:35.244" v="16975" actId="13822"/>
          <ac:spMkLst>
            <pc:docMk/>
            <pc:sldMk cId="2652908492" sldId="280"/>
            <ac:spMk id="2" creationId="{51BF9D93-0B66-4860-A53E-D9CFD7F75214}"/>
          </ac:spMkLst>
        </pc:spChg>
        <pc:spChg chg="mod">
          <ac:chgData name="Michael Warren" userId="c95269c8-4071-4844-ace7-64dc8209c97c" providerId="ADAL" clId="{4E4A8E85-54F2-4E38-BD36-EEBDF9EF5C03}" dt="2019-05-16T21:33:04.664" v="17204" actId="1076"/>
          <ac:spMkLst>
            <pc:docMk/>
            <pc:sldMk cId="2652908492" sldId="280"/>
            <ac:spMk id="3" creationId="{B3844DF9-72ED-47C3-93A3-E149F3196AEF}"/>
          </ac:spMkLst>
        </pc:spChg>
        <pc:spChg chg="add mod">
          <ac:chgData name="Michael Warren" userId="c95269c8-4071-4844-ace7-64dc8209c97c" providerId="ADAL" clId="{4E4A8E85-54F2-4E38-BD36-EEBDF9EF5C03}" dt="2019-05-16T22:16:12.066" v="18527" actId="14100"/>
          <ac:spMkLst>
            <pc:docMk/>
            <pc:sldMk cId="2652908492" sldId="280"/>
            <ac:spMk id="5" creationId="{A6D8735A-A735-4E1F-8EE9-AC67AADFE8D0}"/>
          </ac:spMkLst>
        </pc:spChg>
        <pc:spChg chg="add mod">
          <ac:chgData name="Michael Warren" userId="c95269c8-4071-4844-ace7-64dc8209c97c" providerId="ADAL" clId="{4E4A8E85-54F2-4E38-BD36-EEBDF9EF5C03}" dt="2019-05-16T21:40:50.778" v="17218" actId="20577"/>
          <ac:spMkLst>
            <pc:docMk/>
            <pc:sldMk cId="2652908492" sldId="280"/>
            <ac:spMk id="6" creationId="{861BC6A9-EB16-49FC-9F1C-99012AA5926A}"/>
          </ac:spMkLst>
        </pc:spChg>
        <pc:spChg chg="add del mod">
          <ac:chgData name="Michael Warren" userId="c95269c8-4071-4844-ace7-64dc8209c97c" providerId="ADAL" clId="{4E4A8E85-54F2-4E38-BD36-EEBDF9EF5C03}" dt="2019-05-16T21:48:33.555" v="17902" actId="478"/>
          <ac:spMkLst>
            <pc:docMk/>
            <pc:sldMk cId="2652908492" sldId="280"/>
            <ac:spMk id="7" creationId="{60C0A383-2EFC-468D-B82B-B8F2D24BE590}"/>
          </ac:spMkLst>
        </pc:spChg>
        <pc:spChg chg="add mod">
          <ac:chgData name="Michael Warren" userId="c95269c8-4071-4844-ace7-64dc8209c97c" providerId="ADAL" clId="{4E4A8E85-54F2-4E38-BD36-EEBDF9EF5C03}" dt="2019-05-16T22:16:08.143" v="18526" actId="1076"/>
          <ac:spMkLst>
            <pc:docMk/>
            <pc:sldMk cId="2652908492" sldId="280"/>
            <ac:spMk id="8" creationId="{906314BC-DF47-44D4-9A49-1BC49C0E9DB6}"/>
          </ac:spMkLst>
        </pc:spChg>
        <pc:picChg chg="add mod">
          <ac:chgData name="Michael Warren" userId="c95269c8-4071-4844-ace7-64dc8209c97c" providerId="ADAL" clId="{4E4A8E85-54F2-4E38-BD36-EEBDF9EF5C03}" dt="2019-05-16T21:32:49.246" v="17203" actId="1076"/>
          <ac:picMkLst>
            <pc:docMk/>
            <pc:sldMk cId="2652908492" sldId="280"/>
            <ac:picMk id="4" creationId="{0E8352C9-F87F-452E-B3E4-7D629513ACAF}"/>
          </ac:picMkLst>
        </pc:picChg>
        <pc:picChg chg="add mod">
          <ac:chgData name="Michael Warren" userId="c95269c8-4071-4844-ace7-64dc8209c97c" providerId="ADAL" clId="{4E4A8E85-54F2-4E38-BD36-EEBDF9EF5C03}" dt="2019-05-16T22:15:58.083" v="18523" actId="1076"/>
          <ac:picMkLst>
            <pc:docMk/>
            <pc:sldMk cId="2652908492" sldId="280"/>
            <ac:picMk id="2050" creationId="{9C4ADB25-729F-4C5A-8741-DB3CEA53AD61}"/>
          </ac:picMkLst>
        </pc:picChg>
        <pc:picChg chg="add mod">
          <ac:chgData name="Michael Warren" userId="c95269c8-4071-4844-ace7-64dc8209c97c" providerId="ADAL" clId="{4E4A8E85-54F2-4E38-BD36-EEBDF9EF5C03}" dt="2019-05-16T22:16:02.371" v="18525" actId="1076"/>
          <ac:picMkLst>
            <pc:docMk/>
            <pc:sldMk cId="2652908492" sldId="280"/>
            <ac:picMk id="2052" creationId="{F772FB76-2313-4AC2-9A41-BE1C5EA26B8F}"/>
          </ac:picMkLst>
        </pc:picChg>
      </pc:sldChg>
      <pc:sldChg chg="addSp delSp modSp add mod setBg addAnim delAnim modAnim setClrOvrMap modNotesTx">
        <pc:chgData name="Michael Warren" userId="c95269c8-4071-4844-ace7-64dc8209c97c" providerId="ADAL" clId="{4E4A8E85-54F2-4E38-BD36-EEBDF9EF5C03}" dt="2019-05-21T03:15:11.762" v="23969" actId="113"/>
        <pc:sldMkLst>
          <pc:docMk/>
          <pc:sldMk cId="2893865891" sldId="281"/>
        </pc:sldMkLst>
        <pc:spChg chg="mod">
          <ac:chgData name="Michael Warren" userId="c95269c8-4071-4844-ace7-64dc8209c97c" providerId="ADAL" clId="{4E4A8E85-54F2-4E38-BD36-EEBDF9EF5C03}" dt="2019-05-20T08:01:21.215" v="20505" actId="26606"/>
          <ac:spMkLst>
            <pc:docMk/>
            <pc:sldMk cId="2893865891" sldId="281"/>
            <ac:spMk id="2" creationId="{4AE84587-82F2-4FB7-9BD8-B40929225992}"/>
          </ac:spMkLst>
        </pc:spChg>
        <pc:spChg chg="del mod ord">
          <ac:chgData name="Michael Warren" userId="c95269c8-4071-4844-ace7-64dc8209c97c" providerId="ADAL" clId="{4E4A8E85-54F2-4E38-BD36-EEBDF9EF5C03}" dt="2019-05-20T08:03:22.275" v="20537" actId="478"/>
          <ac:spMkLst>
            <pc:docMk/>
            <pc:sldMk cId="2893865891" sldId="281"/>
            <ac:spMk id="3" creationId="{CD6CEC7E-2B8F-4340-A4BF-47646D9A0A69}"/>
          </ac:spMkLst>
        </pc:spChg>
        <pc:spChg chg="add del mod">
          <ac:chgData name="Michael Warren" userId="c95269c8-4071-4844-ace7-64dc8209c97c" providerId="ADAL" clId="{4E4A8E85-54F2-4E38-BD36-EEBDF9EF5C03}" dt="2019-05-20T07:58:24.961" v="20450"/>
          <ac:spMkLst>
            <pc:docMk/>
            <pc:sldMk cId="2893865891" sldId="281"/>
            <ac:spMk id="6" creationId="{FA1A64F5-7B1E-43FF-8D1F-AE67CCE18C6A}"/>
          </ac:spMkLst>
        </pc:spChg>
        <pc:spChg chg="add mod">
          <ac:chgData name="Michael Warren" userId="c95269c8-4071-4844-ace7-64dc8209c97c" providerId="ADAL" clId="{4E4A8E85-54F2-4E38-BD36-EEBDF9EF5C03}" dt="2019-05-21T03:14:57.603" v="23964" actId="113"/>
          <ac:spMkLst>
            <pc:docMk/>
            <pc:sldMk cId="2893865891" sldId="281"/>
            <ac:spMk id="7" creationId="{64A778D9-4BE9-49B5-BF03-8031993A0195}"/>
          </ac:spMkLst>
        </pc:spChg>
        <pc:spChg chg="add mod">
          <ac:chgData name="Michael Warren" userId="c95269c8-4071-4844-ace7-64dc8209c97c" providerId="ADAL" clId="{4E4A8E85-54F2-4E38-BD36-EEBDF9EF5C03}" dt="2019-05-21T03:15:06.579" v="23967" actId="113"/>
          <ac:spMkLst>
            <pc:docMk/>
            <pc:sldMk cId="2893865891" sldId="281"/>
            <ac:spMk id="8" creationId="{F6686118-D215-4F17-88CA-6B5030929E5C}"/>
          </ac:spMkLst>
        </pc:spChg>
        <pc:spChg chg="add mod">
          <ac:chgData name="Michael Warren" userId="c95269c8-4071-4844-ace7-64dc8209c97c" providerId="ADAL" clId="{4E4A8E85-54F2-4E38-BD36-EEBDF9EF5C03}" dt="2019-05-21T03:15:00.757" v="23965" actId="113"/>
          <ac:spMkLst>
            <pc:docMk/>
            <pc:sldMk cId="2893865891" sldId="281"/>
            <ac:spMk id="9" creationId="{5E9C9092-EE22-49C2-8440-E39783F319C1}"/>
          </ac:spMkLst>
        </pc:spChg>
        <pc:spChg chg="add del">
          <ac:chgData name="Michael Warren" userId="c95269c8-4071-4844-ace7-64dc8209c97c" providerId="ADAL" clId="{4E4A8E85-54F2-4E38-BD36-EEBDF9EF5C03}" dt="2019-05-20T07:59:54.954" v="20467" actId="26606"/>
          <ac:spMkLst>
            <pc:docMk/>
            <pc:sldMk cId="2893865891" sldId="281"/>
            <ac:spMk id="10" creationId="{99899462-FC16-43B0-966B-FCA263450716}"/>
          </ac:spMkLst>
        </pc:spChg>
        <pc:spChg chg="add mod">
          <ac:chgData name="Michael Warren" userId="c95269c8-4071-4844-ace7-64dc8209c97c" providerId="ADAL" clId="{4E4A8E85-54F2-4E38-BD36-EEBDF9EF5C03}" dt="2019-05-21T03:15:09.219" v="23968" actId="113"/>
          <ac:spMkLst>
            <pc:docMk/>
            <pc:sldMk cId="2893865891" sldId="281"/>
            <ac:spMk id="11" creationId="{419FA3E7-58C3-42F0-981B-F83F1B789949}"/>
          </ac:spMkLst>
        </pc:spChg>
        <pc:spChg chg="add mod">
          <ac:chgData name="Michael Warren" userId="c95269c8-4071-4844-ace7-64dc8209c97c" providerId="ADAL" clId="{4E4A8E85-54F2-4E38-BD36-EEBDF9EF5C03}" dt="2019-05-21T03:15:11.762" v="23969" actId="113"/>
          <ac:spMkLst>
            <pc:docMk/>
            <pc:sldMk cId="2893865891" sldId="281"/>
            <ac:spMk id="13" creationId="{079A8D94-223E-42FF-9111-E89C3DA47986}"/>
          </ac:spMkLst>
        </pc:spChg>
        <pc:spChg chg="add del">
          <ac:chgData name="Michael Warren" userId="c95269c8-4071-4844-ace7-64dc8209c97c" providerId="ADAL" clId="{4E4A8E85-54F2-4E38-BD36-EEBDF9EF5C03}" dt="2019-05-20T07:59:56.845" v="20470" actId="26606"/>
          <ac:spMkLst>
            <pc:docMk/>
            <pc:sldMk cId="2893865891" sldId="281"/>
            <ac:spMk id="14" creationId="{2C6A2225-94AF-4BC4-98F4-77746E7B10A9}"/>
          </ac:spMkLst>
        </pc:spChg>
        <pc:spChg chg="add del">
          <ac:chgData name="Michael Warren" userId="c95269c8-4071-4844-ace7-64dc8209c97c" providerId="ADAL" clId="{4E4A8E85-54F2-4E38-BD36-EEBDF9EF5C03}" dt="2019-05-20T07:59:56.845" v="20470" actId="26606"/>
          <ac:spMkLst>
            <pc:docMk/>
            <pc:sldMk cId="2893865891" sldId="281"/>
            <ac:spMk id="15" creationId="{648F5915-2CE1-4F74-88C5-D4366893D2DF}"/>
          </ac:spMkLst>
        </pc:spChg>
        <pc:spChg chg="add del">
          <ac:chgData name="Michael Warren" userId="c95269c8-4071-4844-ace7-64dc8209c97c" providerId="ADAL" clId="{4E4A8E85-54F2-4E38-BD36-EEBDF9EF5C03}" dt="2019-05-20T07:59:58.708" v="20472" actId="26606"/>
          <ac:spMkLst>
            <pc:docMk/>
            <pc:sldMk cId="2893865891" sldId="281"/>
            <ac:spMk id="16" creationId="{32BA8EA8-C1B6-4309-B674-F9F399B96288}"/>
          </ac:spMkLst>
        </pc:spChg>
        <pc:spChg chg="add del">
          <ac:chgData name="Michael Warren" userId="c95269c8-4071-4844-ace7-64dc8209c97c" providerId="ADAL" clId="{4E4A8E85-54F2-4E38-BD36-EEBDF9EF5C03}" dt="2019-05-20T07:59:58.708" v="20472" actId="26606"/>
          <ac:spMkLst>
            <pc:docMk/>
            <pc:sldMk cId="2893865891" sldId="281"/>
            <ac:spMk id="17" creationId="{7D8E67F2-F753-4E06-8229-4970A6725835}"/>
          </ac:spMkLst>
        </pc:spChg>
        <pc:spChg chg="add del">
          <ac:chgData name="Michael Warren" userId="c95269c8-4071-4844-ace7-64dc8209c97c" providerId="ADAL" clId="{4E4A8E85-54F2-4E38-BD36-EEBDF9EF5C03}" dt="2019-05-20T07:59:58.708" v="20472" actId="26606"/>
          <ac:spMkLst>
            <pc:docMk/>
            <pc:sldMk cId="2893865891" sldId="281"/>
            <ac:spMk id="19" creationId="{007B8288-68CC-4847-8419-CF535B6B7EEA}"/>
          </ac:spMkLst>
        </pc:spChg>
        <pc:spChg chg="add mod">
          <ac:chgData name="Michael Warren" userId="c95269c8-4071-4844-ace7-64dc8209c97c" providerId="ADAL" clId="{4E4A8E85-54F2-4E38-BD36-EEBDF9EF5C03}" dt="2019-05-21T03:15:03.308" v="23966" actId="113"/>
          <ac:spMkLst>
            <pc:docMk/>
            <pc:sldMk cId="2893865891" sldId="281"/>
            <ac:spMk id="20" creationId="{53BB88A8-CFDD-4697-9C20-04673534AEF2}"/>
          </ac:spMkLst>
        </pc:spChg>
        <pc:spChg chg="add del">
          <ac:chgData name="Michael Warren" userId="c95269c8-4071-4844-ace7-64dc8209c97c" providerId="ADAL" clId="{4E4A8E85-54F2-4E38-BD36-EEBDF9EF5C03}" dt="2019-05-20T08:00:00.112" v="20474" actId="26606"/>
          <ac:spMkLst>
            <pc:docMk/>
            <pc:sldMk cId="2893865891" sldId="281"/>
            <ac:spMk id="21" creationId="{DEE5C6BA-FE2A-4C38-8D88-E70C06E54F82}"/>
          </ac:spMkLst>
        </pc:spChg>
        <pc:spChg chg="add del">
          <ac:chgData name="Michael Warren" userId="c95269c8-4071-4844-ace7-64dc8209c97c" providerId="ADAL" clId="{4E4A8E85-54F2-4E38-BD36-EEBDF9EF5C03}" dt="2019-05-20T08:00:00.112" v="20474" actId="26606"/>
          <ac:spMkLst>
            <pc:docMk/>
            <pc:sldMk cId="2893865891" sldId="281"/>
            <ac:spMk id="23" creationId="{DE9FA85F-F0FB-4952-A05F-04CC67B18EE5}"/>
          </ac:spMkLst>
        </pc:spChg>
        <pc:spChg chg="add del">
          <ac:chgData name="Michael Warren" userId="c95269c8-4071-4844-ace7-64dc8209c97c" providerId="ADAL" clId="{4E4A8E85-54F2-4E38-BD36-EEBDF9EF5C03}" dt="2019-05-20T08:00:00.112" v="20474" actId="26606"/>
          <ac:spMkLst>
            <pc:docMk/>
            <pc:sldMk cId="2893865891" sldId="281"/>
            <ac:spMk id="24" creationId="{FEBD362A-CC27-47D9-8FC3-A5E91BA0760C}"/>
          </ac:spMkLst>
        </pc:spChg>
        <pc:spChg chg="add del">
          <ac:chgData name="Michael Warren" userId="c95269c8-4071-4844-ace7-64dc8209c97c" providerId="ADAL" clId="{4E4A8E85-54F2-4E38-BD36-EEBDF9EF5C03}" dt="2019-05-20T08:00:02.281" v="20477" actId="26606"/>
          <ac:spMkLst>
            <pc:docMk/>
            <pc:sldMk cId="2893865891" sldId="281"/>
            <ac:spMk id="26" creationId="{61445B8C-D724-4F73-AB77-3CCE4E822C9D}"/>
          </ac:spMkLst>
        </pc:spChg>
        <pc:spChg chg="add del">
          <ac:chgData name="Michael Warren" userId="c95269c8-4071-4844-ace7-64dc8209c97c" providerId="ADAL" clId="{4E4A8E85-54F2-4E38-BD36-EEBDF9EF5C03}" dt="2019-05-20T08:00:15.154" v="20479" actId="26606"/>
          <ac:spMkLst>
            <pc:docMk/>
            <pc:sldMk cId="2893865891" sldId="281"/>
            <ac:spMk id="29" creationId="{A98BC887-4916-4227-9F48-3B078D238FAF}"/>
          </ac:spMkLst>
        </pc:spChg>
        <pc:spChg chg="add del">
          <ac:chgData name="Michael Warren" userId="c95269c8-4071-4844-ace7-64dc8209c97c" providerId="ADAL" clId="{4E4A8E85-54F2-4E38-BD36-EEBDF9EF5C03}" dt="2019-05-20T08:00:15.154" v="20479" actId="26606"/>
          <ac:spMkLst>
            <pc:docMk/>
            <pc:sldMk cId="2893865891" sldId="281"/>
            <ac:spMk id="30" creationId="{1AD6DCFA-0E71-4650-A5E4-3C20E73EB6C9}"/>
          </ac:spMkLst>
        </pc:spChg>
        <pc:spChg chg="add del">
          <ac:chgData name="Michael Warren" userId="c95269c8-4071-4844-ace7-64dc8209c97c" providerId="ADAL" clId="{4E4A8E85-54F2-4E38-BD36-EEBDF9EF5C03}" dt="2019-05-20T08:01:21.215" v="20505" actId="26606"/>
          <ac:spMkLst>
            <pc:docMk/>
            <pc:sldMk cId="2893865891" sldId="281"/>
            <ac:spMk id="32" creationId="{E02F3C71-C981-4614-98EA-D6C494F8091E}"/>
          </ac:spMkLst>
        </pc:spChg>
        <pc:spChg chg="add del">
          <ac:chgData name="Michael Warren" userId="c95269c8-4071-4844-ace7-64dc8209c97c" providerId="ADAL" clId="{4E4A8E85-54F2-4E38-BD36-EEBDF9EF5C03}" dt="2019-05-20T08:00:59.409" v="20485" actId="26606"/>
          <ac:spMkLst>
            <pc:docMk/>
            <pc:sldMk cId="2893865891" sldId="281"/>
            <ac:spMk id="37" creationId="{F64F6814-96D5-4463-898E-405CC0C40147}"/>
          </ac:spMkLst>
        </pc:spChg>
        <pc:spChg chg="add del">
          <ac:chgData name="Michael Warren" userId="c95269c8-4071-4844-ace7-64dc8209c97c" providerId="ADAL" clId="{4E4A8E85-54F2-4E38-BD36-EEBDF9EF5C03}" dt="2019-05-20T08:01:00.902" v="20487" actId="26606"/>
          <ac:spMkLst>
            <pc:docMk/>
            <pc:sldMk cId="2893865891" sldId="281"/>
            <ac:spMk id="39" creationId="{E02F3C71-C981-4614-98EA-D6C494F8091E}"/>
          </ac:spMkLst>
        </pc:spChg>
        <pc:spChg chg="add del">
          <ac:chgData name="Michael Warren" userId="c95269c8-4071-4844-ace7-64dc8209c97c" providerId="ADAL" clId="{4E4A8E85-54F2-4E38-BD36-EEBDF9EF5C03}" dt="2019-05-20T08:01:02.604" v="20490" actId="26606"/>
          <ac:spMkLst>
            <pc:docMk/>
            <pc:sldMk cId="2893865891" sldId="281"/>
            <ac:spMk id="41" creationId="{2C6A2225-94AF-4BC4-98F4-77746E7B10A9}"/>
          </ac:spMkLst>
        </pc:spChg>
        <pc:spChg chg="add del">
          <ac:chgData name="Michael Warren" userId="c95269c8-4071-4844-ace7-64dc8209c97c" providerId="ADAL" clId="{4E4A8E85-54F2-4E38-BD36-EEBDF9EF5C03}" dt="2019-05-20T08:01:02.604" v="20490" actId="26606"/>
          <ac:spMkLst>
            <pc:docMk/>
            <pc:sldMk cId="2893865891" sldId="281"/>
            <ac:spMk id="42" creationId="{648F5915-2CE1-4F74-88C5-D4366893D2DF}"/>
          </ac:spMkLst>
        </pc:spChg>
        <pc:spChg chg="add del">
          <ac:chgData name="Michael Warren" userId="c95269c8-4071-4844-ace7-64dc8209c97c" providerId="ADAL" clId="{4E4A8E85-54F2-4E38-BD36-EEBDF9EF5C03}" dt="2019-05-20T08:01:06.980" v="20497" actId="26606"/>
          <ac:spMkLst>
            <pc:docMk/>
            <pc:sldMk cId="2893865891" sldId="281"/>
            <ac:spMk id="43" creationId="{FEBD362A-CC27-47D9-8FC3-A5E91BA0760C}"/>
          </ac:spMkLst>
        </pc:spChg>
        <pc:spChg chg="add del">
          <ac:chgData name="Michael Warren" userId="c95269c8-4071-4844-ace7-64dc8209c97c" providerId="ADAL" clId="{4E4A8E85-54F2-4E38-BD36-EEBDF9EF5C03}" dt="2019-05-20T08:01:04.020" v="20493" actId="26606"/>
          <ac:spMkLst>
            <pc:docMk/>
            <pc:sldMk cId="2893865891" sldId="281"/>
            <ac:spMk id="44" creationId="{61445B8C-D724-4F73-AB77-3CCE4E822C9D}"/>
          </ac:spMkLst>
        </pc:spChg>
        <pc:spChg chg="add del">
          <ac:chgData name="Michael Warren" userId="c95269c8-4071-4844-ace7-64dc8209c97c" providerId="ADAL" clId="{4E4A8E85-54F2-4E38-BD36-EEBDF9EF5C03}" dt="2019-05-20T08:01:05.671" v="20495" actId="26606"/>
          <ac:spMkLst>
            <pc:docMk/>
            <pc:sldMk cId="2893865891" sldId="281"/>
            <ac:spMk id="47" creationId="{C95B82D5-A8BB-45BF-BED8-C7B206892100}"/>
          </ac:spMkLst>
        </pc:spChg>
        <pc:spChg chg="add del">
          <ac:chgData name="Michael Warren" userId="c95269c8-4071-4844-ace7-64dc8209c97c" providerId="ADAL" clId="{4E4A8E85-54F2-4E38-BD36-EEBDF9EF5C03}" dt="2019-05-20T08:01:05.671" v="20495" actId="26606"/>
          <ac:spMkLst>
            <pc:docMk/>
            <pc:sldMk cId="2893865891" sldId="281"/>
            <ac:spMk id="48" creationId="{296C61EC-FBF4-4216-BE67-6C864D30A01C}"/>
          </ac:spMkLst>
        </pc:spChg>
        <pc:spChg chg="add del">
          <ac:chgData name="Michael Warren" userId="c95269c8-4071-4844-ace7-64dc8209c97c" providerId="ADAL" clId="{4E4A8E85-54F2-4E38-BD36-EEBDF9EF5C03}" dt="2019-05-20T08:01:06.980" v="20497" actId="26606"/>
          <ac:spMkLst>
            <pc:docMk/>
            <pc:sldMk cId="2893865891" sldId="281"/>
            <ac:spMk id="50" creationId="{DEE5C6BA-FE2A-4C38-8D88-E70C06E54F82}"/>
          </ac:spMkLst>
        </pc:spChg>
        <pc:spChg chg="add del">
          <ac:chgData name="Michael Warren" userId="c95269c8-4071-4844-ace7-64dc8209c97c" providerId="ADAL" clId="{4E4A8E85-54F2-4E38-BD36-EEBDF9EF5C03}" dt="2019-05-20T08:01:06.980" v="20497" actId="26606"/>
          <ac:spMkLst>
            <pc:docMk/>
            <pc:sldMk cId="2893865891" sldId="281"/>
            <ac:spMk id="52" creationId="{DE9FA85F-F0FB-4952-A05F-04CC67B18EE5}"/>
          </ac:spMkLst>
        </pc:spChg>
        <pc:spChg chg="add del">
          <ac:chgData name="Michael Warren" userId="c95269c8-4071-4844-ace7-64dc8209c97c" providerId="ADAL" clId="{4E4A8E85-54F2-4E38-BD36-EEBDF9EF5C03}" dt="2019-05-20T08:01:08.235" v="20500" actId="26606"/>
          <ac:spMkLst>
            <pc:docMk/>
            <pc:sldMk cId="2893865891" sldId="281"/>
            <ac:spMk id="61" creationId="{F2974790-8852-4217-8EC5-00AD6F9A51F8}"/>
          </ac:spMkLst>
        </pc:spChg>
        <pc:spChg chg="add del">
          <ac:chgData name="Michael Warren" userId="c95269c8-4071-4844-ace7-64dc8209c97c" providerId="ADAL" clId="{4E4A8E85-54F2-4E38-BD36-EEBDF9EF5C03}" dt="2019-05-20T08:01:08.235" v="20500" actId="26606"/>
          <ac:spMkLst>
            <pc:docMk/>
            <pc:sldMk cId="2893865891" sldId="281"/>
            <ac:spMk id="62" creationId="{235421DC-A006-4825-B62F-7DE8D0DEADD3}"/>
          </ac:spMkLst>
        </pc:spChg>
        <pc:spChg chg="add del">
          <ac:chgData name="Michael Warren" userId="c95269c8-4071-4844-ace7-64dc8209c97c" providerId="ADAL" clId="{4E4A8E85-54F2-4E38-BD36-EEBDF9EF5C03}" dt="2019-05-20T08:01:08.235" v="20500" actId="26606"/>
          <ac:spMkLst>
            <pc:docMk/>
            <pc:sldMk cId="2893865891" sldId="281"/>
            <ac:spMk id="64" creationId="{3894FD15-2E33-4234-8160-FF85F03A4A1E}"/>
          </ac:spMkLst>
        </pc:spChg>
        <pc:spChg chg="add del">
          <ac:chgData name="Michael Warren" userId="c95269c8-4071-4844-ace7-64dc8209c97c" providerId="ADAL" clId="{4E4A8E85-54F2-4E38-BD36-EEBDF9EF5C03}" dt="2019-05-20T08:01:08.235" v="20500" actId="26606"/>
          <ac:spMkLst>
            <pc:docMk/>
            <pc:sldMk cId="2893865891" sldId="281"/>
            <ac:spMk id="66" creationId="{6F4A2966-7C28-405D-BB02-5E542A25547C}"/>
          </ac:spMkLst>
        </pc:spChg>
        <pc:spChg chg="add del">
          <ac:chgData name="Michael Warren" userId="c95269c8-4071-4844-ace7-64dc8209c97c" providerId="ADAL" clId="{4E4A8E85-54F2-4E38-BD36-EEBDF9EF5C03}" dt="2019-05-20T08:01:08.235" v="20500" actId="26606"/>
          <ac:spMkLst>
            <pc:docMk/>
            <pc:sldMk cId="2893865891" sldId="281"/>
            <ac:spMk id="68" creationId="{958D9839-C203-4964-B486-7C0FFFDE5E1C}"/>
          </ac:spMkLst>
        </pc:spChg>
        <pc:spChg chg="add mod">
          <ac:chgData name="Michael Warren" userId="c95269c8-4071-4844-ace7-64dc8209c97c" providerId="ADAL" clId="{4E4A8E85-54F2-4E38-BD36-EEBDF9EF5C03}" dt="2019-05-20T08:04:01.859" v="20548" actId="1076"/>
          <ac:spMkLst>
            <pc:docMk/>
            <pc:sldMk cId="2893865891" sldId="281"/>
            <ac:spMk id="77" creationId="{2A7B83E5-7776-49E7-B3A5-BE38F3D96A88}"/>
          </ac:spMkLst>
        </pc:spChg>
        <pc:spChg chg="add del">
          <ac:chgData name="Michael Warren" userId="c95269c8-4071-4844-ace7-64dc8209c97c" providerId="ADAL" clId="{4E4A8E85-54F2-4E38-BD36-EEBDF9EF5C03}" dt="2019-05-20T08:01:18.528" v="20502" actId="26606"/>
          <ac:spMkLst>
            <pc:docMk/>
            <pc:sldMk cId="2893865891" sldId="281"/>
            <ac:spMk id="78" creationId="{A98BC887-4916-4227-9F48-3B078D238FAF}"/>
          </ac:spMkLst>
        </pc:spChg>
        <pc:spChg chg="add del">
          <ac:chgData name="Michael Warren" userId="c95269c8-4071-4844-ace7-64dc8209c97c" providerId="ADAL" clId="{4E4A8E85-54F2-4E38-BD36-EEBDF9EF5C03}" dt="2019-05-20T08:01:18.528" v="20502" actId="26606"/>
          <ac:spMkLst>
            <pc:docMk/>
            <pc:sldMk cId="2893865891" sldId="281"/>
            <ac:spMk id="79" creationId="{1AD6DCFA-0E71-4650-A5E4-3C20E73EB6C9}"/>
          </ac:spMkLst>
        </pc:spChg>
        <pc:spChg chg="add mod">
          <ac:chgData name="Michael Warren" userId="c95269c8-4071-4844-ace7-64dc8209c97c" providerId="ADAL" clId="{4E4A8E85-54F2-4E38-BD36-EEBDF9EF5C03}" dt="2019-05-20T08:19:14.033" v="20562" actId="20577"/>
          <ac:spMkLst>
            <pc:docMk/>
            <pc:sldMk cId="2893865891" sldId="281"/>
            <ac:spMk id="80" creationId="{E7A89FCE-9E16-47DF-AD38-0F55379B24E4}"/>
          </ac:spMkLst>
        </pc:spChg>
        <pc:grpChg chg="add del">
          <ac:chgData name="Michael Warren" userId="c95269c8-4071-4844-ace7-64dc8209c97c" providerId="ADAL" clId="{4E4A8E85-54F2-4E38-BD36-EEBDF9EF5C03}" dt="2019-05-20T08:01:08.235" v="20500" actId="26606"/>
          <ac:grpSpMkLst>
            <pc:docMk/>
            <pc:sldMk cId="2893865891" sldId="281"/>
            <ac:grpSpMk id="63" creationId="{9AE485DA-524A-4260-9FC8-98FAACAFF580}"/>
          </ac:grpSpMkLst>
        </pc:grpChg>
        <pc:picChg chg="add del mod ord">
          <ac:chgData name="Michael Warren" userId="c95269c8-4071-4844-ace7-64dc8209c97c" providerId="ADAL" clId="{4E4A8E85-54F2-4E38-BD36-EEBDF9EF5C03}" dt="2019-05-20T08:04:25.773" v="20549" actId="1076"/>
          <ac:picMkLst>
            <pc:docMk/>
            <pc:sldMk cId="2893865891" sldId="281"/>
            <ac:picMk id="4" creationId="{42796C5B-ACA9-4DCB-ADEF-AF764CFC8141}"/>
          </ac:picMkLst>
        </pc:picChg>
        <pc:picChg chg="add mod modCrop">
          <ac:chgData name="Michael Warren" userId="c95269c8-4071-4844-ace7-64dc8209c97c" providerId="ADAL" clId="{4E4A8E85-54F2-4E38-BD36-EEBDF9EF5C03}" dt="2019-05-20T08:03:56.666" v="20546" actId="1076"/>
          <ac:picMkLst>
            <pc:docMk/>
            <pc:sldMk cId="2893865891" sldId="281"/>
            <ac:picMk id="5" creationId="{565A2D6D-38AC-4021-B125-8B04053BF7EF}"/>
          </ac:picMkLst>
        </pc:picChg>
        <pc:picChg chg="add del">
          <ac:chgData name="Michael Warren" userId="c95269c8-4071-4844-ace7-64dc8209c97c" providerId="ADAL" clId="{4E4A8E85-54F2-4E38-BD36-EEBDF9EF5C03}" dt="2019-05-20T07:59:58.708" v="20472" actId="26606"/>
          <ac:picMkLst>
            <pc:docMk/>
            <pc:sldMk cId="2893865891" sldId="281"/>
            <ac:picMk id="18" creationId="{2EE1BDFD-564B-44A4-841A-50D6A8E75CB4}"/>
          </ac:picMkLst>
        </pc:picChg>
        <pc:picChg chg="add del">
          <ac:chgData name="Michael Warren" userId="c95269c8-4071-4844-ace7-64dc8209c97c" providerId="ADAL" clId="{4E4A8E85-54F2-4E38-BD36-EEBDF9EF5C03}" dt="2019-05-20T08:00:00.112" v="20474" actId="26606"/>
          <ac:picMkLst>
            <pc:docMk/>
            <pc:sldMk cId="2893865891" sldId="281"/>
            <ac:picMk id="22" creationId="{53E66F28-0926-4CFB-BDAB-646CAB184CB0}"/>
          </ac:picMkLst>
        </pc:picChg>
        <pc:picChg chg="add del">
          <ac:chgData name="Michael Warren" userId="c95269c8-4071-4844-ace7-64dc8209c97c" providerId="ADAL" clId="{4E4A8E85-54F2-4E38-BD36-EEBDF9EF5C03}" dt="2019-05-20T08:01:06.980" v="20497" actId="26606"/>
          <ac:picMkLst>
            <pc:docMk/>
            <pc:sldMk cId="2893865891" sldId="281"/>
            <ac:picMk id="51" creationId="{53E66F28-0926-4CFB-BDAB-646CAB184CB0}"/>
          </ac:picMkLst>
        </pc:picChg>
        <pc:cxnChg chg="add del">
          <ac:chgData name="Michael Warren" userId="c95269c8-4071-4844-ace7-64dc8209c97c" providerId="ADAL" clId="{4E4A8E85-54F2-4E38-BD36-EEBDF9EF5C03}" dt="2019-05-20T07:59:54.954" v="20467" actId="26606"/>
          <ac:cxnSpMkLst>
            <pc:docMk/>
            <pc:sldMk cId="2893865891" sldId="281"/>
            <ac:cxnSpMk id="12" creationId="{AAFEA932-2DF1-410C-A00A-7A1E7DBF7511}"/>
          </ac:cxnSpMkLst>
        </pc:cxnChg>
        <pc:cxnChg chg="add del">
          <ac:chgData name="Michael Warren" userId="c95269c8-4071-4844-ace7-64dc8209c97c" providerId="ADAL" clId="{4E4A8E85-54F2-4E38-BD36-EEBDF9EF5C03}" dt="2019-05-20T08:00:02.281" v="20477" actId="26606"/>
          <ac:cxnSpMkLst>
            <pc:docMk/>
            <pc:sldMk cId="2893865891" sldId="281"/>
            <ac:cxnSpMk id="27" creationId="{99905336-A7CD-4C75-9E77-C704674F4047}"/>
          </ac:cxnSpMkLst>
        </pc:cxnChg>
        <pc:cxnChg chg="add del">
          <ac:chgData name="Michael Warren" userId="c95269c8-4071-4844-ace7-64dc8209c97c" providerId="ADAL" clId="{4E4A8E85-54F2-4E38-BD36-EEBDF9EF5C03}" dt="2019-05-20T08:01:04.020" v="20493" actId="26606"/>
          <ac:cxnSpMkLst>
            <pc:docMk/>
            <pc:sldMk cId="2893865891" sldId="281"/>
            <ac:cxnSpMk id="45" creationId="{99905336-A7CD-4C75-9E77-C704674F4047}"/>
          </ac:cxnSpMkLst>
        </pc:cxnChg>
      </pc:sldChg>
      <pc:sldChg chg="addSp delSp modSp add modNotesTx">
        <pc:chgData name="Michael Warren" userId="c95269c8-4071-4844-ace7-64dc8209c97c" providerId="ADAL" clId="{4E4A8E85-54F2-4E38-BD36-EEBDF9EF5C03}" dt="2019-05-26T00:25:55.334" v="30121" actId="20577"/>
        <pc:sldMkLst>
          <pc:docMk/>
          <pc:sldMk cId="4028071520" sldId="282"/>
        </pc:sldMkLst>
        <pc:spChg chg="del">
          <ac:chgData name="Michael Warren" userId="c95269c8-4071-4844-ace7-64dc8209c97c" providerId="ADAL" clId="{4E4A8E85-54F2-4E38-BD36-EEBDF9EF5C03}" dt="2019-05-20T07:40:19.098" v="19126" actId="478"/>
          <ac:spMkLst>
            <pc:docMk/>
            <pc:sldMk cId="4028071520" sldId="282"/>
            <ac:spMk id="2" creationId="{6F1910C8-EB37-471C-89E7-3DDF6BBDB261}"/>
          </ac:spMkLst>
        </pc:spChg>
        <pc:spChg chg="del">
          <ac:chgData name="Michael Warren" userId="c95269c8-4071-4844-ace7-64dc8209c97c" providerId="ADAL" clId="{4E4A8E85-54F2-4E38-BD36-EEBDF9EF5C03}" dt="2019-05-20T07:40:20.520" v="19127" actId="478"/>
          <ac:spMkLst>
            <pc:docMk/>
            <pc:sldMk cId="4028071520" sldId="282"/>
            <ac:spMk id="3" creationId="{DC5C9FD7-DB9A-4387-93DE-FD826B8B900A}"/>
          </ac:spMkLst>
        </pc:spChg>
        <pc:graphicFrameChg chg="add del mod">
          <ac:chgData name="Michael Warren" userId="c95269c8-4071-4844-ace7-64dc8209c97c" providerId="ADAL" clId="{4E4A8E85-54F2-4E38-BD36-EEBDF9EF5C03}" dt="2019-05-20T07:40:46.373" v="19129" actId="3680"/>
          <ac:graphicFrameMkLst>
            <pc:docMk/>
            <pc:sldMk cId="4028071520" sldId="282"/>
            <ac:graphicFrameMk id="4" creationId="{AF7062EA-451B-47FD-818C-CBE7C5ECBDBC}"/>
          </ac:graphicFrameMkLst>
        </pc:graphicFrameChg>
        <pc:graphicFrameChg chg="add mod modGraphic">
          <ac:chgData name="Michael Warren" userId="c95269c8-4071-4844-ace7-64dc8209c97c" providerId="ADAL" clId="{4E4A8E85-54F2-4E38-BD36-EEBDF9EF5C03}" dt="2019-05-21T01:36:17.923" v="21014" actId="20577"/>
          <ac:graphicFrameMkLst>
            <pc:docMk/>
            <pc:sldMk cId="4028071520" sldId="282"/>
            <ac:graphicFrameMk id="5" creationId="{5C6D304E-3F8C-4E96-A423-2A195CD833FE}"/>
          </ac:graphicFrameMkLst>
        </pc:graphicFrameChg>
      </pc:sldChg>
      <pc:sldChg chg="modSp add">
        <pc:chgData name="Michael Warren" userId="c95269c8-4071-4844-ace7-64dc8209c97c" providerId="ADAL" clId="{4E4A8E85-54F2-4E38-BD36-EEBDF9EF5C03}" dt="2019-05-20T08:31:24.295" v="21007" actId="20577"/>
        <pc:sldMkLst>
          <pc:docMk/>
          <pc:sldMk cId="1550717537" sldId="283"/>
        </pc:sldMkLst>
        <pc:spChg chg="mod">
          <ac:chgData name="Michael Warren" userId="c95269c8-4071-4844-ace7-64dc8209c97c" providerId="ADAL" clId="{4E4A8E85-54F2-4E38-BD36-EEBDF9EF5C03}" dt="2019-05-20T08:30:54.150" v="20930" actId="20577"/>
          <ac:spMkLst>
            <pc:docMk/>
            <pc:sldMk cId="1550717537" sldId="283"/>
            <ac:spMk id="2" creationId="{DDA241B8-BB61-4D80-9204-E8F497E96016}"/>
          </ac:spMkLst>
        </pc:spChg>
        <pc:spChg chg="mod">
          <ac:chgData name="Michael Warren" userId="c95269c8-4071-4844-ace7-64dc8209c97c" providerId="ADAL" clId="{4E4A8E85-54F2-4E38-BD36-EEBDF9EF5C03}" dt="2019-05-20T08:31:24.295" v="21007" actId="20577"/>
          <ac:spMkLst>
            <pc:docMk/>
            <pc:sldMk cId="1550717537" sldId="283"/>
            <ac:spMk id="3" creationId="{2492AC19-A54E-4D91-82F5-F609E5EE8213}"/>
          </ac:spMkLst>
        </pc:spChg>
      </pc:sldChg>
      <pc:sldChg chg="addSp modSp add modNotesTx">
        <pc:chgData name="Michael Warren" userId="c95269c8-4071-4844-ace7-64dc8209c97c" providerId="ADAL" clId="{4E4A8E85-54F2-4E38-BD36-EEBDF9EF5C03}" dt="2019-05-26T21:38:28.130" v="30683" actId="20577"/>
        <pc:sldMkLst>
          <pc:docMk/>
          <pc:sldMk cId="3772996134" sldId="284"/>
        </pc:sldMkLst>
        <pc:spChg chg="mod">
          <ac:chgData name="Michael Warren" userId="c95269c8-4071-4844-ace7-64dc8209c97c" providerId="ADAL" clId="{4E4A8E85-54F2-4E38-BD36-EEBDF9EF5C03}" dt="2019-05-26T21:38:28.130" v="30683" actId="20577"/>
          <ac:spMkLst>
            <pc:docMk/>
            <pc:sldMk cId="3772996134" sldId="284"/>
            <ac:spMk id="2" creationId="{55589413-A66C-40B1-BC53-038329BE230E}"/>
          </ac:spMkLst>
        </pc:spChg>
        <pc:spChg chg="mod">
          <ac:chgData name="Michael Warren" userId="c95269c8-4071-4844-ace7-64dc8209c97c" providerId="ADAL" clId="{4E4A8E85-54F2-4E38-BD36-EEBDF9EF5C03}" dt="2019-05-21T03:14:52.690" v="23963" actId="113"/>
          <ac:spMkLst>
            <pc:docMk/>
            <pc:sldMk cId="3772996134" sldId="284"/>
            <ac:spMk id="3" creationId="{608A559A-6B1D-42F9-AECC-0AFDC661EBA3}"/>
          </ac:spMkLst>
        </pc:spChg>
        <pc:spChg chg="add mod">
          <ac:chgData name="Michael Warren" userId="c95269c8-4071-4844-ace7-64dc8209c97c" providerId="ADAL" clId="{4E4A8E85-54F2-4E38-BD36-EEBDF9EF5C03}" dt="2019-05-21T02:58:59.904" v="23042" actId="20577"/>
          <ac:spMkLst>
            <pc:docMk/>
            <pc:sldMk cId="3772996134" sldId="284"/>
            <ac:spMk id="4" creationId="{83206E5B-731A-47E5-963C-F19789C71D80}"/>
          </ac:spMkLst>
        </pc:spChg>
      </pc:sldChg>
      <pc:sldChg chg="addSp modSp add modAnim modNotesTx">
        <pc:chgData name="Michael Warren" userId="c95269c8-4071-4844-ace7-64dc8209c97c" providerId="ADAL" clId="{4E4A8E85-54F2-4E38-BD36-EEBDF9EF5C03}" dt="2019-05-26T21:40:21.104" v="30711" actId="20577"/>
        <pc:sldMkLst>
          <pc:docMk/>
          <pc:sldMk cId="378921493" sldId="285"/>
        </pc:sldMkLst>
        <pc:spChg chg="mod">
          <ac:chgData name="Michael Warren" userId="c95269c8-4071-4844-ace7-64dc8209c97c" providerId="ADAL" clId="{4E4A8E85-54F2-4E38-BD36-EEBDF9EF5C03}" dt="2019-05-26T21:40:21.104" v="30711" actId="20577"/>
          <ac:spMkLst>
            <pc:docMk/>
            <pc:sldMk cId="378921493" sldId="285"/>
            <ac:spMk id="2" creationId="{896AFA21-5CA9-4DCE-9CEB-E4210A754AA2}"/>
          </ac:spMkLst>
        </pc:spChg>
        <pc:spChg chg="mod">
          <ac:chgData name="Michael Warren" userId="c95269c8-4071-4844-ace7-64dc8209c97c" providerId="ADAL" clId="{4E4A8E85-54F2-4E38-BD36-EEBDF9EF5C03}" dt="2019-05-21T03:14:45.354" v="23961" actId="113"/>
          <ac:spMkLst>
            <pc:docMk/>
            <pc:sldMk cId="378921493" sldId="285"/>
            <ac:spMk id="3" creationId="{99E984E1-8D73-4688-ACF8-0826275FACF0}"/>
          </ac:spMkLst>
        </pc:spChg>
        <pc:spChg chg="add mod">
          <ac:chgData name="Michael Warren" userId="c95269c8-4071-4844-ace7-64dc8209c97c" providerId="ADAL" clId="{4E4A8E85-54F2-4E38-BD36-EEBDF9EF5C03}" dt="2019-05-21T02:59:18.617" v="23045" actId="20577"/>
          <ac:spMkLst>
            <pc:docMk/>
            <pc:sldMk cId="378921493" sldId="285"/>
            <ac:spMk id="5" creationId="{6D1B628F-B80D-4EC1-B07A-0A5D62E9D4C3}"/>
          </ac:spMkLst>
        </pc:spChg>
        <pc:picChg chg="add mod">
          <ac:chgData name="Michael Warren" userId="c95269c8-4071-4844-ace7-64dc8209c97c" providerId="ADAL" clId="{4E4A8E85-54F2-4E38-BD36-EEBDF9EF5C03}" dt="2019-05-21T02:29:23.552" v="21795" actId="14100"/>
          <ac:picMkLst>
            <pc:docMk/>
            <pc:sldMk cId="378921493" sldId="285"/>
            <ac:picMk id="4" creationId="{B48A0ED5-DEAC-474D-9433-941E405DC241}"/>
          </ac:picMkLst>
        </pc:picChg>
      </pc:sldChg>
      <pc:sldChg chg="addSp delSp modSp add">
        <pc:chgData name="Michael Warren" userId="c95269c8-4071-4844-ace7-64dc8209c97c" providerId="ADAL" clId="{4E4A8E85-54F2-4E38-BD36-EEBDF9EF5C03}" dt="2019-05-21T02:59:25.858" v="23048" actId="20577"/>
        <pc:sldMkLst>
          <pc:docMk/>
          <pc:sldMk cId="609373702" sldId="286"/>
        </pc:sldMkLst>
        <pc:spChg chg="mod">
          <ac:chgData name="Michael Warren" userId="c95269c8-4071-4844-ace7-64dc8209c97c" providerId="ADAL" clId="{4E4A8E85-54F2-4E38-BD36-EEBDF9EF5C03}" dt="2019-05-21T02:49:15.944" v="22837" actId="20577"/>
          <ac:spMkLst>
            <pc:docMk/>
            <pc:sldMk cId="609373702" sldId="286"/>
            <ac:spMk id="2" creationId="{A3E0233D-7048-4FFA-87F9-45518071D984}"/>
          </ac:spMkLst>
        </pc:spChg>
        <pc:spChg chg="del mod">
          <ac:chgData name="Michael Warren" userId="c95269c8-4071-4844-ace7-64dc8209c97c" providerId="ADAL" clId="{4E4A8E85-54F2-4E38-BD36-EEBDF9EF5C03}" dt="2019-05-21T02:41:31.879" v="22393" actId="478"/>
          <ac:spMkLst>
            <pc:docMk/>
            <pc:sldMk cId="609373702" sldId="286"/>
            <ac:spMk id="3" creationId="{EF553C3E-1BC0-491B-B2AD-A3ABDAB787E9}"/>
          </ac:spMkLst>
        </pc:spChg>
        <pc:spChg chg="add mod">
          <ac:chgData name="Michael Warren" userId="c95269c8-4071-4844-ace7-64dc8209c97c" providerId="ADAL" clId="{4E4A8E85-54F2-4E38-BD36-EEBDF9EF5C03}" dt="2019-05-21T02:59:25.858" v="23048" actId="20577"/>
          <ac:spMkLst>
            <pc:docMk/>
            <pc:sldMk cId="609373702" sldId="286"/>
            <ac:spMk id="5" creationId="{4E6FC209-C282-4E23-AA75-CCE44B9C4519}"/>
          </ac:spMkLst>
        </pc:spChg>
        <pc:graphicFrameChg chg="add mod modGraphic">
          <ac:chgData name="Michael Warren" userId="c95269c8-4071-4844-ace7-64dc8209c97c" providerId="ADAL" clId="{4E4A8E85-54F2-4E38-BD36-EEBDF9EF5C03}" dt="2019-05-21T02:48:45.961" v="22828" actId="14734"/>
          <ac:graphicFrameMkLst>
            <pc:docMk/>
            <pc:sldMk cId="609373702" sldId="286"/>
            <ac:graphicFrameMk id="4" creationId="{FA086AB5-12EB-430F-8A53-1D774B7F4785}"/>
          </ac:graphicFrameMkLst>
        </pc:graphicFrameChg>
      </pc:sldChg>
      <pc:sldChg chg="addSp modSp add modNotesTx">
        <pc:chgData name="Michael Warren" userId="c95269c8-4071-4844-ace7-64dc8209c97c" providerId="ADAL" clId="{4E4A8E85-54F2-4E38-BD36-EEBDF9EF5C03}" dt="2019-05-26T21:40:26.525" v="30713" actId="20577"/>
        <pc:sldMkLst>
          <pc:docMk/>
          <pc:sldMk cId="229433520" sldId="287"/>
        </pc:sldMkLst>
        <pc:spChg chg="mod">
          <ac:chgData name="Michael Warren" userId="c95269c8-4071-4844-ace7-64dc8209c97c" providerId="ADAL" clId="{4E4A8E85-54F2-4E38-BD36-EEBDF9EF5C03}" dt="2019-05-26T21:40:26.525" v="30713" actId="20577"/>
          <ac:spMkLst>
            <pc:docMk/>
            <pc:sldMk cId="229433520" sldId="287"/>
            <ac:spMk id="2" creationId="{266A07BA-4D79-42CA-BCB4-21B2ACAC0F0C}"/>
          </ac:spMkLst>
        </pc:spChg>
        <pc:spChg chg="mod">
          <ac:chgData name="Michael Warren" userId="c95269c8-4071-4844-ace7-64dc8209c97c" providerId="ADAL" clId="{4E4A8E85-54F2-4E38-BD36-EEBDF9EF5C03}" dt="2019-05-23T23:44:31.650" v="29027" actId="20577"/>
          <ac:spMkLst>
            <pc:docMk/>
            <pc:sldMk cId="229433520" sldId="287"/>
            <ac:spMk id="3" creationId="{47A3A046-A894-464C-A4A0-BFB2D647E9FD}"/>
          </ac:spMkLst>
        </pc:spChg>
        <pc:spChg chg="add mod">
          <ac:chgData name="Michael Warren" userId="c95269c8-4071-4844-ace7-64dc8209c97c" providerId="ADAL" clId="{4E4A8E85-54F2-4E38-BD36-EEBDF9EF5C03}" dt="2019-05-21T03:10:17.062" v="23948" actId="20577"/>
          <ac:spMkLst>
            <pc:docMk/>
            <pc:sldMk cId="229433520" sldId="287"/>
            <ac:spMk id="4" creationId="{2A98EF53-08DB-4E7F-9CC0-5A34E278E02A}"/>
          </ac:spMkLst>
        </pc:spChg>
      </pc:sldChg>
      <pc:sldChg chg="addSp modSp add modAnim">
        <pc:chgData name="Michael Warren" userId="c95269c8-4071-4844-ace7-64dc8209c97c" providerId="ADAL" clId="{4E4A8E85-54F2-4E38-BD36-EEBDF9EF5C03}" dt="2019-05-21T03:57:29.572" v="24199" actId="1076"/>
        <pc:sldMkLst>
          <pc:docMk/>
          <pc:sldMk cId="353534593" sldId="288"/>
        </pc:sldMkLst>
        <pc:spChg chg="mod">
          <ac:chgData name="Michael Warren" userId="c95269c8-4071-4844-ace7-64dc8209c97c" providerId="ADAL" clId="{4E4A8E85-54F2-4E38-BD36-EEBDF9EF5C03}" dt="2019-05-21T03:27:28.383" v="24141" actId="13822"/>
          <ac:spMkLst>
            <pc:docMk/>
            <pc:sldMk cId="353534593" sldId="288"/>
            <ac:spMk id="2" creationId="{86F9828D-6400-4729-A34F-D0CE9334EEAE}"/>
          </ac:spMkLst>
        </pc:spChg>
        <pc:spChg chg="mod">
          <ac:chgData name="Michael Warren" userId="c95269c8-4071-4844-ace7-64dc8209c97c" providerId="ADAL" clId="{4E4A8E85-54F2-4E38-BD36-EEBDF9EF5C03}" dt="2019-05-21T03:57:20.602" v="24197" actId="27636"/>
          <ac:spMkLst>
            <pc:docMk/>
            <pc:sldMk cId="353534593" sldId="288"/>
            <ac:spMk id="3" creationId="{2193A784-ECC6-42B4-B6C5-38659D135A8F}"/>
          </ac:spMkLst>
        </pc:spChg>
        <pc:spChg chg="add">
          <ac:chgData name="Michael Warren" userId="c95269c8-4071-4844-ace7-64dc8209c97c" providerId="ADAL" clId="{4E4A8E85-54F2-4E38-BD36-EEBDF9EF5C03}" dt="2019-05-21T03:56:36.700" v="24192"/>
          <ac:spMkLst>
            <pc:docMk/>
            <pc:sldMk cId="353534593" sldId="288"/>
            <ac:spMk id="8" creationId="{B90E3438-9E0D-4D6F-96C2-BBB805B45A47}"/>
          </ac:spMkLst>
        </pc:spChg>
        <pc:picChg chg="add mod">
          <ac:chgData name="Michael Warren" userId="c95269c8-4071-4844-ace7-64dc8209c97c" providerId="ADAL" clId="{4E4A8E85-54F2-4E38-BD36-EEBDF9EF5C03}" dt="2019-05-21T03:57:29.572" v="24199" actId="1076"/>
          <ac:picMkLst>
            <pc:docMk/>
            <pc:sldMk cId="353534593" sldId="288"/>
            <ac:picMk id="1026" creationId="{C2377E82-573F-4B43-84CA-6B17177F8686}"/>
          </ac:picMkLst>
        </pc:picChg>
        <pc:picChg chg="add mod">
          <ac:chgData name="Michael Warren" userId="c95269c8-4071-4844-ace7-64dc8209c97c" providerId="ADAL" clId="{4E4A8E85-54F2-4E38-BD36-EEBDF9EF5C03}" dt="2019-05-21T03:33:47.365" v="24175" actId="1076"/>
          <ac:picMkLst>
            <pc:docMk/>
            <pc:sldMk cId="353534593" sldId="288"/>
            <ac:picMk id="1028" creationId="{D1A7EC62-24BE-43BC-966F-4182DC6A572E}"/>
          </ac:picMkLst>
        </pc:picChg>
        <pc:picChg chg="add mod">
          <ac:chgData name="Michael Warren" userId="c95269c8-4071-4844-ace7-64dc8209c97c" providerId="ADAL" clId="{4E4A8E85-54F2-4E38-BD36-EEBDF9EF5C03}" dt="2019-05-21T03:57:26.804" v="24198" actId="1076"/>
          <ac:picMkLst>
            <pc:docMk/>
            <pc:sldMk cId="353534593" sldId="288"/>
            <ac:picMk id="1030" creationId="{86026EFB-DB0A-47B6-B6E4-932FB241CC77}"/>
          </ac:picMkLst>
        </pc:picChg>
        <pc:picChg chg="add mod">
          <ac:chgData name="Michael Warren" userId="c95269c8-4071-4844-ace7-64dc8209c97c" providerId="ADAL" clId="{4E4A8E85-54F2-4E38-BD36-EEBDF9EF5C03}" dt="2019-05-21T03:35:07.127" v="24188" actId="1076"/>
          <ac:picMkLst>
            <pc:docMk/>
            <pc:sldMk cId="353534593" sldId="288"/>
            <ac:picMk id="1032" creationId="{C1E587E5-2D58-44BD-8158-63B9769F4F51}"/>
          </ac:picMkLst>
        </pc:picChg>
      </pc:sldChg>
      <pc:sldChg chg="modSp add">
        <pc:chgData name="Michael Warren" userId="c95269c8-4071-4844-ace7-64dc8209c97c" providerId="ADAL" clId="{4E4A8E85-54F2-4E38-BD36-EEBDF9EF5C03}" dt="2019-05-21T04:00:53.750" v="24323" actId="20577"/>
        <pc:sldMkLst>
          <pc:docMk/>
          <pc:sldMk cId="1547178371" sldId="289"/>
        </pc:sldMkLst>
        <pc:spChg chg="mod">
          <ac:chgData name="Michael Warren" userId="c95269c8-4071-4844-ace7-64dc8209c97c" providerId="ADAL" clId="{4E4A8E85-54F2-4E38-BD36-EEBDF9EF5C03}" dt="2019-05-21T04:00:24.307" v="24292" actId="13822"/>
          <ac:spMkLst>
            <pc:docMk/>
            <pc:sldMk cId="1547178371" sldId="289"/>
            <ac:spMk id="2" creationId="{EE7320AE-983F-4045-BCA5-887560E3F340}"/>
          </ac:spMkLst>
        </pc:spChg>
        <pc:spChg chg="mod">
          <ac:chgData name="Michael Warren" userId="c95269c8-4071-4844-ace7-64dc8209c97c" providerId="ADAL" clId="{4E4A8E85-54F2-4E38-BD36-EEBDF9EF5C03}" dt="2019-05-21T04:00:53.750" v="24323" actId="20577"/>
          <ac:spMkLst>
            <pc:docMk/>
            <pc:sldMk cId="1547178371" sldId="289"/>
            <ac:spMk id="3" creationId="{95DBB176-810A-4DAD-894A-10C1C6D34449}"/>
          </ac:spMkLst>
        </pc:spChg>
      </pc:sldChg>
      <pc:sldChg chg="modSp add modNotesTx">
        <pc:chgData name="Michael Warren" userId="c95269c8-4071-4844-ace7-64dc8209c97c" providerId="ADAL" clId="{4E4A8E85-54F2-4E38-BD36-EEBDF9EF5C03}" dt="2019-05-26T21:40:34.530" v="30715" actId="20577"/>
        <pc:sldMkLst>
          <pc:docMk/>
          <pc:sldMk cId="1673935088" sldId="290"/>
        </pc:sldMkLst>
        <pc:spChg chg="mod">
          <ac:chgData name="Michael Warren" userId="c95269c8-4071-4844-ace7-64dc8209c97c" providerId="ADAL" clId="{4E4A8E85-54F2-4E38-BD36-EEBDF9EF5C03}" dt="2019-05-26T21:40:34.530" v="30715" actId="20577"/>
          <ac:spMkLst>
            <pc:docMk/>
            <pc:sldMk cId="1673935088" sldId="290"/>
            <ac:spMk id="2" creationId="{933C56F6-96F4-4435-9176-D611D5B85606}"/>
          </ac:spMkLst>
        </pc:spChg>
        <pc:spChg chg="mod">
          <ac:chgData name="Michael Warren" userId="c95269c8-4071-4844-ace7-64dc8209c97c" providerId="ADAL" clId="{4E4A8E85-54F2-4E38-BD36-EEBDF9EF5C03}" dt="2019-05-21T20:22:21.108" v="24539" actId="20577"/>
          <ac:spMkLst>
            <pc:docMk/>
            <pc:sldMk cId="1673935088" sldId="290"/>
            <ac:spMk id="3" creationId="{A231622E-4AE9-4D13-BE9C-3EF97B40D139}"/>
          </ac:spMkLst>
        </pc:spChg>
      </pc:sldChg>
      <pc:sldChg chg="addSp delSp modSp add modNotesTx">
        <pc:chgData name="Michael Warren" userId="c95269c8-4071-4844-ace7-64dc8209c97c" providerId="ADAL" clId="{4E4A8E85-54F2-4E38-BD36-EEBDF9EF5C03}" dt="2019-05-24T00:20:31.689" v="29754" actId="20577"/>
        <pc:sldMkLst>
          <pc:docMk/>
          <pc:sldMk cId="1569280989" sldId="291"/>
        </pc:sldMkLst>
        <pc:spChg chg="mod">
          <ac:chgData name="Michael Warren" userId="c95269c8-4071-4844-ace7-64dc8209c97c" providerId="ADAL" clId="{4E4A8E85-54F2-4E38-BD36-EEBDF9EF5C03}" dt="2019-05-21T20:25:35.437" v="24562" actId="13822"/>
          <ac:spMkLst>
            <pc:docMk/>
            <pc:sldMk cId="1569280989" sldId="291"/>
            <ac:spMk id="2" creationId="{B2AFA7D8-C62C-4706-AEEB-4B2203C2656E}"/>
          </ac:spMkLst>
        </pc:spChg>
        <pc:spChg chg="mod">
          <ac:chgData name="Michael Warren" userId="c95269c8-4071-4844-ace7-64dc8209c97c" providerId="ADAL" clId="{4E4A8E85-54F2-4E38-BD36-EEBDF9EF5C03}" dt="2019-05-21T20:27:57.803" v="24644" actId="14100"/>
          <ac:spMkLst>
            <pc:docMk/>
            <pc:sldMk cId="1569280989" sldId="291"/>
            <ac:spMk id="3" creationId="{8F35F65C-E1DF-4264-A049-289FB1B3D43A}"/>
          </ac:spMkLst>
        </pc:spChg>
        <pc:spChg chg="add del mod">
          <ac:chgData name="Michael Warren" userId="c95269c8-4071-4844-ace7-64dc8209c97c" providerId="ADAL" clId="{4E4A8E85-54F2-4E38-BD36-EEBDF9EF5C03}" dt="2019-05-21T20:27:54.705" v="24643" actId="767"/>
          <ac:spMkLst>
            <pc:docMk/>
            <pc:sldMk cId="1569280989" sldId="291"/>
            <ac:spMk id="4" creationId="{65D08AC5-A5D7-4567-8374-E3C30EF91A13}"/>
          </ac:spMkLst>
        </pc:spChg>
        <pc:spChg chg="add mod">
          <ac:chgData name="Michael Warren" userId="c95269c8-4071-4844-ace7-64dc8209c97c" providerId="ADAL" clId="{4E4A8E85-54F2-4E38-BD36-EEBDF9EF5C03}" dt="2019-05-24T00:19:50.610" v="29747" actId="20577"/>
          <ac:spMkLst>
            <pc:docMk/>
            <pc:sldMk cId="1569280989" sldId="291"/>
            <ac:spMk id="5" creationId="{AE8A8099-EA69-483C-9556-A7A538D93AAD}"/>
          </ac:spMkLst>
        </pc:spChg>
        <pc:picChg chg="add mod">
          <ac:chgData name="Michael Warren" userId="c95269c8-4071-4844-ace7-64dc8209c97c" providerId="ADAL" clId="{4E4A8E85-54F2-4E38-BD36-EEBDF9EF5C03}" dt="2019-05-24T00:20:26.561" v="29753" actId="1076"/>
          <ac:picMkLst>
            <pc:docMk/>
            <pc:sldMk cId="1569280989" sldId="291"/>
            <ac:picMk id="2050" creationId="{E856FB74-57D5-4B47-9762-C5F6C5E16DD6}"/>
          </ac:picMkLst>
        </pc:picChg>
      </pc:sldChg>
      <pc:sldChg chg="addSp modSp add modNotesTx">
        <pc:chgData name="Michael Warren" userId="c95269c8-4071-4844-ace7-64dc8209c97c" providerId="ADAL" clId="{4E4A8E85-54F2-4E38-BD36-EEBDF9EF5C03}" dt="2019-05-24T00:00:08.290" v="29445" actId="20577"/>
        <pc:sldMkLst>
          <pc:docMk/>
          <pc:sldMk cId="3664097244" sldId="292"/>
        </pc:sldMkLst>
        <pc:spChg chg="mod">
          <ac:chgData name="Michael Warren" userId="c95269c8-4071-4844-ace7-64dc8209c97c" providerId="ADAL" clId="{4E4A8E85-54F2-4E38-BD36-EEBDF9EF5C03}" dt="2019-05-21T20:59:43.698" v="25216" actId="13822"/>
          <ac:spMkLst>
            <pc:docMk/>
            <pc:sldMk cId="3664097244" sldId="292"/>
            <ac:spMk id="2" creationId="{D41BE224-F003-4E72-93EC-A8DD38356315}"/>
          </ac:spMkLst>
        </pc:spChg>
        <pc:spChg chg="mod">
          <ac:chgData name="Michael Warren" userId="c95269c8-4071-4844-ace7-64dc8209c97c" providerId="ADAL" clId="{4E4A8E85-54F2-4E38-BD36-EEBDF9EF5C03}" dt="2019-05-21T21:23:11.929" v="26160" actId="313"/>
          <ac:spMkLst>
            <pc:docMk/>
            <pc:sldMk cId="3664097244" sldId="292"/>
            <ac:spMk id="3" creationId="{37A8340F-16AE-43CA-B4B0-187041D992A2}"/>
          </ac:spMkLst>
        </pc:spChg>
        <pc:picChg chg="add mod modCrop">
          <ac:chgData name="Michael Warren" userId="c95269c8-4071-4844-ace7-64dc8209c97c" providerId="ADAL" clId="{4E4A8E85-54F2-4E38-BD36-EEBDF9EF5C03}" dt="2019-05-21T21:29:45.544" v="26425" actId="14100"/>
          <ac:picMkLst>
            <pc:docMk/>
            <pc:sldMk cId="3664097244" sldId="292"/>
            <ac:picMk id="3074" creationId="{9EFF3BE4-C1E1-4FA6-8457-7A4D0499266C}"/>
          </ac:picMkLst>
        </pc:picChg>
      </pc:sldChg>
      <pc:sldChg chg="modSp add modNotesTx">
        <pc:chgData name="Michael Warren" userId="c95269c8-4071-4844-ace7-64dc8209c97c" providerId="ADAL" clId="{4E4A8E85-54F2-4E38-BD36-EEBDF9EF5C03}" dt="2019-05-21T21:55:28.294" v="27553" actId="20577"/>
        <pc:sldMkLst>
          <pc:docMk/>
          <pc:sldMk cId="3478870361" sldId="293"/>
        </pc:sldMkLst>
        <pc:spChg chg="mod">
          <ac:chgData name="Michael Warren" userId="c95269c8-4071-4844-ace7-64dc8209c97c" providerId="ADAL" clId="{4E4A8E85-54F2-4E38-BD36-EEBDF9EF5C03}" dt="2019-05-21T21:52:51.789" v="27294" actId="13822"/>
          <ac:spMkLst>
            <pc:docMk/>
            <pc:sldMk cId="3478870361" sldId="293"/>
            <ac:spMk id="2" creationId="{F8F0A028-2CDF-4BF2-B2CE-12399A2FE4F8}"/>
          </ac:spMkLst>
        </pc:spChg>
        <pc:spChg chg="mod">
          <ac:chgData name="Michael Warren" userId="c95269c8-4071-4844-ace7-64dc8209c97c" providerId="ADAL" clId="{4E4A8E85-54F2-4E38-BD36-EEBDF9EF5C03}" dt="2019-05-21T21:55:28.294" v="27553" actId="20577"/>
          <ac:spMkLst>
            <pc:docMk/>
            <pc:sldMk cId="3478870361" sldId="293"/>
            <ac:spMk id="3" creationId="{1E28D306-7320-4403-B5F2-12ED5FEA307D}"/>
          </ac:spMkLst>
        </pc:spChg>
      </pc:sldChg>
      <pc:sldChg chg="modSp add modNotesTx">
        <pc:chgData name="Michael Warren" userId="c95269c8-4071-4844-ace7-64dc8209c97c" providerId="ADAL" clId="{4E4A8E85-54F2-4E38-BD36-EEBDF9EF5C03}" dt="2019-05-24T00:02:25.606" v="29496" actId="20577"/>
        <pc:sldMkLst>
          <pc:docMk/>
          <pc:sldMk cId="3914758255" sldId="294"/>
        </pc:sldMkLst>
        <pc:spChg chg="mod">
          <ac:chgData name="Michael Warren" userId="c95269c8-4071-4844-ace7-64dc8209c97c" providerId="ADAL" clId="{4E4A8E85-54F2-4E38-BD36-EEBDF9EF5C03}" dt="2019-05-21T22:01:07.180" v="27941" actId="20577"/>
          <ac:spMkLst>
            <pc:docMk/>
            <pc:sldMk cId="3914758255" sldId="294"/>
            <ac:spMk id="3" creationId="{1E28D306-7320-4403-B5F2-12ED5FEA307D}"/>
          </ac:spMkLst>
        </pc:spChg>
      </pc:sldChg>
      <pc:sldChg chg="addSp delSp modSp add modNotesTx">
        <pc:chgData name="Michael Warren" userId="c95269c8-4071-4844-ace7-64dc8209c97c" providerId="ADAL" clId="{4E4A8E85-54F2-4E38-BD36-EEBDF9EF5C03}" dt="2019-05-26T22:10:15.278" v="31292" actId="14100"/>
        <pc:sldMkLst>
          <pc:docMk/>
          <pc:sldMk cId="2035299654" sldId="296"/>
        </pc:sldMkLst>
        <pc:spChg chg="mod">
          <ac:chgData name="Michael Warren" userId="c95269c8-4071-4844-ace7-64dc8209c97c" providerId="ADAL" clId="{4E4A8E85-54F2-4E38-BD36-EEBDF9EF5C03}" dt="2019-05-26T21:48:53.595" v="30769" actId="13822"/>
          <ac:spMkLst>
            <pc:docMk/>
            <pc:sldMk cId="2035299654" sldId="296"/>
            <ac:spMk id="2" creationId="{869E1C4A-BEC6-4F18-9117-35A71A0AF384}"/>
          </ac:spMkLst>
        </pc:spChg>
        <pc:spChg chg="mod">
          <ac:chgData name="Michael Warren" userId="c95269c8-4071-4844-ace7-64dc8209c97c" providerId="ADAL" clId="{4E4A8E85-54F2-4E38-BD36-EEBDF9EF5C03}" dt="2019-05-26T21:52:35.469" v="30983" actId="14100"/>
          <ac:spMkLst>
            <pc:docMk/>
            <pc:sldMk cId="2035299654" sldId="296"/>
            <ac:spMk id="3" creationId="{B5BF50EA-2BB1-48CE-8B45-A85491BD5350}"/>
          </ac:spMkLst>
        </pc:spChg>
        <pc:spChg chg="add del mod">
          <ac:chgData name="Michael Warren" userId="c95269c8-4071-4844-ace7-64dc8209c97c" providerId="ADAL" clId="{4E4A8E85-54F2-4E38-BD36-EEBDF9EF5C03}" dt="2019-05-26T21:57:01.871" v="31001" actId="11529"/>
          <ac:spMkLst>
            <pc:docMk/>
            <pc:sldMk cId="2035299654" sldId="296"/>
            <ac:spMk id="5" creationId="{4CA31F54-295C-4F03-95F8-946663AA2026}"/>
          </ac:spMkLst>
        </pc:spChg>
        <pc:spChg chg="add mod">
          <ac:chgData name="Michael Warren" userId="c95269c8-4071-4844-ace7-64dc8209c97c" providerId="ADAL" clId="{4E4A8E85-54F2-4E38-BD36-EEBDF9EF5C03}" dt="2019-05-26T21:59:31.563" v="31068" actId="164"/>
          <ac:spMkLst>
            <pc:docMk/>
            <pc:sldMk cId="2035299654" sldId="296"/>
            <ac:spMk id="6" creationId="{2B801A1B-F902-4897-9D3D-BEEF0B6FE631}"/>
          </ac:spMkLst>
        </pc:spChg>
        <pc:spChg chg="add mod">
          <ac:chgData name="Michael Warren" userId="c95269c8-4071-4844-ace7-64dc8209c97c" providerId="ADAL" clId="{4E4A8E85-54F2-4E38-BD36-EEBDF9EF5C03}" dt="2019-05-26T21:59:31.563" v="31068" actId="164"/>
          <ac:spMkLst>
            <pc:docMk/>
            <pc:sldMk cId="2035299654" sldId="296"/>
            <ac:spMk id="8" creationId="{0471BD7E-C3B6-416C-95F4-D0D559BB2D74}"/>
          </ac:spMkLst>
        </pc:spChg>
        <pc:spChg chg="add mod">
          <ac:chgData name="Michael Warren" userId="c95269c8-4071-4844-ace7-64dc8209c97c" providerId="ADAL" clId="{4E4A8E85-54F2-4E38-BD36-EEBDF9EF5C03}" dt="2019-05-26T22:00:37.709" v="31087" actId="14100"/>
          <ac:spMkLst>
            <pc:docMk/>
            <pc:sldMk cId="2035299654" sldId="296"/>
            <ac:spMk id="9" creationId="{0B78C38E-2990-43F8-A95F-F6C1463523AB}"/>
          </ac:spMkLst>
        </pc:spChg>
        <pc:spChg chg="add mod">
          <ac:chgData name="Michael Warren" userId="c95269c8-4071-4844-ace7-64dc8209c97c" providerId="ADAL" clId="{4E4A8E85-54F2-4E38-BD36-EEBDF9EF5C03}" dt="2019-05-26T22:01:06.525" v="31100" actId="1076"/>
          <ac:spMkLst>
            <pc:docMk/>
            <pc:sldMk cId="2035299654" sldId="296"/>
            <ac:spMk id="10" creationId="{B37E0661-DC1D-40B7-8039-FE171CDDABF7}"/>
          </ac:spMkLst>
        </pc:spChg>
        <pc:grpChg chg="add mod">
          <ac:chgData name="Michael Warren" userId="c95269c8-4071-4844-ace7-64dc8209c97c" providerId="ADAL" clId="{4E4A8E85-54F2-4E38-BD36-EEBDF9EF5C03}" dt="2019-05-26T21:59:41.124" v="31070" actId="1076"/>
          <ac:grpSpMkLst>
            <pc:docMk/>
            <pc:sldMk cId="2035299654" sldId="296"/>
            <ac:grpSpMk id="7" creationId="{953540E1-5DD9-4F7F-9A97-94AEB46FFFEF}"/>
          </ac:grpSpMkLst>
        </pc:grpChg>
        <pc:graphicFrameChg chg="add mod">
          <ac:chgData name="Michael Warren" userId="c95269c8-4071-4844-ace7-64dc8209c97c" providerId="ADAL" clId="{4E4A8E85-54F2-4E38-BD36-EEBDF9EF5C03}" dt="2019-05-26T21:59:33.607" v="31069"/>
          <ac:graphicFrameMkLst>
            <pc:docMk/>
            <pc:sldMk cId="2035299654" sldId="296"/>
            <ac:graphicFrameMk id="4" creationId="{E2C47A0E-DE05-485A-8D3C-98C9106A8DA5}"/>
          </ac:graphicFrameMkLst>
        </pc:graphicFrameChg>
        <pc:picChg chg="add mod">
          <ac:chgData name="Michael Warren" userId="c95269c8-4071-4844-ace7-64dc8209c97c" providerId="ADAL" clId="{4E4A8E85-54F2-4E38-BD36-EEBDF9EF5C03}" dt="2019-05-26T22:10:15.278" v="31292" actId="14100"/>
          <ac:picMkLst>
            <pc:docMk/>
            <pc:sldMk cId="2035299654" sldId="296"/>
            <ac:picMk id="12" creationId="{8DB222B7-3D5A-4BF9-8F78-24810CF59AA1}"/>
          </ac:picMkLst>
        </pc:picChg>
        <pc:picChg chg="add mod">
          <ac:chgData name="Michael Warren" userId="c95269c8-4071-4844-ace7-64dc8209c97c" providerId="ADAL" clId="{4E4A8E85-54F2-4E38-BD36-EEBDF9EF5C03}" dt="2019-05-26T21:57:17.137" v="31008" actId="1076"/>
          <ac:picMkLst>
            <pc:docMk/>
            <pc:sldMk cId="2035299654" sldId="296"/>
            <ac:picMk id="1026" creationId="{7C5E6698-B413-406F-935C-70B04653A6E7}"/>
          </ac:picMkLst>
        </pc:picChg>
      </pc:sldChg>
      <pc:sldChg chg="addSp delSp modSp add mod setBg modNotesTx">
        <pc:chgData name="Michael Warren" userId="c95269c8-4071-4844-ace7-64dc8209c97c" providerId="ADAL" clId="{4E4A8E85-54F2-4E38-BD36-EEBDF9EF5C03}" dt="2019-05-26T22:06:49.919" v="31260" actId="1076"/>
        <pc:sldMkLst>
          <pc:docMk/>
          <pc:sldMk cId="2325197486" sldId="297"/>
        </pc:sldMkLst>
        <pc:spChg chg="del">
          <ac:chgData name="Michael Warren" userId="c95269c8-4071-4844-ace7-64dc8209c97c" providerId="ADAL" clId="{4E4A8E85-54F2-4E38-BD36-EEBDF9EF5C03}" dt="2019-05-26T22:03:01.404" v="31102" actId="478"/>
          <ac:spMkLst>
            <pc:docMk/>
            <pc:sldMk cId="2325197486" sldId="297"/>
            <ac:spMk id="2" creationId="{08B378B2-D6BA-4CB8-A7EB-575AACAC65D9}"/>
          </ac:spMkLst>
        </pc:spChg>
        <pc:spChg chg="del">
          <ac:chgData name="Michael Warren" userId="c95269c8-4071-4844-ace7-64dc8209c97c" providerId="ADAL" clId="{4E4A8E85-54F2-4E38-BD36-EEBDF9EF5C03}" dt="2019-05-26T22:03:03.301" v="31103" actId="478"/>
          <ac:spMkLst>
            <pc:docMk/>
            <pc:sldMk cId="2325197486" sldId="297"/>
            <ac:spMk id="3" creationId="{C264E0E4-D1DB-42AA-82CD-00A6BB17911D}"/>
          </ac:spMkLst>
        </pc:spChg>
        <pc:spChg chg="add">
          <ac:chgData name="Michael Warren" userId="c95269c8-4071-4844-ace7-64dc8209c97c" providerId="ADAL" clId="{4E4A8E85-54F2-4E38-BD36-EEBDF9EF5C03}" dt="2019-05-26T22:03:16.582" v="31105" actId="26606"/>
          <ac:spMkLst>
            <pc:docMk/>
            <pc:sldMk cId="2325197486" sldId="297"/>
            <ac:spMk id="9" creationId="{A2509F26-B5DC-4BA7-B476-4CB044237A2E}"/>
          </ac:spMkLst>
        </pc:spChg>
        <pc:spChg chg="add">
          <ac:chgData name="Michael Warren" userId="c95269c8-4071-4844-ace7-64dc8209c97c" providerId="ADAL" clId="{4E4A8E85-54F2-4E38-BD36-EEBDF9EF5C03}" dt="2019-05-26T22:03:16.582" v="31105" actId="26606"/>
          <ac:spMkLst>
            <pc:docMk/>
            <pc:sldMk cId="2325197486" sldId="297"/>
            <ac:spMk id="11" creationId="{DB103EB1-B135-4526-B883-33228FC27FF1}"/>
          </ac:spMkLst>
        </pc:spChg>
        <pc:picChg chg="add mod modCrop">
          <ac:chgData name="Michael Warren" userId="c95269c8-4071-4844-ace7-64dc8209c97c" providerId="ADAL" clId="{4E4A8E85-54F2-4E38-BD36-EEBDF9EF5C03}" dt="2019-05-26T22:06:49.919" v="31260" actId="1076"/>
          <ac:picMkLst>
            <pc:docMk/>
            <pc:sldMk cId="2325197486" sldId="297"/>
            <ac:picMk id="4" creationId="{93B59F8C-6549-4924-885C-EEF32C8F0387}"/>
          </ac:picMkLst>
        </pc:picChg>
      </pc:sldChg>
      <pc:sldChg chg="addSp delSp modSp add mod setBg">
        <pc:chgData name="Michael Warren" userId="c95269c8-4071-4844-ace7-64dc8209c97c" providerId="ADAL" clId="{4E4A8E85-54F2-4E38-BD36-EEBDF9EF5C03}" dt="2019-05-26T22:14:05.897" v="31450" actId="20577"/>
        <pc:sldMkLst>
          <pc:docMk/>
          <pc:sldMk cId="3814141153" sldId="298"/>
        </pc:sldMkLst>
        <pc:spChg chg="mod">
          <ac:chgData name="Michael Warren" userId="c95269c8-4071-4844-ace7-64dc8209c97c" providerId="ADAL" clId="{4E4A8E85-54F2-4E38-BD36-EEBDF9EF5C03}" dt="2019-05-26T22:13:35.476" v="31418" actId="26606"/>
          <ac:spMkLst>
            <pc:docMk/>
            <pc:sldMk cId="3814141153" sldId="298"/>
            <ac:spMk id="2" creationId="{CC2B89E2-552C-438B-B406-95612EAAC78A}"/>
          </ac:spMkLst>
        </pc:spChg>
        <pc:spChg chg="mod ord">
          <ac:chgData name="Michael Warren" userId="c95269c8-4071-4844-ace7-64dc8209c97c" providerId="ADAL" clId="{4E4A8E85-54F2-4E38-BD36-EEBDF9EF5C03}" dt="2019-05-26T22:14:05.897" v="31450" actId="20577"/>
          <ac:spMkLst>
            <pc:docMk/>
            <pc:sldMk cId="3814141153" sldId="298"/>
            <ac:spMk id="3" creationId="{2A5B5886-8F91-4FC1-A3F3-05DB8C50870D}"/>
          </ac:spMkLst>
        </pc:spChg>
        <pc:spChg chg="add">
          <ac:chgData name="Michael Warren" userId="c95269c8-4071-4844-ace7-64dc8209c97c" providerId="ADAL" clId="{4E4A8E85-54F2-4E38-BD36-EEBDF9EF5C03}" dt="2019-05-26T22:13:35.476" v="31418" actId="26606"/>
          <ac:spMkLst>
            <pc:docMk/>
            <pc:sldMk cId="3814141153" sldId="298"/>
            <ac:spMk id="6" creationId="{4038CB10-1F5C-4D54-9DF7-12586DE5B007}"/>
          </ac:spMkLst>
        </pc:spChg>
        <pc:spChg chg="add del">
          <ac:chgData name="Michael Warren" userId="c95269c8-4071-4844-ace7-64dc8209c97c" providerId="ADAL" clId="{4E4A8E85-54F2-4E38-BD36-EEBDF9EF5C03}" dt="2019-05-26T22:13:32.812" v="31417" actId="26606"/>
          <ac:spMkLst>
            <pc:docMk/>
            <pc:sldMk cId="3814141153" sldId="298"/>
            <ac:spMk id="9" creationId="{867D4867-5BA7-4462-B2F6-A23F4A622AA7}"/>
          </ac:spMkLst>
        </pc:spChg>
        <pc:spChg chg="add">
          <ac:chgData name="Michael Warren" userId="c95269c8-4071-4844-ace7-64dc8209c97c" providerId="ADAL" clId="{4E4A8E85-54F2-4E38-BD36-EEBDF9EF5C03}" dt="2019-05-26T22:13:35.476" v="31418" actId="26606"/>
          <ac:spMkLst>
            <pc:docMk/>
            <pc:sldMk cId="3814141153" sldId="298"/>
            <ac:spMk id="11" creationId="{73ED6512-6858-4552-B699-9A97FE9A4EA2}"/>
          </ac:spMkLst>
        </pc:spChg>
        <pc:picChg chg="add mod">
          <ac:chgData name="Michael Warren" userId="c95269c8-4071-4844-ace7-64dc8209c97c" providerId="ADAL" clId="{4E4A8E85-54F2-4E38-BD36-EEBDF9EF5C03}" dt="2019-05-26T22:13:35.476" v="31418" actId="26606"/>
          <ac:picMkLst>
            <pc:docMk/>
            <pc:sldMk cId="3814141153" sldId="298"/>
            <ac:picMk id="4" creationId="{4E21D038-B619-4B4A-A560-BEADB0EE0573}"/>
          </ac:picMkLst>
        </pc:picChg>
      </pc:sldChg>
      <pc:sldChg chg="addSp delSp modSp add mod setBg delDesignElem">
        <pc:chgData name="Michael Warren" userId="c95269c8-4071-4844-ace7-64dc8209c97c" providerId="ADAL" clId="{4E4A8E85-54F2-4E38-BD36-EEBDF9EF5C03}" dt="2019-05-26T22:18:03.336" v="31672"/>
        <pc:sldMkLst>
          <pc:docMk/>
          <pc:sldMk cId="3328626654" sldId="299"/>
        </pc:sldMkLst>
        <pc:spChg chg="mod">
          <ac:chgData name="Michael Warren" userId="c95269c8-4071-4844-ace7-64dc8209c97c" providerId="ADAL" clId="{4E4A8E85-54F2-4E38-BD36-EEBDF9EF5C03}" dt="2019-05-26T22:17:38.004" v="31670" actId="26606"/>
          <ac:spMkLst>
            <pc:docMk/>
            <pc:sldMk cId="3328626654" sldId="299"/>
            <ac:spMk id="2" creationId="{CC2B89E2-552C-438B-B406-95612EAAC78A}"/>
          </ac:spMkLst>
        </pc:spChg>
        <pc:spChg chg="mod">
          <ac:chgData name="Michael Warren" userId="c95269c8-4071-4844-ace7-64dc8209c97c" providerId="ADAL" clId="{4E4A8E85-54F2-4E38-BD36-EEBDF9EF5C03}" dt="2019-05-26T22:17:38.004" v="31670" actId="26606"/>
          <ac:spMkLst>
            <pc:docMk/>
            <pc:sldMk cId="3328626654" sldId="299"/>
            <ac:spMk id="3" creationId="{2A5B5886-8F91-4FC1-A3F3-05DB8C50870D}"/>
          </ac:spMkLst>
        </pc:spChg>
        <pc:spChg chg="del">
          <ac:chgData name="Michael Warren" userId="c95269c8-4071-4844-ace7-64dc8209c97c" providerId="ADAL" clId="{4E4A8E85-54F2-4E38-BD36-EEBDF9EF5C03}" dt="2019-05-26T22:15:25.770" v="31485"/>
          <ac:spMkLst>
            <pc:docMk/>
            <pc:sldMk cId="3328626654" sldId="299"/>
            <ac:spMk id="6" creationId="{4038CB10-1F5C-4D54-9DF7-12586DE5B007}"/>
          </ac:spMkLst>
        </pc:spChg>
        <pc:spChg chg="add">
          <ac:chgData name="Michael Warren" userId="c95269c8-4071-4844-ace7-64dc8209c97c" providerId="ADAL" clId="{4E4A8E85-54F2-4E38-BD36-EEBDF9EF5C03}" dt="2019-05-26T22:17:38.004" v="31670" actId="26606"/>
          <ac:spMkLst>
            <pc:docMk/>
            <pc:sldMk cId="3328626654" sldId="299"/>
            <ac:spMk id="7" creationId="{73ED6512-6858-4552-B699-9A97FE9A4EA2}"/>
          </ac:spMkLst>
        </pc:spChg>
        <pc:spChg chg="add">
          <ac:chgData name="Michael Warren" userId="c95269c8-4071-4844-ace7-64dc8209c97c" providerId="ADAL" clId="{4E4A8E85-54F2-4E38-BD36-EEBDF9EF5C03}" dt="2019-05-26T22:17:38.004" v="31670" actId="26606"/>
          <ac:spMkLst>
            <pc:docMk/>
            <pc:sldMk cId="3328626654" sldId="299"/>
            <ac:spMk id="9" creationId="{4038CB10-1F5C-4D54-9DF7-12586DE5B007}"/>
          </ac:spMkLst>
        </pc:spChg>
        <pc:spChg chg="add del">
          <ac:chgData name="Michael Warren" userId="c95269c8-4071-4844-ace7-64dc8209c97c" providerId="ADAL" clId="{4E4A8E85-54F2-4E38-BD36-EEBDF9EF5C03}" dt="2019-05-26T22:18:03.336" v="31672"/>
          <ac:spMkLst>
            <pc:docMk/>
            <pc:sldMk cId="3328626654" sldId="299"/>
            <ac:spMk id="10" creationId="{8E786BA7-3913-4C26-A6F1-2504D7E47AB1}"/>
          </ac:spMkLst>
        </pc:spChg>
        <pc:spChg chg="del">
          <ac:chgData name="Michael Warren" userId="c95269c8-4071-4844-ace7-64dc8209c97c" providerId="ADAL" clId="{4E4A8E85-54F2-4E38-BD36-EEBDF9EF5C03}" dt="2019-05-26T22:15:25.770" v="31485"/>
          <ac:spMkLst>
            <pc:docMk/>
            <pc:sldMk cId="3328626654" sldId="299"/>
            <ac:spMk id="11" creationId="{73ED6512-6858-4552-B699-9A97FE9A4EA2}"/>
          </ac:spMkLst>
        </pc:spChg>
        <pc:picChg chg="mod">
          <ac:chgData name="Michael Warren" userId="c95269c8-4071-4844-ace7-64dc8209c97c" providerId="ADAL" clId="{4E4A8E85-54F2-4E38-BD36-EEBDF9EF5C03}" dt="2019-05-26T22:17:38.004" v="31670" actId="26606"/>
          <ac:picMkLst>
            <pc:docMk/>
            <pc:sldMk cId="3328626654" sldId="299"/>
            <ac:picMk id="4" creationId="{4E21D038-B619-4B4A-A560-BEADB0EE0573}"/>
          </ac:picMkLst>
        </pc:picChg>
      </pc:sldChg>
      <pc:sldChg chg="addSp delSp modSp add del mod setBg modAnim delDesignElem modNotesTx">
        <pc:chgData name="Michael Warren" userId="c95269c8-4071-4844-ace7-64dc8209c97c" providerId="ADAL" clId="{4E4A8E85-54F2-4E38-BD36-EEBDF9EF5C03}" dt="2019-05-26T22:23:29.091" v="31896"/>
        <pc:sldMkLst>
          <pc:docMk/>
          <pc:sldMk cId="1892466827" sldId="300"/>
        </pc:sldMkLst>
        <pc:spChg chg="mod">
          <ac:chgData name="Michael Warren" userId="c95269c8-4071-4844-ace7-64dc8209c97c" providerId="ADAL" clId="{4E4A8E85-54F2-4E38-BD36-EEBDF9EF5C03}" dt="2019-05-26T22:19:51.831" v="31873" actId="26606"/>
          <ac:spMkLst>
            <pc:docMk/>
            <pc:sldMk cId="1892466827" sldId="300"/>
            <ac:spMk id="2" creationId="{CC2B89E2-552C-438B-B406-95612EAAC78A}"/>
          </ac:spMkLst>
        </pc:spChg>
        <pc:spChg chg="mod">
          <ac:chgData name="Michael Warren" userId="c95269c8-4071-4844-ace7-64dc8209c97c" providerId="ADAL" clId="{4E4A8E85-54F2-4E38-BD36-EEBDF9EF5C03}" dt="2019-05-26T22:19:51.831" v="31873" actId="26606"/>
          <ac:spMkLst>
            <pc:docMk/>
            <pc:sldMk cId="1892466827" sldId="300"/>
            <ac:spMk id="3" creationId="{2A5B5886-8F91-4FC1-A3F3-05DB8C50870D}"/>
          </ac:spMkLst>
        </pc:spChg>
        <pc:spChg chg="add">
          <ac:chgData name="Michael Warren" userId="c95269c8-4071-4844-ace7-64dc8209c97c" providerId="ADAL" clId="{4E4A8E85-54F2-4E38-BD36-EEBDF9EF5C03}" dt="2019-05-26T22:19:51.831" v="31873" actId="26606"/>
          <ac:spMkLst>
            <pc:docMk/>
            <pc:sldMk cId="1892466827" sldId="300"/>
            <ac:spMk id="6" creationId="{4038CB10-1F5C-4D54-9DF7-12586DE5B007}"/>
          </ac:spMkLst>
        </pc:spChg>
        <pc:spChg chg="add del">
          <ac:chgData name="Michael Warren" userId="c95269c8-4071-4844-ace7-64dc8209c97c" providerId="ADAL" clId="{4E4A8E85-54F2-4E38-BD36-EEBDF9EF5C03}" dt="2019-05-26T22:18:16.264" v="31676"/>
          <ac:spMkLst>
            <pc:docMk/>
            <pc:sldMk cId="1892466827" sldId="300"/>
            <ac:spMk id="7" creationId="{73ED6512-6858-4552-B699-9A97FE9A4EA2}"/>
          </ac:spMkLst>
        </pc:spChg>
        <pc:spChg chg="add del">
          <ac:chgData name="Michael Warren" userId="c95269c8-4071-4844-ace7-64dc8209c97c" providerId="ADAL" clId="{4E4A8E85-54F2-4E38-BD36-EEBDF9EF5C03}" dt="2019-05-26T22:18:16.264" v="31676"/>
          <ac:spMkLst>
            <pc:docMk/>
            <pc:sldMk cId="1892466827" sldId="300"/>
            <ac:spMk id="9" creationId="{4038CB10-1F5C-4D54-9DF7-12586DE5B007}"/>
          </ac:spMkLst>
        </pc:spChg>
        <pc:spChg chg="add">
          <ac:chgData name="Michael Warren" userId="c95269c8-4071-4844-ace7-64dc8209c97c" providerId="ADAL" clId="{4E4A8E85-54F2-4E38-BD36-EEBDF9EF5C03}" dt="2019-05-26T22:19:51.831" v="31873" actId="26606"/>
          <ac:spMkLst>
            <pc:docMk/>
            <pc:sldMk cId="1892466827" sldId="300"/>
            <ac:spMk id="11" creationId="{73ED6512-6858-4552-B699-9A97FE9A4EA2}"/>
          </ac:spMkLst>
        </pc:spChg>
        <pc:picChg chg="mod">
          <ac:chgData name="Michael Warren" userId="c95269c8-4071-4844-ace7-64dc8209c97c" providerId="ADAL" clId="{4E4A8E85-54F2-4E38-BD36-EEBDF9EF5C03}" dt="2019-05-26T22:19:51.831" v="31873" actId="26606"/>
          <ac:picMkLst>
            <pc:docMk/>
            <pc:sldMk cId="1892466827" sldId="300"/>
            <ac:picMk id="4" creationId="{4E21D038-B619-4B4A-A560-BEADB0EE0573}"/>
          </ac:picMkLst>
        </pc:picChg>
        <pc:picChg chg="add mod">
          <ac:chgData name="Michael Warren" userId="c95269c8-4071-4844-ace7-64dc8209c97c" providerId="ADAL" clId="{4E4A8E85-54F2-4E38-BD36-EEBDF9EF5C03}" dt="2019-05-26T22:22:39.283" v="31889" actId="14100"/>
          <ac:picMkLst>
            <pc:docMk/>
            <pc:sldMk cId="1892466827" sldId="300"/>
            <ac:picMk id="2050" creationId="{99281C2E-CF61-432D-980D-6FC43995D44E}"/>
          </ac:picMkLst>
        </pc:picChg>
      </pc:sldChg>
      <pc:sldChg chg="addSp delSp modSp add mod setBg delDesignElem modNotesTx">
        <pc:chgData name="Michael Warren" userId="c95269c8-4071-4844-ace7-64dc8209c97c" providerId="ADAL" clId="{4E4A8E85-54F2-4E38-BD36-EEBDF9EF5C03}" dt="2019-05-26T22:33:38.388" v="32440" actId="20577"/>
        <pc:sldMkLst>
          <pc:docMk/>
          <pc:sldMk cId="859775270" sldId="301"/>
        </pc:sldMkLst>
        <pc:spChg chg="mod">
          <ac:chgData name="Michael Warren" userId="c95269c8-4071-4844-ace7-64dc8209c97c" providerId="ADAL" clId="{4E4A8E85-54F2-4E38-BD36-EEBDF9EF5C03}" dt="2019-05-26T22:33:38.388" v="32440" actId="20577"/>
          <ac:spMkLst>
            <pc:docMk/>
            <pc:sldMk cId="859775270" sldId="301"/>
            <ac:spMk id="2" creationId="{CC2B89E2-552C-438B-B406-95612EAAC78A}"/>
          </ac:spMkLst>
        </pc:spChg>
        <pc:spChg chg="mod">
          <ac:chgData name="Michael Warren" userId="c95269c8-4071-4844-ace7-64dc8209c97c" providerId="ADAL" clId="{4E4A8E85-54F2-4E38-BD36-EEBDF9EF5C03}" dt="2019-05-26T22:30:04.926" v="32280" actId="113"/>
          <ac:spMkLst>
            <pc:docMk/>
            <pc:sldMk cId="859775270" sldId="301"/>
            <ac:spMk id="3" creationId="{2A5B5886-8F91-4FC1-A3F3-05DB8C50870D}"/>
          </ac:spMkLst>
        </pc:spChg>
        <pc:spChg chg="add">
          <ac:chgData name="Michael Warren" userId="c95269c8-4071-4844-ace7-64dc8209c97c" providerId="ADAL" clId="{4E4A8E85-54F2-4E38-BD36-EEBDF9EF5C03}" dt="2019-05-26T22:29:50.839" v="32277" actId="26606"/>
          <ac:spMkLst>
            <pc:docMk/>
            <pc:sldMk cId="859775270" sldId="301"/>
            <ac:spMk id="6" creationId="{4038CB10-1F5C-4D54-9DF7-12586DE5B007}"/>
          </ac:spMkLst>
        </pc:spChg>
        <pc:spChg chg="del">
          <ac:chgData name="Michael Warren" userId="c95269c8-4071-4844-ace7-64dc8209c97c" providerId="ADAL" clId="{4E4A8E85-54F2-4E38-BD36-EEBDF9EF5C03}" dt="2019-05-26T22:25:34.251" v="31898"/>
          <ac:spMkLst>
            <pc:docMk/>
            <pc:sldMk cId="859775270" sldId="301"/>
            <ac:spMk id="7" creationId="{73ED6512-6858-4552-B699-9A97FE9A4EA2}"/>
          </ac:spMkLst>
        </pc:spChg>
        <pc:spChg chg="del">
          <ac:chgData name="Michael Warren" userId="c95269c8-4071-4844-ace7-64dc8209c97c" providerId="ADAL" clId="{4E4A8E85-54F2-4E38-BD36-EEBDF9EF5C03}" dt="2019-05-26T22:25:34.251" v="31898"/>
          <ac:spMkLst>
            <pc:docMk/>
            <pc:sldMk cId="859775270" sldId="301"/>
            <ac:spMk id="9" creationId="{4038CB10-1F5C-4D54-9DF7-12586DE5B007}"/>
          </ac:spMkLst>
        </pc:spChg>
        <pc:spChg chg="add">
          <ac:chgData name="Michael Warren" userId="c95269c8-4071-4844-ace7-64dc8209c97c" providerId="ADAL" clId="{4E4A8E85-54F2-4E38-BD36-EEBDF9EF5C03}" dt="2019-05-26T22:29:50.839" v="32277" actId="26606"/>
          <ac:spMkLst>
            <pc:docMk/>
            <pc:sldMk cId="859775270" sldId="301"/>
            <ac:spMk id="11" creationId="{73ED6512-6858-4552-B699-9A97FE9A4EA2}"/>
          </ac:spMkLst>
        </pc:spChg>
        <pc:picChg chg="mod">
          <ac:chgData name="Michael Warren" userId="c95269c8-4071-4844-ace7-64dc8209c97c" providerId="ADAL" clId="{4E4A8E85-54F2-4E38-BD36-EEBDF9EF5C03}" dt="2019-05-26T22:29:50.839" v="32277" actId="26606"/>
          <ac:picMkLst>
            <pc:docMk/>
            <pc:sldMk cId="859775270" sldId="301"/>
            <ac:picMk id="4" creationId="{4E21D038-B619-4B4A-A560-BEADB0EE0573}"/>
          </ac:picMkLst>
        </pc:picChg>
      </pc:sldChg>
      <pc:sldChg chg="addSp delSp modSp add mod setBg delDesignElem modNotesTx">
        <pc:chgData name="Michael Warren" userId="c95269c8-4071-4844-ace7-64dc8209c97c" providerId="ADAL" clId="{4E4A8E85-54F2-4E38-BD36-EEBDF9EF5C03}" dt="2019-05-26T22:33:41.692" v="32442" actId="20577"/>
        <pc:sldMkLst>
          <pc:docMk/>
          <pc:sldMk cId="3189463058" sldId="302"/>
        </pc:sldMkLst>
        <pc:spChg chg="mod">
          <ac:chgData name="Michael Warren" userId="c95269c8-4071-4844-ace7-64dc8209c97c" providerId="ADAL" clId="{4E4A8E85-54F2-4E38-BD36-EEBDF9EF5C03}" dt="2019-05-26T22:33:41.692" v="32442" actId="20577"/>
          <ac:spMkLst>
            <pc:docMk/>
            <pc:sldMk cId="3189463058" sldId="302"/>
            <ac:spMk id="2" creationId="{CC2B89E2-552C-438B-B406-95612EAAC78A}"/>
          </ac:spMkLst>
        </pc:spChg>
        <pc:spChg chg="mod">
          <ac:chgData name="Michael Warren" userId="c95269c8-4071-4844-ace7-64dc8209c97c" providerId="ADAL" clId="{4E4A8E85-54F2-4E38-BD36-EEBDF9EF5C03}" dt="2019-05-26T22:33:07.775" v="32419" actId="26606"/>
          <ac:spMkLst>
            <pc:docMk/>
            <pc:sldMk cId="3189463058" sldId="302"/>
            <ac:spMk id="3" creationId="{2A5B5886-8F91-4FC1-A3F3-05DB8C50870D}"/>
          </ac:spMkLst>
        </pc:spChg>
        <pc:spChg chg="del">
          <ac:chgData name="Michael Warren" userId="c95269c8-4071-4844-ace7-64dc8209c97c" providerId="ADAL" clId="{4E4A8E85-54F2-4E38-BD36-EEBDF9EF5C03}" dt="2019-05-26T22:31:03.036" v="32285"/>
          <ac:spMkLst>
            <pc:docMk/>
            <pc:sldMk cId="3189463058" sldId="302"/>
            <ac:spMk id="6" creationId="{4038CB10-1F5C-4D54-9DF7-12586DE5B007}"/>
          </ac:spMkLst>
        </pc:spChg>
        <pc:spChg chg="add">
          <ac:chgData name="Michael Warren" userId="c95269c8-4071-4844-ace7-64dc8209c97c" providerId="ADAL" clId="{4E4A8E85-54F2-4E38-BD36-EEBDF9EF5C03}" dt="2019-05-26T22:33:07.775" v="32419" actId="26606"/>
          <ac:spMkLst>
            <pc:docMk/>
            <pc:sldMk cId="3189463058" sldId="302"/>
            <ac:spMk id="7" creationId="{73ED6512-6858-4552-B699-9A97FE9A4EA2}"/>
          </ac:spMkLst>
        </pc:spChg>
        <pc:spChg chg="add">
          <ac:chgData name="Michael Warren" userId="c95269c8-4071-4844-ace7-64dc8209c97c" providerId="ADAL" clId="{4E4A8E85-54F2-4E38-BD36-EEBDF9EF5C03}" dt="2019-05-26T22:33:07.775" v="32419" actId="26606"/>
          <ac:spMkLst>
            <pc:docMk/>
            <pc:sldMk cId="3189463058" sldId="302"/>
            <ac:spMk id="9" creationId="{4038CB10-1F5C-4D54-9DF7-12586DE5B007}"/>
          </ac:spMkLst>
        </pc:spChg>
        <pc:spChg chg="del">
          <ac:chgData name="Michael Warren" userId="c95269c8-4071-4844-ace7-64dc8209c97c" providerId="ADAL" clId="{4E4A8E85-54F2-4E38-BD36-EEBDF9EF5C03}" dt="2019-05-26T22:31:03.036" v="32285"/>
          <ac:spMkLst>
            <pc:docMk/>
            <pc:sldMk cId="3189463058" sldId="302"/>
            <ac:spMk id="11" creationId="{73ED6512-6858-4552-B699-9A97FE9A4EA2}"/>
          </ac:spMkLst>
        </pc:spChg>
        <pc:picChg chg="mod">
          <ac:chgData name="Michael Warren" userId="c95269c8-4071-4844-ace7-64dc8209c97c" providerId="ADAL" clId="{4E4A8E85-54F2-4E38-BD36-EEBDF9EF5C03}" dt="2019-05-26T22:33:07.775" v="32419" actId="26606"/>
          <ac:picMkLst>
            <pc:docMk/>
            <pc:sldMk cId="3189463058" sldId="302"/>
            <ac:picMk id="4" creationId="{4E21D038-B619-4B4A-A560-BEADB0EE0573}"/>
          </ac:picMkLst>
        </pc:picChg>
      </pc:sldChg>
      <pc:sldChg chg="addSp delSp modSp add mod setBg delDesignElem modNotesTx">
        <pc:chgData name="Michael Warren" userId="c95269c8-4071-4844-ace7-64dc8209c97c" providerId="ADAL" clId="{4E4A8E85-54F2-4E38-BD36-EEBDF9EF5C03}" dt="2019-05-26T22:39:36.355" v="32621" actId="20577"/>
        <pc:sldMkLst>
          <pc:docMk/>
          <pc:sldMk cId="3132488018" sldId="303"/>
        </pc:sldMkLst>
        <pc:spChg chg="mod">
          <ac:chgData name="Michael Warren" userId="c95269c8-4071-4844-ace7-64dc8209c97c" providerId="ADAL" clId="{4E4A8E85-54F2-4E38-BD36-EEBDF9EF5C03}" dt="2019-05-26T22:36:58.926" v="32609" actId="26606"/>
          <ac:spMkLst>
            <pc:docMk/>
            <pc:sldMk cId="3132488018" sldId="303"/>
            <ac:spMk id="2" creationId="{CC2B89E2-552C-438B-B406-95612EAAC78A}"/>
          </ac:spMkLst>
        </pc:spChg>
        <pc:spChg chg="mod">
          <ac:chgData name="Michael Warren" userId="c95269c8-4071-4844-ace7-64dc8209c97c" providerId="ADAL" clId="{4E4A8E85-54F2-4E38-BD36-EEBDF9EF5C03}" dt="2019-05-26T22:39:36.355" v="32621" actId="20577"/>
          <ac:spMkLst>
            <pc:docMk/>
            <pc:sldMk cId="3132488018" sldId="303"/>
            <ac:spMk id="3" creationId="{2A5B5886-8F91-4FC1-A3F3-05DB8C50870D}"/>
          </ac:spMkLst>
        </pc:spChg>
        <pc:spChg chg="add">
          <ac:chgData name="Michael Warren" userId="c95269c8-4071-4844-ace7-64dc8209c97c" providerId="ADAL" clId="{4E4A8E85-54F2-4E38-BD36-EEBDF9EF5C03}" dt="2019-05-26T22:36:58.926" v="32609" actId="26606"/>
          <ac:spMkLst>
            <pc:docMk/>
            <pc:sldMk cId="3132488018" sldId="303"/>
            <ac:spMk id="6" creationId="{4038CB10-1F5C-4D54-9DF7-12586DE5B007}"/>
          </ac:spMkLst>
        </pc:spChg>
        <pc:spChg chg="del">
          <ac:chgData name="Michael Warren" userId="c95269c8-4071-4844-ace7-64dc8209c97c" providerId="ADAL" clId="{4E4A8E85-54F2-4E38-BD36-EEBDF9EF5C03}" dt="2019-05-26T22:34:00.557" v="32444"/>
          <ac:spMkLst>
            <pc:docMk/>
            <pc:sldMk cId="3132488018" sldId="303"/>
            <ac:spMk id="7" creationId="{73ED6512-6858-4552-B699-9A97FE9A4EA2}"/>
          </ac:spMkLst>
        </pc:spChg>
        <pc:spChg chg="del">
          <ac:chgData name="Michael Warren" userId="c95269c8-4071-4844-ace7-64dc8209c97c" providerId="ADAL" clId="{4E4A8E85-54F2-4E38-BD36-EEBDF9EF5C03}" dt="2019-05-26T22:34:00.557" v="32444"/>
          <ac:spMkLst>
            <pc:docMk/>
            <pc:sldMk cId="3132488018" sldId="303"/>
            <ac:spMk id="9" creationId="{4038CB10-1F5C-4D54-9DF7-12586DE5B007}"/>
          </ac:spMkLst>
        </pc:spChg>
        <pc:spChg chg="add">
          <ac:chgData name="Michael Warren" userId="c95269c8-4071-4844-ace7-64dc8209c97c" providerId="ADAL" clId="{4E4A8E85-54F2-4E38-BD36-EEBDF9EF5C03}" dt="2019-05-26T22:36:58.926" v="32609" actId="26606"/>
          <ac:spMkLst>
            <pc:docMk/>
            <pc:sldMk cId="3132488018" sldId="303"/>
            <ac:spMk id="11" creationId="{73ED6512-6858-4552-B699-9A97FE9A4EA2}"/>
          </ac:spMkLst>
        </pc:spChg>
        <pc:picChg chg="mod">
          <ac:chgData name="Michael Warren" userId="c95269c8-4071-4844-ace7-64dc8209c97c" providerId="ADAL" clId="{4E4A8E85-54F2-4E38-BD36-EEBDF9EF5C03}" dt="2019-05-26T22:36:58.926" v="32609" actId="26606"/>
          <ac:picMkLst>
            <pc:docMk/>
            <pc:sldMk cId="3132488018" sldId="303"/>
            <ac:picMk id="4" creationId="{4E21D038-B619-4B4A-A560-BEADB0EE057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A51D4-B815-4F0C-A9FA-92A6A671A687}" type="doc">
      <dgm:prSet loTypeId="urn:microsoft.com/office/officeart/2005/8/layout/vProcess5" loCatId="process" qsTypeId="urn:microsoft.com/office/officeart/2005/8/quickstyle/simple4" qsCatId="simple" csTypeId="urn:microsoft.com/office/officeart/2005/8/colors/accent3_2" csCatId="accent3"/>
      <dgm:spPr/>
      <dgm:t>
        <a:bodyPr/>
        <a:lstStyle/>
        <a:p>
          <a:endParaRPr lang="en-US"/>
        </a:p>
      </dgm:t>
    </dgm:pt>
    <dgm:pt modelId="{BE627DB2-F9B5-4E79-A36C-8B14DA8EA4E3}">
      <dgm:prSet/>
      <dgm:spPr/>
      <dgm:t>
        <a:bodyPr/>
        <a:lstStyle/>
        <a:p>
          <a:r>
            <a:rPr lang="en-NZ" dirty="0"/>
            <a:t>“Opportunity and demand trigger activities within the ITIL SVS, and these activities can lead to the creation of value.”</a:t>
          </a:r>
          <a:endParaRPr lang="en-US" dirty="0"/>
        </a:p>
      </dgm:t>
    </dgm:pt>
    <dgm:pt modelId="{AAF251E3-8262-493E-A7E9-EB8B16E5C24D}" type="parTrans" cxnId="{D40FC7C7-A5E5-4FB7-8C6F-3531AE6662E1}">
      <dgm:prSet/>
      <dgm:spPr/>
      <dgm:t>
        <a:bodyPr/>
        <a:lstStyle/>
        <a:p>
          <a:endParaRPr lang="en-US"/>
        </a:p>
      </dgm:t>
    </dgm:pt>
    <dgm:pt modelId="{16C04FF1-E46E-41BA-A5DB-F47336F0CBB1}" type="sibTrans" cxnId="{D40FC7C7-A5E5-4FB7-8C6F-3531AE6662E1}">
      <dgm:prSet/>
      <dgm:spPr/>
      <dgm:t>
        <a:bodyPr/>
        <a:lstStyle/>
        <a:p>
          <a:endParaRPr lang="en-US"/>
        </a:p>
      </dgm:t>
    </dgm:pt>
    <dgm:pt modelId="{B35DE5D3-7375-4964-84E7-D7CAB9C7936B}">
      <dgm:prSet/>
      <dgm:spPr/>
      <dgm:t>
        <a:bodyPr/>
        <a:lstStyle/>
        <a:p>
          <a:r>
            <a:rPr lang="en-US"/>
            <a:t>T</a:t>
          </a:r>
          <a:r>
            <a:rPr lang="en-NZ"/>
            <a:t>he organisation does not always take on all the opportunities. </a:t>
          </a:r>
          <a:endParaRPr lang="en-US"/>
        </a:p>
      </dgm:t>
    </dgm:pt>
    <dgm:pt modelId="{0F945810-4570-4F4F-871E-3B68CAC8DCC4}" type="parTrans" cxnId="{AD612EDF-74EC-41ED-85FB-56225A676BA3}">
      <dgm:prSet/>
      <dgm:spPr/>
      <dgm:t>
        <a:bodyPr/>
        <a:lstStyle/>
        <a:p>
          <a:endParaRPr lang="en-US"/>
        </a:p>
      </dgm:t>
    </dgm:pt>
    <dgm:pt modelId="{0844C371-D874-484B-84A8-3408BAFCF3AE}" type="sibTrans" cxnId="{AD612EDF-74EC-41ED-85FB-56225A676BA3}">
      <dgm:prSet/>
      <dgm:spPr/>
      <dgm:t>
        <a:bodyPr/>
        <a:lstStyle/>
        <a:p>
          <a:endParaRPr lang="en-US"/>
        </a:p>
      </dgm:t>
    </dgm:pt>
    <dgm:pt modelId="{2949EB1C-4DD7-4576-857A-51C3814084E6}">
      <dgm:prSet/>
      <dgm:spPr/>
      <dgm:t>
        <a:bodyPr/>
        <a:lstStyle/>
        <a:p>
          <a:r>
            <a:rPr lang="en-US"/>
            <a:t>Demand often drives value. </a:t>
          </a:r>
        </a:p>
      </dgm:t>
    </dgm:pt>
    <dgm:pt modelId="{2B251C7F-30B2-44FA-B4A9-2E44330F7329}" type="parTrans" cxnId="{FDB1677C-6090-46B3-882B-102C8E370358}">
      <dgm:prSet/>
      <dgm:spPr/>
      <dgm:t>
        <a:bodyPr/>
        <a:lstStyle/>
        <a:p>
          <a:endParaRPr lang="en-US"/>
        </a:p>
      </dgm:t>
    </dgm:pt>
    <dgm:pt modelId="{C3AE245A-EB06-4703-BC50-AAE146ED4A5B}" type="sibTrans" cxnId="{FDB1677C-6090-46B3-882B-102C8E370358}">
      <dgm:prSet/>
      <dgm:spPr/>
      <dgm:t>
        <a:bodyPr/>
        <a:lstStyle/>
        <a:p>
          <a:endParaRPr lang="en-US"/>
        </a:p>
      </dgm:t>
    </dgm:pt>
    <dgm:pt modelId="{C03749AE-512C-4991-AE39-3EC37B2F5BD1}" type="pres">
      <dgm:prSet presAssocID="{976A51D4-B815-4F0C-A9FA-92A6A671A687}" presName="outerComposite" presStyleCnt="0">
        <dgm:presLayoutVars>
          <dgm:chMax val="5"/>
          <dgm:dir/>
          <dgm:resizeHandles val="exact"/>
        </dgm:presLayoutVars>
      </dgm:prSet>
      <dgm:spPr/>
    </dgm:pt>
    <dgm:pt modelId="{F3BA16CC-3EAD-4955-BF6E-46E6AFAEE2D0}" type="pres">
      <dgm:prSet presAssocID="{976A51D4-B815-4F0C-A9FA-92A6A671A687}" presName="dummyMaxCanvas" presStyleCnt="0">
        <dgm:presLayoutVars/>
      </dgm:prSet>
      <dgm:spPr/>
    </dgm:pt>
    <dgm:pt modelId="{1EA4039B-1531-45CD-8650-F0B06B186D98}" type="pres">
      <dgm:prSet presAssocID="{976A51D4-B815-4F0C-A9FA-92A6A671A687}" presName="ThreeNodes_1" presStyleLbl="node1" presStyleIdx="0" presStyleCnt="3">
        <dgm:presLayoutVars>
          <dgm:bulletEnabled val="1"/>
        </dgm:presLayoutVars>
      </dgm:prSet>
      <dgm:spPr/>
    </dgm:pt>
    <dgm:pt modelId="{16346F65-37ED-4020-92E9-3ABD12604575}" type="pres">
      <dgm:prSet presAssocID="{976A51D4-B815-4F0C-A9FA-92A6A671A687}" presName="ThreeNodes_2" presStyleLbl="node1" presStyleIdx="1" presStyleCnt="3">
        <dgm:presLayoutVars>
          <dgm:bulletEnabled val="1"/>
        </dgm:presLayoutVars>
      </dgm:prSet>
      <dgm:spPr/>
    </dgm:pt>
    <dgm:pt modelId="{D3819894-1B8F-45B7-A5A8-AE3B04D8394C}" type="pres">
      <dgm:prSet presAssocID="{976A51D4-B815-4F0C-A9FA-92A6A671A687}" presName="ThreeNodes_3" presStyleLbl="node1" presStyleIdx="2" presStyleCnt="3">
        <dgm:presLayoutVars>
          <dgm:bulletEnabled val="1"/>
        </dgm:presLayoutVars>
      </dgm:prSet>
      <dgm:spPr/>
    </dgm:pt>
    <dgm:pt modelId="{70CED8B8-5E5A-47E5-98B6-164DBAD21C5D}" type="pres">
      <dgm:prSet presAssocID="{976A51D4-B815-4F0C-A9FA-92A6A671A687}" presName="ThreeConn_1-2" presStyleLbl="fgAccFollowNode1" presStyleIdx="0" presStyleCnt="2">
        <dgm:presLayoutVars>
          <dgm:bulletEnabled val="1"/>
        </dgm:presLayoutVars>
      </dgm:prSet>
      <dgm:spPr/>
    </dgm:pt>
    <dgm:pt modelId="{D96F202A-C467-49E1-9DD8-BEDCED1EFEC8}" type="pres">
      <dgm:prSet presAssocID="{976A51D4-B815-4F0C-A9FA-92A6A671A687}" presName="ThreeConn_2-3" presStyleLbl="fgAccFollowNode1" presStyleIdx="1" presStyleCnt="2">
        <dgm:presLayoutVars>
          <dgm:bulletEnabled val="1"/>
        </dgm:presLayoutVars>
      </dgm:prSet>
      <dgm:spPr/>
    </dgm:pt>
    <dgm:pt modelId="{94A0DF7D-D59F-4ACF-B87E-6551922BC945}" type="pres">
      <dgm:prSet presAssocID="{976A51D4-B815-4F0C-A9FA-92A6A671A687}" presName="ThreeNodes_1_text" presStyleLbl="node1" presStyleIdx="2" presStyleCnt="3">
        <dgm:presLayoutVars>
          <dgm:bulletEnabled val="1"/>
        </dgm:presLayoutVars>
      </dgm:prSet>
      <dgm:spPr/>
    </dgm:pt>
    <dgm:pt modelId="{4A950705-BDAF-4920-89B0-43AE4B8995CD}" type="pres">
      <dgm:prSet presAssocID="{976A51D4-B815-4F0C-A9FA-92A6A671A687}" presName="ThreeNodes_2_text" presStyleLbl="node1" presStyleIdx="2" presStyleCnt="3">
        <dgm:presLayoutVars>
          <dgm:bulletEnabled val="1"/>
        </dgm:presLayoutVars>
      </dgm:prSet>
      <dgm:spPr/>
    </dgm:pt>
    <dgm:pt modelId="{1A00597A-D4EB-4998-9E90-D5D2A022621D}" type="pres">
      <dgm:prSet presAssocID="{976A51D4-B815-4F0C-A9FA-92A6A671A687}" presName="ThreeNodes_3_text" presStyleLbl="node1" presStyleIdx="2" presStyleCnt="3">
        <dgm:presLayoutVars>
          <dgm:bulletEnabled val="1"/>
        </dgm:presLayoutVars>
      </dgm:prSet>
      <dgm:spPr/>
    </dgm:pt>
  </dgm:ptLst>
  <dgm:cxnLst>
    <dgm:cxn modelId="{13CCD003-1315-47F6-9AAA-50B8D2AB9673}" type="presOf" srcId="{16C04FF1-E46E-41BA-A5DB-F47336F0CBB1}" destId="{70CED8B8-5E5A-47E5-98B6-164DBAD21C5D}" srcOrd="0" destOrd="0" presId="urn:microsoft.com/office/officeart/2005/8/layout/vProcess5"/>
    <dgm:cxn modelId="{738F7C1B-7A45-4675-99B6-A72166F5FEAE}" type="presOf" srcId="{BE627DB2-F9B5-4E79-A36C-8B14DA8EA4E3}" destId="{94A0DF7D-D59F-4ACF-B87E-6551922BC945}" srcOrd="1" destOrd="0" presId="urn:microsoft.com/office/officeart/2005/8/layout/vProcess5"/>
    <dgm:cxn modelId="{C2350C39-5C55-4025-B593-D28980B3844F}" type="presOf" srcId="{B35DE5D3-7375-4964-84E7-D7CAB9C7936B}" destId="{4A950705-BDAF-4920-89B0-43AE4B8995CD}" srcOrd="1" destOrd="0" presId="urn:microsoft.com/office/officeart/2005/8/layout/vProcess5"/>
    <dgm:cxn modelId="{D6BDC94E-233C-43E8-8DA2-26C036114474}" type="presOf" srcId="{0844C371-D874-484B-84A8-3408BAFCF3AE}" destId="{D96F202A-C467-49E1-9DD8-BEDCED1EFEC8}" srcOrd="0" destOrd="0" presId="urn:microsoft.com/office/officeart/2005/8/layout/vProcess5"/>
    <dgm:cxn modelId="{6979D279-24DB-48AB-8142-BDA2F52176AB}" type="presOf" srcId="{B35DE5D3-7375-4964-84E7-D7CAB9C7936B}" destId="{16346F65-37ED-4020-92E9-3ABD12604575}" srcOrd="0" destOrd="0" presId="urn:microsoft.com/office/officeart/2005/8/layout/vProcess5"/>
    <dgm:cxn modelId="{FDB1677C-6090-46B3-882B-102C8E370358}" srcId="{976A51D4-B815-4F0C-A9FA-92A6A671A687}" destId="{2949EB1C-4DD7-4576-857A-51C3814084E6}" srcOrd="2" destOrd="0" parTransId="{2B251C7F-30B2-44FA-B4A9-2E44330F7329}" sibTransId="{C3AE245A-EB06-4703-BC50-AAE146ED4A5B}"/>
    <dgm:cxn modelId="{0730FC8E-146F-4115-ABA8-8C1D4F2ED6D1}" type="presOf" srcId="{BE627DB2-F9B5-4E79-A36C-8B14DA8EA4E3}" destId="{1EA4039B-1531-45CD-8650-F0B06B186D98}" srcOrd="0" destOrd="0" presId="urn:microsoft.com/office/officeart/2005/8/layout/vProcess5"/>
    <dgm:cxn modelId="{8010CBA2-A38D-4786-833E-4938E1139F8C}" type="presOf" srcId="{976A51D4-B815-4F0C-A9FA-92A6A671A687}" destId="{C03749AE-512C-4991-AE39-3EC37B2F5BD1}" srcOrd="0" destOrd="0" presId="urn:microsoft.com/office/officeart/2005/8/layout/vProcess5"/>
    <dgm:cxn modelId="{BD4F6DAE-6756-476C-BDEB-C5C0E54DB0DB}" type="presOf" srcId="{2949EB1C-4DD7-4576-857A-51C3814084E6}" destId="{1A00597A-D4EB-4998-9E90-D5D2A022621D}" srcOrd="1" destOrd="0" presId="urn:microsoft.com/office/officeart/2005/8/layout/vProcess5"/>
    <dgm:cxn modelId="{1D69DAC4-397B-4F10-9D7C-47077CD7480B}" type="presOf" srcId="{2949EB1C-4DD7-4576-857A-51C3814084E6}" destId="{D3819894-1B8F-45B7-A5A8-AE3B04D8394C}" srcOrd="0" destOrd="0" presId="urn:microsoft.com/office/officeart/2005/8/layout/vProcess5"/>
    <dgm:cxn modelId="{D40FC7C7-A5E5-4FB7-8C6F-3531AE6662E1}" srcId="{976A51D4-B815-4F0C-A9FA-92A6A671A687}" destId="{BE627DB2-F9B5-4E79-A36C-8B14DA8EA4E3}" srcOrd="0" destOrd="0" parTransId="{AAF251E3-8262-493E-A7E9-EB8B16E5C24D}" sibTransId="{16C04FF1-E46E-41BA-A5DB-F47336F0CBB1}"/>
    <dgm:cxn modelId="{AD612EDF-74EC-41ED-85FB-56225A676BA3}" srcId="{976A51D4-B815-4F0C-A9FA-92A6A671A687}" destId="{B35DE5D3-7375-4964-84E7-D7CAB9C7936B}" srcOrd="1" destOrd="0" parTransId="{0F945810-4570-4F4F-871E-3B68CAC8DCC4}" sibTransId="{0844C371-D874-484B-84A8-3408BAFCF3AE}"/>
    <dgm:cxn modelId="{E9073C95-450E-412E-8379-4675E0CC3335}" type="presParOf" srcId="{C03749AE-512C-4991-AE39-3EC37B2F5BD1}" destId="{F3BA16CC-3EAD-4955-BF6E-46E6AFAEE2D0}" srcOrd="0" destOrd="0" presId="urn:microsoft.com/office/officeart/2005/8/layout/vProcess5"/>
    <dgm:cxn modelId="{D6626EB7-F60D-4182-B5C5-DE83C793FD58}" type="presParOf" srcId="{C03749AE-512C-4991-AE39-3EC37B2F5BD1}" destId="{1EA4039B-1531-45CD-8650-F0B06B186D98}" srcOrd="1" destOrd="0" presId="urn:microsoft.com/office/officeart/2005/8/layout/vProcess5"/>
    <dgm:cxn modelId="{485B9B46-632B-4E4E-91BE-CB2906B2875C}" type="presParOf" srcId="{C03749AE-512C-4991-AE39-3EC37B2F5BD1}" destId="{16346F65-37ED-4020-92E9-3ABD12604575}" srcOrd="2" destOrd="0" presId="urn:microsoft.com/office/officeart/2005/8/layout/vProcess5"/>
    <dgm:cxn modelId="{56C5DE3A-A7E9-4A0C-BC00-D670984AB9EE}" type="presParOf" srcId="{C03749AE-512C-4991-AE39-3EC37B2F5BD1}" destId="{D3819894-1B8F-45B7-A5A8-AE3B04D8394C}" srcOrd="3" destOrd="0" presId="urn:microsoft.com/office/officeart/2005/8/layout/vProcess5"/>
    <dgm:cxn modelId="{32379B0C-E352-442F-9101-646DB251B8FE}" type="presParOf" srcId="{C03749AE-512C-4991-AE39-3EC37B2F5BD1}" destId="{70CED8B8-5E5A-47E5-98B6-164DBAD21C5D}" srcOrd="4" destOrd="0" presId="urn:microsoft.com/office/officeart/2005/8/layout/vProcess5"/>
    <dgm:cxn modelId="{A12DF3C8-17BD-4D14-BC97-329FF5FFAA1B}" type="presParOf" srcId="{C03749AE-512C-4991-AE39-3EC37B2F5BD1}" destId="{D96F202A-C467-49E1-9DD8-BEDCED1EFEC8}" srcOrd="5" destOrd="0" presId="urn:microsoft.com/office/officeart/2005/8/layout/vProcess5"/>
    <dgm:cxn modelId="{F9D3067C-1C44-4DA0-A036-A09C1FC6F025}" type="presParOf" srcId="{C03749AE-512C-4991-AE39-3EC37B2F5BD1}" destId="{94A0DF7D-D59F-4ACF-B87E-6551922BC945}" srcOrd="6" destOrd="0" presId="urn:microsoft.com/office/officeart/2005/8/layout/vProcess5"/>
    <dgm:cxn modelId="{B9757331-FD00-49AD-9C28-32E6C6931C84}" type="presParOf" srcId="{C03749AE-512C-4991-AE39-3EC37B2F5BD1}" destId="{4A950705-BDAF-4920-89B0-43AE4B8995CD}" srcOrd="7" destOrd="0" presId="urn:microsoft.com/office/officeart/2005/8/layout/vProcess5"/>
    <dgm:cxn modelId="{B2CFF8DA-4537-4615-8903-5EDF86E9A58D}" type="presParOf" srcId="{C03749AE-512C-4991-AE39-3EC37B2F5BD1}" destId="{1A00597A-D4EB-4998-9E90-D5D2A022621D}"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0620AC-02EB-4A53-AFD3-12566DD5893A}" type="doc">
      <dgm:prSet loTypeId="urn:microsoft.com/office/officeart/2005/8/layout/hProcess9" loCatId="process" qsTypeId="urn:microsoft.com/office/officeart/2005/8/quickstyle/simple1" qsCatId="simple" csTypeId="urn:microsoft.com/office/officeart/2005/8/colors/accent1_2" csCatId="accent1" phldr="1"/>
      <dgm:spPr/>
    </dgm:pt>
    <dgm:pt modelId="{F930ADB7-D51D-4A5C-92F6-B51B06921C97}">
      <dgm:prSet phldrT="[Text]" custT="1"/>
      <dgm:spPr/>
      <dgm:t>
        <a:bodyPr/>
        <a:lstStyle/>
        <a:p>
          <a:r>
            <a:rPr lang="en-NZ" sz="2800" dirty="0"/>
            <a:t>Activity 1</a:t>
          </a:r>
        </a:p>
      </dgm:t>
    </dgm:pt>
    <dgm:pt modelId="{07DF3816-3DC0-4796-91A5-745ED2018DCE}" type="parTrans" cxnId="{8B01301C-7B77-4C3E-BC58-66B28DF35F4A}">
      <dgm:prSet/>
      <dgm:spPr/>
      <dgm:t>
        <a:bodyPr/>
        <a:lstStyle/>
        <a:p>
          <a:endParaRPr lang="en-NZ"/>
        </a:p>
      </dgm:t>
    </dgm:pt>
    <dgm:pt modelId="{6A644778-677C-4D3C-B835-32F54FE481A6}" type="sibTrans" cxnId="{8B01301C-7B77-4C3E-BC58-66B28DF35F4A}">
      <dgm:prSet/>
      <dgm:spPr/>
      <dgm:t>
        <a:bodyPr/>
        <a:lstStyle/>
        <a:p>
          <a:endParaRPr lang="en-NZ"/>
        </a:p>
      </dgm:t>
    </dgm:pt>
    <dgm:pt modelId="{D8390017-8880-4213-A1E2-C7C8AA701C90}">
      <dgm:prSet phldrT="[Text]"/>
      <dgm:spPr/>
      <dgm:t>
        <a:bodyPr/>
        <a:lstStyle/>
        <a:p>
          <a:r>
            <a:rPr lang="en-NZ" dirty="0"/>
            <a:t>Activity 2</a:t>
          </a:r>
        </a:p>
      </dgm:t>
    </dgm:pt>
    <dgm:pt modelId="{37E67B95-86E1-4781-BA7C-B069A58E6B98}" type="parTrans" cxnId="{ECF83186-DEF8-4F53-B4B3-3BFEF63D4186}">
      <dgm:prSet/>
      <dgm:spPr/>
      <dgm:t>
        <a:bodyPr/>
        <a:lstStyle/>
        <a:p>
          <a:endParaRPr lang="en-NZ"/>
        </a:p>
      </dgm:t>
    </dgm:pt>
    <dgm:pt modelId="{0E3F682E-9A4B-42CC-B9FF-9AF0C31E953A}" type="sibTrans" cxnId="{ECF83186-DEF8-4F53-B4B3-3BFEF63D4186}">
      <dgm:prSet/>
      <dgm:spPr/>
      <dgm:t>
        <a:bodyPr/>
        <a:lstStyle/>
        <a:p>
          <a:endParaRPr lang="en-NZ"/>
        </a:p>
      </dgm:t>
    </dgm:pt>
    <dgm:pt modelId="{55D7E39E-3441-4146-8A81-54C822807605}">
      <dgm:prSet phldrT="[Text]"/>
      <dgm:spPr/>
      <dgm:t>
        <a:bodyPr/>
        <a:lstStyle/>
        <a:p>
          <a:r>
            <a:rPr lang="en-NZ" dirty="0"/>
            <a:t>Activity 3</a:t>
          </a:r>
        </a:p>
      </dgm:t>
    </dgm:pt>
    <dgm:pt modelId="{437D7E51-7708-434F-9D53-36171FD80070}" type="parTrans" cxnId="{19BC7B69-57F6-48DA-BE47-CCF25EAA8B04}">
      <dgm:prSet/>
      <dgm:spPr/>
      <dgm:t>
        <a:bodyPr/>
        <a:lstStyle/>
        <a:p>
          <a:endParaRPr lang="en-NZ"/>
        </a:p>
      </dgm:t>
    </dgm:pt>
    <dgm:pt modelId="{71936A51-A5FA-408C-AEEB-179E9BB4AF8C}" type="sibTrans" cxnId="{19BC7B69-57F6-48DA-BE47-CCF25EAA8B04}">
      <dgm:prSet/>
      <dgm:spPr/>
      <dgm:t>
        <a:bodyPr/>
        <a:lstStyle/>
        <a:p>
          <a:endParaRPr lang="en-NZ"/>
        </a:p>
      </dgm:t>
    </dgm:pt>
    <dgm:pt modelId="{B84E1E31-5E1A-4BC9-B782-12603F133E2E}" type="pres">
      <dgm:prSet presAssocID="{8A0620AC-02EB-4A53-AFD3-12566DD5893A}" presName="CompostProcess" presStyleCnt="0">
        <dgm:presLayoutVars>
          <dgm:dir/>
          <dgm:resizeHandles val="exact"/>
        </dgm:presLayoutVars>
      </dgm:prSet>
      <dgm:spPr/>
    </dgm:pt>
    <dgm:pt modelId="{B5607FA7-EA34-4F78-AF24-F4A0342F8B00}" type="pres">
      <dgm:prSet presAssocID="{8A0620AC-02EB-4A53-AFD3-12566DD5893A}" presName="arrow" presStyleLbl="bgShp" presStyleIdx="0" presStyleCnt="1" custLinFactNeighborX="736" custLinFactNeighborY="49521"/>
      <dgm:spPr/>
    </dgm:pt>
    <dgm:pt modelId="{2D9460E6-DBB7-4B78-8F34-361B57A7D8B0}" type="pres">
      <dgm:prSet presAssocID="{8A0620AC-02EB-4A53-AFD3-12566DD5893A}" presName="linearProcess" presStyleCnt="0"/>
      <dgm:spPr/>
    </dgm:pt>
    <dgm:pt modelId="{E214BC6F-B7CF-45D7-8DB1-B409ECDC18F1}" type="pres">
      <dgm:prSet presAssocID="{F930ADB7-D51D-4A5C-92F6-B51B06921C97}" presName="textNode" presStyleLbl="node1" presStyleIdx="0" presStyleCnt="3">
        <dgm:presLayoutVars>
          <dgm:bulletEnabled val="1"/>
        </dgm:presLayoutVars>
      </dgm:prSet>
      <dgm:spPr/>
    </dgm:pt>
    <dgm:pt modelId="{3A9DA35E-569D-43A3-855C-E4FBCB7BBC34}" type="pres">
      <dgm:prSet presAssocID="{6A644778-677C-4D3C-B835-32F54FE481A6}" presName="sibTrans" presStyleCnt="0"/>
      <dgm:spPr/>
    </dgm:pt>
    <dgm:pt modelId="{B9D2F8C3-A042-449B-A728-9008E8D8FAED}" type="pres">
      <dgm:prSet presAssocID="{D8390017-8880-4213-A1E2-C7C8AA701C90}" presName="textNode" presStyleLbl="node1" presStyleIdx="1" presStyleCnt="3">
        <dgm:presLayoutVars>
          <dgm:bulletEnabled val="1"/>
        </dgm:presLayoutVars>
      </dgm:prSet>
      <dgm:spPr/>
    </dgm:pt>
    <dgm:pt modelId="{F5C9CAE0-A92D-484F-96DD-E84B6CD7A0CC}" type="pres">
      <dgm:prSet presAssocID="{0E3F682E-9A4B-42CC-B9FF-9AF0C31E953A}" presName="sibTrans" presStyleCnt="0"/>
      <dgm:spPr/>
    </dgm:pt>
    <dgm:pt modelId="{DC186788-4C5B-4940-94A1-F1B54CC4E6E3}" type="pres">
      <dgm:prSet presAssocID="{55D7E39E-3441-4146-8A81-54C822807605}" presName="textNode" presStyleLbl="node1" presStyleIdx="2" presStyleCnt="3">
        <dgm:presLayoutVars>
          <dgm:bulletEnabled val="1"/>
        </dgm:presLayoutVars>
      </dgm:prSet>
      <dgm:spPr/>
    </dgm:pt>
  </dgm:ptLst>
  <dgm:cxnLst>
    <dgm:cxn modelId="{8B01301C-7B77-4C3E-BC58-66B28DF35F4A}" srcId="{8A0620AC-02EB-4A53-AFD3-12566DD5893A}" destId="{F930ADB7-D51D-4A5C-92F6-B51B06921C97}" srcOrd="0" destOrd="0" parTransId="{07DF3816-3DC0-4796-91A5-745ED2018DCE}" sibTransId="{6A644778-677C-4D3C-B835-32F54FE481A6}"/>
    <dgm:cxn modelId="{9896702F-8765-4ABC-B817-D1E56CEF0718}" type="presOf" srcId="{D8390017-8880-4213-A1E2-C7C8AA701C90}" destId="{B9D2F8C3-A042-449B-A728-9008E8D8FAED}" srcOrd="0" destOrd="0" presId="urn:microsoft.com/office/officeart/2005/8/layout/hProcess9"/>
    <dgm:cxn modelId="{9B0FA33A-1D9D-436A-BF13-3CC11E79F70A}" type="presOf" srcId="{55D7E39E-3441-4146-8A81-54C822807605}" destId="{DC186788-4C5B-4940-94A1-F1B54CC4E6E3}" srcOrd="0" destOrd="0" presId="urn:microsoft.com/office/officeart/2005/8/layout/hProcess9"/>
    <dgm:cxn modelId="{19BC7B69-57F6-48DA-BE47-CCF25EAA8B04}" srcId="{8A0620AC-02EB-4A53-AFD3-12566DD5893A}" destId="{55D7E39E-3441-4146-8A81-54C822807605}" srcOrd="2" destOrd="0" parTransId="{437D7E51-7708-434F-9D53-36171FD80070}" sibTransId="{71936A51-A5FA-408C-AEEB-179E9BB4AF8C}"/>
    <dgm:cxn modelId="{86E5A77C-11F8-4F8C-AD08-BAB55575BAB0}" type="presOf" srcId="{F930ADB7-D51D-4A5C-92F6-B51B06921C97}" destId="{E214BC6F-B7CF-45D7-8DB1-B409ECDC18F1}" srcOrd="0" destOrd="0" presId="urn:microsoft.com/office/officeart/2005/8/layout/hProcess9"/>
    <dgm:cxn modelId="{ECF83186-DEF8-4F53-B4B3-3BFEF63D4186}" srcId="{8A0620AC-02EB-4A53-AFD3-12566DD5893A}" destId="{D8390017-8880-4213-A1E2-C7C8AA701C90}" srcOrd="1" destOrd="0" parTransId="{37E67B95-86E1-4781-BA7C-B069A58E6B98}" sibTransId="{0E3F682E-9A4B-42CC-B9FF-9AF0C31E953A}"/>
    <dgm:cxn modelId="{27D201B1-E245-4EDB-8DE5-A29AF42CEEAC}" type="presOf" srcId="{8A0620AC-02EB-4A53-AFD3-12566DD5893A}" destId="{B84E1E31-5E1A-4BC9-B782-12603F133E2E}" srcOrd="0" destOrd="0" presId="urn:microsoft.com/office/officeart/2005/8/layout/hProcess9"/>
    <dgm:cxn modelId="{B06918CE-F970-4D2D-92F0-D1805124650B}" type="presParOf" srcId="{B84E1E31-5E1A-4BC9-B782-12603F133E2E}" destId="{B5607FA7-EA34-4F78-AF24-F4A0342F8B00}" srcOrd="0" destOrd="0" presId="urn:microsoft.com/office/officeart/2005/8/layout/hProcess9"/>
    <dgm:cxn modelId="{44282E68-1F48-4475-A4FF-D0F193ED13AF}" type="presParOf" srcId="{B84E1E31-5E1A-4BC9-B782-12603F133E2E}" destId="{2D9460E6-DBB7-4B78-8F34-361B57A7D8B0}" srcOrd="1" destOrd="0" presId="urn:microsoft.com/office/officeart/2005/8/layout/hProcess9"/>
    <dgm:cxn modelId="{A4A5E140-2112-4FE7-8E57-5EB450341189}" type="presParOf" srcId="{2D9460E6-DBB7-4B78-8F34-361B57A7D8B0}" destId="{E214BC6F-B7CF-45D7-8DB1-B409ECDC18F1}" srcOrd="0" destOrd="0" presId="urn:microsoft.com/office/officeart/2005/8/layout/hProcess9"/>
    <dgm:cxn modelId="{0CE54CF5-2431-4327-ACCF-1BC4A6F1415E}" type="presParOf" srcId="{2D9460E6-DBB7-4B78-8F34-361B57A7D8B0}" destId="{3A9DA35E-569D-43A3-855C-E4FBCB7BBC34}" srcOrd="1" destOrd="0" presId="urn:microsoft.com/office/officeart/2005/8/layout/hProcess9"/>
    <dgm:cxn modelId="{EA563D54-6390-41FF-BCDB-BD596BBABF73}" type="presParOf" srcId="{2D9460E6-DBB7-4B78-8F34-361B57A7D8B0}" destId="{B9D2F8C3-A042-449B-A728-9008E8D8FAED}" srcOrd="2" destOrd="0" presId="urn:microsoft.com/office/officeart/2005/8/layout/hProcess9"/>
    <dgm:cxn modelId="{E25C57AD-8D98-49EA-81E9-CD640D735DE1}" type="presParOf" srcId="{2D9460E6-DBB7-4B78-8F34-361B57A7D8B0}" destId="{F5C9CAE0-A92D-484F-96DD-E84B6CD7A0CC}" srcOrd="3" destOrd="0" presId="urn:microsoft.com/office/officeart/2005/8/layout/hProcess9"/>
    <dgm:cxn modelId="{B69635EC-F628-4FCD-AC59-F889F99C5B5F}" type="presParOf" srcId="{2D9460E6-DBB7-4B78-8F34-361B57A7D8B0}" destId="{DC186788-4C5B-4940-94A1-F1B54CC4E6E3}"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FC3405-7FA5-4735-89AB-D942CDD89C5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3810B8A-9BB1-4BEE-9D84-38B449A2DE7B}">
      <dgm:prSet/>
      <dgm:spPr/>
      <dgm:t>
        <a:bodyPr/>
        <a:lstStyle/>
        <a:p>
          <a:r>
            <a:rPr lang="en-NZ"/>
            <a:t>Value and value co-creation</a:t>
          </a:r>
          <a:endParaRPr lang="en-US"/>
        </a:p>
      </dgm:t>
    </dgm:pt>
    <dgm:pt modelId="{D3ACCFD8-2746-43E8-A0FA-7B31095B020B}" type="parTrans" cxnId="{D36E93AC-FEF4-42A6-921C-2C576214CA4D}">
      <dgm:prSet/>
      <dgm:spPr/>
      <dgm:t>
        <a:bodyPr/>
        <a:lstStyle/>
        <a:p>
          <a:endParaRPr lang="en-US"/>
        </a:p>
      </dgm:t>
    </dgm:pt>
    <dgm:pt modelId="{0655E6D1-CAE4-4641-B331-28B453A5FF59}" type="sibTrans" cxnId="{D36E93AC-FEF4-42A6-921C-2C576214CA4D}">
      <dgm:prSet/>
      <dgm:spPr/>
      <dgm:t>
        <a:bodyPr/>
        <a:lstStyle/>
        <a:p>
          <a:endParaRPr lang="en-US"/>
        </a:p>
      </dgm:t>
    </dgm:pt>
    <dgm:pt modelId="{BAA9D50E-E7BE-4E6A-BA66-62977F21424D}">
      <dgm:prSet/>
      <dgm:spPr/>
      <dgm:t>
        <a:bodyPr/>
        <a:lstStyle/>
        <a:p>
          <a:r>
            <a:rPr lang="en-NZ" dirty="0"/>
            <a:t>Organisations, service providers, service consumers, and other stakeholders</a:t>
          </a:r>
          <a:endParaRPr lang="en-US" dirty="0"/>
        </a:p>
      </dgm:t>
    </dgm:pt>
    <dgm:pt modelId="{7B1D859F-AE83-4FEE-AD94-F2A92A3C7D1D}" type="parTrans" cxnId="{E0681F08-94D4-4E06-A40D-E75F4277E699}">
      <dgm:prSet/>
      <dgm:spPr/>
      <dgm:t>
        <a:bodyPr/>
        <a:lstStyle/>
        <a:p>
          <a:endParaRPr lang="en-US"/>
        </a:p>
      </dgm:t>
    </dgm:pt>
    <dgm:pt modelId="{915DEF35-DCCF-44A0-9B10-A0BC4DDAE73A}" type="sibTrans" cxnId="{E0681F08-94D4-4E06-A40D-E75F4277E699}">
      <dgm:prSet/>
      <dgm:spPr/>
      <dgm:t>
        <a:bodyPr/>
        <a:lstStyle/>
        <a:p>
          <a:endParaRPr lang="en-US"/>
        </a:p>
      </dgm:t>
    </dgm:pt>
    <dgm:pt modelId="{73DEA698-A4F2-4DA4-A3C5-113A7D7D840C}">
      <dgm:prSet/>
      <dgm:spPr/>
      <dgm:t>
        <a:bodyPr/>
        <a:lstStyle/>
        <a:p>
          <a:r>
            <a:rPr lang="en-NZ"/>
            <a:t>Products and services</a:t>
          </a:r>
          <a:endParaRPr lang="en-US"/>
        </a:p>
      </dgm:t>
    </dgm:pt>
    <dgm:pt modelId="{EA219F34-37DB-4A9F-BADB-5D01518E0C8F}" type="parTrans" cxnId="{192B437A-C8E8-49BA-B021-22A6BD121D69}">
      <dgm:prSet/>
      <dgm:spPr/>
      <dgm:t>
        <a:bodyPr/>
        <a:lstStyle/>
        <a:p>
          <a:endParaRPr lang="en-US"/>
        </a:p>
      </dgm:t>
    </dgm:pt>
    <dgm:pt modelId="{BD656BA0-DD71-4EF2-9C17-4D681E174578}" type="sibTrans" cxnId="{192B437A-C8E8-49BA-B021-22A6BD121D69}">
      <dgm:prSet/>
      <dgm:spPr/>
      <dgm:t>
        <a:bodyPr/>
        <a:lstStyle/>
        <a:p>
          <a:endParaRPr lang="en-US"/>
        </a:p>
      </dgm:t>
    </dgm:pt>
    <dgm:pt modelId="{9E52A4CE-0A52-42C3-B3E0-5B41EFAE14E5}">
      <dgm:prSet/>
      <dgm:spPr/>
      <dgm:t>
        <a:bodyPr/>
        <a:lstStyle/>
        <a:p>
          <a:r>
            <a:rPr lang="en-NZ"/>
            <a:t>Service relationships</a:t>
          </a:r>
          <a:endParaRPr lang="en-US"/>
        </a:p>
      </dgm:t>
    </dgm:pt>
    <dgm:pt modelId="{4B4E40BA-E201-40F7-9151-A3E2AC16AB86}" type="parTrans" cxnId="{18A42923-C78B-4A66-993C-638F910EE838}">
      <dgm:prSet/>
      <dgm:spPr/>
      <dgm:t>
        <a:bodyPr/>
        <a:lstStyle/>
        <a:p>
          <a:endParaRPr lang="en-US"/>
        </a:p>
      </dgm:t>
    </dgm:pt>
    <dgm:pt modelId="{88E13711-CC2B-4308-87EA-30F0059348A7}" type="sibTrans" cxnId="{18A42923-C78B-4A66-993C-638F910EE838}">
      <dgm:prSet/>
      <dgm:spPr/>
      <dgm:t>
        <a:bodyPr/>
        <a:lstStyle/>
        <a:p>
          <a:endParaRPr lang="en-US"/>
        </a:p>
      </dgm:t>
    </dgm:pt>
    <dgm:pt modelId="{9EFEBC79-D251-4A03-8590-BD53354A12E0}">
      <dgm:prSet/>
      <dgm:spPr/>
      <dgm:t>
        <a:bodyPr/>
        <a:lstStyle/>
        <a:p>
          <a:r>
            <a:rPr lang="en-NZ"/>
            <a:t>Value: outcomes, costs and risks</a:t>
          </a:r>
          <a:endParaRPr lang="en-US"/>
        </a:p>
      </dgm:t>
    </dgm:pt>
    <dgm:pt modelId="{6901D727-7995-4EC9-A970-E642CA789C40}" type="parTrans" cxnId="{E0C820D9-1D73-4969-9E7C-E0BF98B54895}">
      <dgm:prSet/>
      <dgm:spPr/>
      <dgm:t>
        <a:bodyPr/>
        <a:lstStyle/>
        <a:p>
          <a:endParaRPr lang="en-US"/>
        </a:p>
      </dgm:t>
    </dgm:pt>
    <dgm:pt modelId="{4C681065-EF88-41C3-98CC-E3AA2027A60F}" type="sibTrans" cxnId="{E0C820D9-1D73-4969-9E7C-E0BF98B54895}">
      <dgm:prSet/>
      <dgm:spPr/>
      <dgm:t>
        <a:bodyPr/>
        <a:lstStyle/>
        <a:p>
          <a:endParaRPr lang="en-US"/>
        </a:p>
      </dgm:t>
    </dgm:pt>
    <dgm:pt modelId="{598716C4-2747-44BC-B814-11A3ED57BB6D}" type="pres">
      <dgm:prSet presAssocID="{18FC3405-7FA5-4735-89AB-D942CDD89C5E}" presName="linear" presStyleCnt="0">
        <dgm:presLayoutVars>
          <dgm:animLvl val="lvl"/>
          <dgm:resizeHandles val="exact"/>
        </dgm:presLayoutVars>
      </dgm:prSet>
      <dgm:spPr/>
    </dgm:pt>
    <dgm:pt modelId="{7D806D63-B03C-46B8-9051-141ECFB63183}" type="pres">
      <dgm:prSet presAssocID="{33810B8A-9BB1-4BEE-9D84-38B449A2DE7B}" presName="parentText" presStyleLbl="node1" presStyleIdx="0" presStyleCnt="5">
        <dgm:presLayoutVars>
          <dgm:chMax val="0"/>
          <dgm:bulletEnabled val="1"/>
        </dgm:presLayoutVars>
      </dgm:prSet>
      <dgm:spPr/>
    </dgm:pt>
    <dgm:pt modelId="{6C875EA1-918A-48DD-83C5-FB639042B476}" type="pres">
      <dgm:prSet presAssocID="{0655E6D1-CAE4-4641-B331-28B453A5FF59}" presName="spacer" presStyleCnt="0"/>
      <dgm:spPr/>
    </dgm:pt>
    <dgm:pt modelId="{89B11CED-E16E-4E4A-9402-BA5E917F6E05}" type="pres">
      <dgm:prSet presAssocID="{BAA9D50E-E7BE-4E6A-BA66-62977F21424D}" presName="parentText" presStyleLbl="node1" presStyleIdx="1" presStyleCnt="5">
        <dgm:presLayoutVars>
          <dgm:chMax val="0"/>
          <dgm:bulletEnabled val="1"/>
        </dgm:presLayoutVars>
      </dgm:prSet>
      <dgm:spPr/>
    </dgm:pt>
    <dgm:pt modelId="{C0BCBED2-27C6-4AAE-9C74-0E09A447EB91}" type="pres">
      <dgm:prSet presAssocID="{915DEF35-DCCF-44A0-9B10-A0BC4DDAE73A}" presName="spacer" presStyleCnt="0"/>
      <dgm:spPr/>
    </dgm:pt>
    <dgm:pt modelId="{F7EC016A-0A24-42DC-9D12-0E84348C8B5E}" type="pres">
      <dgm:prSet presAssocID="{73DEA698-A4F2-4DA4-A3C5-113A7D7D840C}" presName="parentText" presStyleLbl="node1" presStyleIdx="2" presStyleCnt="5">
        <dgm:presLayoutVars>
          <dgm:chMax val="0"/>
          <dgm:bulletEnabled val="1"/>
        </dgm:presLayoutVars>
      </dgm:prSet>
      <dgm:spPr/>
    </dgm:pt>
    <dgm:pt modelId="{D0BDB9CD-5D78-48F3-A591-2A526CB069AE}" type="pres">
      <dgm:prSet presAssocID="{BD656BA0-DD71-4EF2-9C17-4D681E174578}" presName="spacer" presStyleCnt="0"/>
      <dgm:spPr/>
    </dgm:pt>
    <dgm:pt modelId="{CC21E5D9-E543-41CB-943B-44B461E1D178}" type="pres">
      <dgm:prSet presAssocID="{9E52A4CE-0A52-42C3-B3E0-5B41EFAE14E5}" presName="parentText" presStyleLbl="node1" presStyleIdx="3" presStyleCnt="5">
        <dgm:presLayoutVars>
          <dgm:chMax val="0"/>
          <dgm:bulletEnabled val="1"/>
        </dgm:presLayoutVars>
      </dgm:prSet>
      <dgm:spPr/>
    </dgm:pt>
    <dgm:pt modelId="{701E1E10-DE33-4721-B7F6-7D94D1C0ED3D}" type="pres">
      <dgm:prSet presAssocID="{88E13711-CC2B-4308-87EA-30F0059348A7}" presName="spacer" presStyleCnt="0"/>
      <dgm:spPr/>
    </dgm:pt>
    <dgm:pt modelId="{B616AEE1-A4F1-44EB-ACA2-318EEFE24433}" type="pres">
      <dgm:prSet presAssocID="{9EFEBC79-D251-4A03-8590-BD53354A12E0}" presName="parentText" presStyleLbl="node1" presStyleIdx="4" presStyleCnt="5">
        <dgm:presLayoutVars>
          <dgm:chMax val="0"/>
          <dgm:bulletEnabled val="1"/>
        </dgm:presLayoutVars>
      </dgm:prSet>
      <dgm:spPr/>
    </dgm:pt>
  </dgm:ptLst>
  <dgm:cxnLst>
    <dgm:cxn modelId="{E0681F08-94D4-4E06-A40D-E75F4277E699}" srcId="{18FC3405-7FA5-4735-89AB-D942CDD89C5E}" destId="{BAA9D50E-E7BE-4E6A-BA66-62977F21424D}" srcOrd="1" destOrd="0" parTransId="{7B1D859F-AE83-4FEE-AD94-F2A92A3C7D1D}" sibTransId="{915DEF35-DCCF-44A0-9B10-A0BC4DDAE73A}"/>
    <dgm:cxn modelId="{18A42923-C78B-4A66-993C-638F910EE838}" srcId="{18FC3405-7FA5-4735-89AB-D942CDD89C5E}" destId="{9E52A4CE-0A52-42C3-B3E0-5B41EFAE14E5}" srcOrd="3" destOrd="0" parTransId="{4B4E40BA-E201-40F7-9151-A3E2AC16AB86}" sibTransId="{88E13711-CC2B-4308-87EA-30F0059348A7}"/>
    <dgm:cxn modelId="{05ACC745-58C4-44EB-807C-737CCD2D8CE9}" type="presOf" srcId="{33810B8A-9BB1-4BEE-9D84-38B449A2DE7B}" destId="{7D806D63-B03C-46B8-9051-141ECFB63183}" srcOrd="0" destOrd="0" presId="urn:microsoft.com/office/officeart/2005/8/layout/vList2"/>
    <dgm:cxn modelId="{4DC5A66A-6ACB-43CD-B326-6ACE46E68C74}" type="presOf" srcId="{9E52A4CE-0A52-42C3-B3E0-5B41EFAE14E5}" destId="{CC21E5D9-E543-41CB-943B-44B461E1D178}" srcOrd="0" destOrd="0" presId="urn:microsoft.com/office/officeart/2005/8/layout/vList2"/>
    <dgm:cxn modelId="{192B437A-C8E8-49BA-B021-22A6BD121D69}" srcId="{18FC3405-7FA5-4735-89AB-D942CDD89C5E}" destId="{73DEA698-A4F2-4DA4-A3C5-113A7D7D840C}" srcOrd="2" destOrd="0" parTransId="{EA219F34-37DB-4A9F-BADB-5D01518E0C8F}" sibTransId="{BD656BA0-DD71-4EF2-9C17-4D681E174578}"/>
    <dgm:cxn modelId="{F1D0B188-5A45-4B6C-A335-60093DC2C3A0}" type="presOf" srcId="{BAA9D50E-E7BE-4E6A-BA66-62977F21424D}" destId="{89B11CED-E16E-4E4A-9402-BA5E917F6E05}" srcOrd="0" destOrd="0" presId="urn:microsoft.com/office/officeart/2005/8/layout/vList2"/>
    <dgm:cxn modelId="{DCECCE8A-B9F7-46A4-A3D1-FC48A10440F6}" type="presOf" srcId="{18FC3405-7FA5-4735-89AB-D942CDD89C5E}" destId="{598716C4-2747-44BC-B814-11A3ED57BB6D}" srcOrd="0" destOrd="0" presId="urn:microsoft.com/office/officeart/2005/8/layout/vList2"/>
    <dgm:cxn modelId="{D36E93AC-FEF4-42A6-921C-2C576214CA4D}" srcId="{18FC3405-7FA5-4735-89AB-D942CDD89C5E}" destId="{33810B8A-9BB1-4BEE-9D84-38B449A2DE7B}" srcOrd="0" destOrd="0" parTransId="{D3ACCFD8-2746-43E8-A0FA-7B31095B020B}" sibTransId="{0655E6D1-CAE4-4641-B331-28B453A5FF59}"/>
    <dgm:cxn modelId="{7AD946D8-D19F-4246-952D-2742B984ACBF}" type="presOf" srcId="{9EFEBC79-D251-4A03-8590-BD53354A12E0}" destId="{B616AEE1-A4F1-44EB-ACA2-318EEFE24433}" srcOrd="0" destOrd="0" presId="urn:microsoft.com/office/officeart/2005/8/layout/vList2"/>
    <dgm:cxn modelId="{E0C820D9-1D73-4969-9E7C-E0BF98B54895}" srcId="{18FC3405-7FA5-4735-89AB-D942CDD89C5E}" destId="{9EFEBC79-D251-4A03-8590-BD53354A12E0}" srcOrd="4" destOrd="0" parTransId="{6901D727-7995-4EC9-A970-E642CA789C40}" sibTransId="{4C681065-EF88-41C3-98CC-E3AA2027A60F}"/>
    <dgm:cxn modelId="{88A265F5-5450-4BDC-BDBB-42B4F044DD54}" type="presOf" srcId="{73DEA698-A4F2-4DA4-A3C5-113A7D7D840C}" destId="{F7EC016A-0A24-42DC-9D12-0E84348C8B5E}" srcOrd="0" destOrd="0" presId="urn:microsoft.com/office/officeart/2005/8/layout/vList2"/>
    <dgm:cxn modelId="{E6F13B51-074F-4877-820E-DC88BFDDB6FD}" type="presParOf" srcId="{598716C4-2747-44BC-B814-11A3ED57BB6D}" destId="{7D806D63-B03C-46B8-9051-141ECFB63183}" srcOrd="0" destOrd="0" presId="urn:microsoft.com/office/officeart/2005/8/layout/vList2"/>
    <dgm:cxn modelId="{C01D00AA-90F0-4EC8-A8BB-DD56A2173571}" type="presParOf" srcId="{598716C4-2747-44BC-B814-11A3ED57BB6D}" destId="{6C875EA1-918A-48DD-83C5-FB639042B476}" srcOrd="1" destOrd="0" presId="urn:microsoft.com/office/officeart/2005/8/layout/vList2"/>
    <dgm:cxn modelId="{397BFDDA-51A5-4CBC-85AB-2728EC7F362C}" type="presParOf" srcId="{598716C4-2747-44BC-B814-11A3ED57BB6D}" destId="{89B11CED-E16E-4E4A-9402-BA5E917F6E05}" srcOrd="2" destOrd="0" presId="urn:microsoft.com/office/officeart/2005/8/layout/vList2"/>
    <dgm:cxn modelId="{FA6F1770-252C-4420-9A1C-BE3EB6A477F4}" type="presParOf" srcId="{598716C4-2747-44BC-B814-11A3ED57BB6D}" destId="{C0BCBED2-27C6-4AAE-9C74-0E09A447EB91}" srcOrd="3" destOrd="0" presId="urn:microsoft.com/office/officeart/2005/8/layout/vList2"/>
    <dgm:cxn modelId="{60FC8129-FD20-44F7-99E0-8D96C96EF577}" type="presParOf" srcId="{598716C4-2747-44BC-B814-11A3ED57BB6D}" destId="{F7EC016A-0A24-42DC-9D12-0E84348C8B5E}" srcOrd="4" destOrd="0" presId="urn:microsoft.com/office/officeart/2005/8/layout/vList2"/>
    <dgm:cxn modelId="{E1A5BFE0-1138-4203-BBD9-1B5EC5B1FB0D}" type="presParOf" srcId="{598716C4-2747-44BC-B814-11A3ED57BB6D}" destId="{D0BDB9CD-5D78-48F3-A591-2A526CB069AE}" srcOrd="5" destOrd="0" presId="urn:microsoft.com/office/officeart/2005/8/layout/vList2"/>
    <dgm:cxn modelId="{E2C5860C-6187-459F-9371-35C36B5D33EF}" type="presParOf" srcId="{598716C4-2747-44BC-B814-11A3ED57BB6D}" destId="{CC21E5D9-E543-41CB-943B-44B461E1D178}" srcOrd="6" destOrd="0" presId="urn:microsoft.com/office/officeart/2005/8/layout/vList2"/>
    <dgm:cxn modelId="{FF99459F-EE91-49D3-B907-5995736B8982}" type="presParOf" srcId="{598716C4-2747-44BC-B814-11A3ED57BB6D}" destId="{701E1E10-DE33-4721-B7F6-7D94D1C0ED3D}" srcOrd="7" destOrd="0" presId="urn:microsoft.com/office/officeart/2005/8/layout/vList2"/>
    <dgm:cxn modelId="{833C71E2-F57C-4521-85C1-74811A97E437}" type="presParOf" srcId="{598716C4-2747-44BC-B814-11A3ED57BB6D}" destId="{B616AEE1-A4F1-44EB-ACA2-318EEFE2443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4039B-1531-45CD-8650-F0B06B186D98}">
      <dsp:nvSpPr>
        <dsp:cNvPr id="0" name=""/>
        <dsp:cNvSpPr/>
      </dsp:nvSpPr>
      <dsp:spPr>
        <a:xfrm>
          <a:off x="0" y="0"/>
          <a:ext cx="6086864" cy="124630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“Opportunity and demand trigger activities within the ITIL SVS, and these activities can lead to the creation of value.”</a:t>
          </a:r>
          <a:endParaRPr lang="en-US" sz="2000" kern="1200" dirty="0"/>
        </a:p>
      </dsp:txBody>
      <dsp:txXfrm>
        <a:off x="36503" y="36503"/>
        <a:ext cx="4742000" cy="1173302"/>
      </dsp:txXfrm>
    </dsp:sp>
    <dsp:sp modelId="{16346F65-37ED-4020-92E9-3ABD12604575}">
      <dsp:nvSpPr>
        <dsp:cNvPr id="0" name=""/>
        <dsp:cNvSpPr/>
      </dsp:nvSpPr>
      <dsp:spPr>
        <a:xfrm>
          <a:off x="537076" y="1454026"/>
          <a:ext cx="6086864" cy="124630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a:t>
          </a:r>
          <a:r>
            <a:rPr lang="en-NZ" sz="2000" kern="1200"/>
            <a:t>he organisation does not always take on all the opportunities. </a:t>
          </a:r>
          <a:endParaRPr lang="en-US" sz="2000" kern="1200"/>
        </a:p>
      </dsp:txBody>
      <dsp:txXfrm>
        <a:off x="573579" y="1490529"/>
        <a:ext cx="4666681" cy="1173302"/>
      </dsp:txXfrm>
    </dsp:sp>
    <dsp:sp modelId="{D3819894-1B8F-45B7-A5A8-AE3B04D8394C}">
      <dsp:nvSpPr>
        <dsp:cNvPr id="0" name=""/>
        <dsp:cNvSpPr/>
      </dsp:nvSpPr>
      <dsp:spPr>
        <a:xfrm>
          <a:off x="1074152" y="2908052"/>
          <a:ext cx="6086864" cy="124630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Demand often drives value. </a:t>
          </a:r>
        </a:p>
      </dsp:txBody>
      <dsp:txXfrm>
        <a:off x="1110655" y="2944555"/>
        <a:ext cx="4666681" cy="1173302"/>
      </dsp:txXfrm>
    </dsp:sp>
    <dsp:sp modelId="{70CED8B8-5E5A-47E5-98B6-164DBAD21C5D}">
      <dsp:nvSpPr>
        <dsp:cNvPr id="0" name=""/>
        <dsp:cNvSpPr/>
      </dsp:nvSpPr>
      <dsp:spPr>
        <a:xfrm>
          <a:off x="5276764" y="945117"/>
          <a:ext cx="810100" cy="81010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59036" y="945117"/>
        <a:ext cx="445556" cy="609600"/>
      </dsp:txXfrm>
    </dsp:sp>
    <dsp:sp modelId="{D96F202A-C467-49E1-9DD8-BEDCED1EFEC8}">
      <dsp:nvSpPr>
        <dsp:cNvPr id="0" name=""/>
        <dsp:cNvSpPr/>
      </dsp:nvSpPr>
      <dsp:spPr>
        <a:xfrm>
          <a:off x="5813840" y="2390834"/>
          <a:ext cx="810100" cy="810100"/>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96112" y="2390834"/>
        <a:ext cx="445556" cy="609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07FA7-EA34-4F78-AF24-F4A0342F8B00}">
      <dsp:nvSpPr>
        <dsp:cNvPr id="0" name=""/>
        <dsp:cNvSpPr/>
      </dsp:nvSpPr>
      <dsp:spPr>
        <a:xfrm>
          <a:off x="465956" y="0"/>
          <a:ext cx="4874260" cy="27860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4BC6F-B7CF-45D7-8DB1-B409ECDC18F1}">
      <dsp:nvSpPr>
        <dsp:cNvPr id="0" name=""/>
        <dsp:cNvSpPr/>
      </dsp:nvSpPr>
      <dsp:spPr>
        <a:xfrm>
          <a:off x="70" y="835818"/>
          <a:ext cx="1818187" cy="1114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t>Activity 1</a:t>
          </a:r>
        </a:p>
      </dsp:txBody>
      <dsp:txXfrm>
        <a:off x="54472" y="890220"/>
        <a:ext cx="1709383" cy="1005620"/>
      </dsp:txXfrm>
    </dsp:sp>
    <dsp:sp modelId="{B9D2F8C3-A042-449B-A728-9008E8D8FAED}">
      <dsp:nvSpPr>
        <dsp:cNvPr id="0" name=""/>
        <dsp:cNvSpPr/>
      </dsp:nvSpPr>
      <dsp:spPr>
        <a:xfrm>
          <a:off x="1958118" y="835818"/>
          <a:ext cx="1818187" cy="1114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Z" sz="3000" kern="1200" dirty="0"/>
            <a:t>Activity 2</a:t>
          </a:r>
        </a:p>
      </dsp:txBody>
      <dsp:txXfrm>
        <a:off x="2012520" y="890220"/>
        <a:ext cx="1709383" cy="1005620"/>
      </dsp:txXfrm>
    </dsp:sp>
    <dsp:sp modelId="{DC186788-4C5B-4940-94A1-F1B54CC4E6E3}">
      <dsp:nvSpPr>
        <dsp:cNvPr id="0" name=""/>
        <dsp:cNvSpPr/>
      </dsp:nvSpPr>
      <dsp:spPr>
        <a:xfrm>
          <a:off x="3916166" y="835818"/>
          <a:ext cx="1818187" cy="1114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Z" sz="3000" kern="1200" dirty="0"/>
            <a:t>Activity 3</a:t>
          </a:r>
        </a:p>
      </dsp:txBody>
      <dsp:txXfrm>
        <a:off x="3970568" y="890220"/>
        <a:ext cx="1709383" cy="1005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06D63-B03C-46B8-9051-141ECFB63183}">
      <dsp:nvSpPr>
        <dsp:cNvPr id="0" name=""/>
        <dsp:cNvSpPr/>
      </dsp:nvSpPr>
      <dsp:spPr>
        <a:xfrm>
          <a:off x="0" y="672"/>
          <a:ext cx="6513603" cy="1112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Value and value co-creation</a:t>
          </a:r>
          <a:endParaRPr lang="en-US" sz="2800" kern="1200"/>
        </a:p>
      </dsp:txBody>
      <dsp:txXfrm>
        <a:off x="54298" y="54970"/>
        <a:ext cx="6405007" cy="1003708"/>
      </dsp:txXfrm>
    </dsp:sp>
    <dsp:sp modelId="{89B11CED-E16E-4E4A-9402-BA5E917F6E05}">
      <dsp:nvSpPr>
        <dsp:cNvPr id="0" name=""/>
        <dsp:cNvSpPr/>
      </dsp:nvSpPr>
      <dsp:spPr>
        <a:xfrm>
          <a:off x="0" y="1193616"/>
          <a:ext cx="6513603" cy="11123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dirty="0"/>
            <a:t>Organisations, service providers, service consumers, and other stakeholders</a:t>
          </a:r>
          <a:endParaRPr lang="en-US" sz="2800" kern="1200" dirty="0"/>
        </a:p>
      </dsp:txBody>
      <dsp:txXfrm>
        <a:off x="54298" y="1247914"/>
        <a:ext cx="6405007" cy="1003708"/>
      </dsp:txXfrm>
    </dsp:sp>
    <dsp:sp modelId="{F7EC016A-0A24-42DC-9D12-0E84348C8B5E}">
      <dsp:nvSpPr>
        <dsp:cNvPr id="0" name=""/>
        <dsp:cNvSpPr/>
      </dsp:nvSpPr>
      <dsp:spPr>
        <a:xfrm>
          <a:off x="0" y="2386560"/>
          <a:ext cx="6513603" cy="11123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Products and services</a:t>
          </a:r>
          <a:endParaRPr lang="en-US" sz="2800" kern="1200"/>
        </a:p>
      </dsp:txBody>
      <dsp:txXfrm>
        <a:off x="54298" y="2440858"/>
        <a:ext cx="6405007" cy="1003708"/>
      </dsp:txXfrm>
    </dsp:sp>
    <dsp:sp modelId="{CC21E5D9-E543-41CB-943B-44B461E1D178}">
      <dsp:nvSpPr>
        <dsp:cNvPr id="0" name=""/>
        <dsp:cNvSpPr/>
      </dsp:nvSpPr>
      <dsp:spPr>
        <a:xfrm>
          <a:off x="0" y="3579505"/>
          <a:ext cx="6513603" cy="11123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Service relationships</a:t>
          </a:r>
          <a:endParaRPr lang="en-US" sz="2800" kern="1200"/>
        </a:p>
      </dsp:txBody>
      <dsp:txXfrm>
        <a:off x="54298" y="3633803"/>
        <a:ext cx="6405007" cy="1003708"/>
      </dsp:txXfrm>
    </dsp:sp>
    <dsp:sp modelId="{B616AEE1-A4F1-44EB-ACA2-318EEFE24433}">
      <dsp:nvSpPr>
        <dsp:cNvPr id="0" name=""/>
        <dsp:cNvSpPr/>
      </dsp:nvSpPr>
      <dsp:spPr>
        <a:xfrm>
          <a:off x="0" y="4772449"/>
          <a:ext cx="6513603" cy="1112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Value: outcomes, costs and risks</a:t>
          </a:r>
          <a:endParaRPr lang="en-US" sz="2800" kern="1200"/>
        </a:p>
      </dsp:txBody>
      <dsp:txXfrm>
        <a:off x="54298" y="4826747"/>
        <a:ext cx="6405007" cy="10037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EF428-1919-4DB6-8872-B00557CC132C}" type="datetimeFigureOut">
              <a:rPr lang="en-NZ" smtClean="0"/>
              <a:t>23/07/2019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AA7C2-8BF2-427C-9299-35BC7E6F7B08}" type="slidenum">
              <a:rPr lang="en-NZ" smtClean="0"/>
              <a:t>‹#›</a:t>
            </a:fld>
            <a:endParaRPr lang="en-NZ"/>
          </a:p>
        </p:txBody>
      </p:sp>
    </p:spTree>
    <p:extLst>
      <p:ext uri="{BB962C8B-B14F-4D97-AF65-F5344CB8AC3E}">
        <p14:creationId xmlns:p14="http://schemas.microsoft.com/office/powerpoint/2010/main" val="134064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goal of this session is to introduce you to the key concepts and terminology surrounding ITILv4. Many of these definitions carry a sense of common sense but a clear understanding of their meanings will assist you to understand the wider goals and management practices of ITIL. </a:t>
            </a:r>
          </a:p>
        </p:txBody>
      </p:sp>
      <p:sp>
        <p:nvSpPr>
          <p:cNvPr id="4" name="Slide Number Placeholder 3"/>
          <p:cNvSpPr>
            <a:spLocks noGrp="1"/>
          </p:cNvSpPr>
          <p:nvPr>
            <p:ph type="sldNum" sz="quarter" idx="5"/>
          </p:nvPr>
        </p:nvSpPr>
        <p:spPr/>
        <p:txBody>
          <a:bodyPr/>
          <a:lstStyle/>
          <a:p>
            <a:fld id="{2E4AA7C2-8BF2-427C-9299-35BC7E6F7B08}" type="slidenum">
              <a:rPr lang="en-NZ" smtClean="0"/>
              <a:t>1</a:t>
            </a:fld>
            <a:endParaRPr lang="en-NZ"/>
          </a:p>
        </p:txBody>
      </p:sp>
    </p:spTree>
    <p:extLst>
      <p:ext uri="{BB962C8B-B14F-4D97-AF65-F5344CB8AC3E}">
        <p14:creationId xmlns:p14="http://schemas.microsoft.com/office/powerpoint/2010/main" val="1315888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service value chain converts inputs into outputs through various ITIL practices. </a:t>
            </a:r>
            <a:r>
              <a:rPr lang="en-US" sz="1200" b="0" i="0" kern="1200" dirty="0">
                <a:solidFill>
                  <a:schemeClr val="tx1"/>
                </a:solidFill>
                <a:effectLst/>
                <a:latin typeface="+mn-lt"/>
                <a:ea typeface="+mn-ea"/>
                <a:cs typeface="+mn-cs"/>
              </a:rPr>
              <a:t>Practices are defined as sets of resources designed for performing certain types of work. </a:t>
            </a:r>
          </a:p>
          <a:p>
            <a:r>
              <a:rPr lang="en-US" sz="1200" b="0" i="0" kern="1200" dirty="0">
                <a:solidFill>
                  <a:schemeClr val="tx1"/>
                </a:solidFill>
                <a:effectLst/>
                <a:latin typeface="+mn-lt"/>
                <a:ea typeface="+mn-ea"/>
                <a:cs typeface="+mn-cs"/>
              </a:rPr>
              <a:t>Each activity may use internal or third party resources, processes, skills and competencies from one or more practices. For example, the engage value chain activity might draw upon a number of practices including supplier management, service desk management, relationship management and service request management to respond to new demands for products and services, decisions, or information from various stakeholders. </a:t>
            </a:r>
            <a:br>
              <a:rPr lang="en-US" dirty="0"/>
            </a:br>
            <a:br>
              <a:rPr lang="en-US" dirty="0"/>
            </a:br>
            <a:r>
              <a:rPr lang="en-US" sz="1200" b="0" i="0" kern="1200" dirty="0">
                <a:solidFill>
                  <a:schemeClr val="tx1"/>
                </a:solidFill>
                <a:effectLst/>
                <a:latin typeface="+mn-lt"/>
                <a:ea typeface="+mn-ea"/>
                <a:cs typeface="+mn-cs"/>
              </a:rPr>
              <a:t>To carry out a certain task, or respond to a particular situation, organizations create service value streams. Value streams are defined as “a series of steps an organization undertakes to create and deliver products and services to consumers”. They use specific combinations of activities and practices, and each one is designed for a particular scenario.</a:t>
            </a:r>
          </a:p>
          <a:p>
            <a:br>
              <a:rPr lang="en-US" dirty="0"/>
            </a:br>
            <a:r>
              <a:rPr lang="en-US" dirty="0"/>
              <a:t>A value stream might, for example, be created for a situation where a user of a service needs an incident to be resolved. The value stream will be designed to resolve this, and will provide a complete guide to the activities, practices, and roles involved.  Refer to appendix A in the ITIL v4 Foundation book for more detailed examples of value streams. </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12</a:t>
            </a:fld>
            <a:endParaRPr lang="en-NZ"/>
          </a:p>
        </p:txBody>
      </p:sp>
    </p:spTree>
    <p:extLst>
      <p:ext uri="{BB962C8B-B14F-4D97-AF65-F5344CB8AC3E}">
        <p14:creationId xmlns:p14="http://schemas.microsoft.com/office/powerpoint/2010/main" val="906655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value streams are the ways an organization creates and delivers products and services. Value streams here would refer to the various activities that are required to design, manufacture, distribute and sell TVs. The same is true for IT service management. Each value stream creates or delivers a product or service that provides value for service consumers.</a:t>
            </a:r>
            <a:br>
              <a:rPr lang="en-US" dirty="0"/>
            </a:br>
            <a:br>
              <a:rPr lang="en-US" dirty="0"/>
            </a:br>
            <a:r>
              <a:rPr lang="en-US" sz="1200" b="0" i="0" kern="1200" dirty="0">
                <a:solidFill>
                  <a:schemeClr val="tx1"/>
                </a:solidFill>
                <a:effectLst/>
                <a:latin typeface="+mn-lt"/>
                <a:ea typeface="+mn-ea"/>
                <a:cs typeface="+mn-cs"/>
              </a:rPr>
              <a:t>A value stream is similar to an end-to-end process that starts with an event and ends with an outcome for a stakeholder. These value streams transcend functional boundaries to ensure that work is performed and coordinated with value in mind.</a:t>
            </a:r>
            <a:br>
              <a:rPr lang="en-US" dirty="0"/>
            </a:br>
            <a:br>
              <a:rPr lang="en-US" dirty="0"/>
            </a:br>
            <a:r>
              <a:rPr lang="en-US" sz="1200" b="0" i="0" kern="1200" dirty="0">
                <a:solidFill>
                  <a:schemeClr val="tx1"/>
                </a:solidFill>
                <a:effectLst/>
                <a:latin typeface="+mn-lt"/>
                <a:ea typeface="+mn-ea"/>
                <a:cs typeface="+mn-cs"/>
              </a:rPr>
              <a:t>This example is repeated on the screen now. Take a moment to review it before moving on.</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13</a:t>
            </a:fld>
            <a:endParaRPr lang="en-NZ"/>
          </a:p>
        </p:txBody>
      </p:sp>
    </p:spTree>
    <p:extLst>
      <p:ext uri="{BB962C8B-B14F-4D97-AF65-F5344CB8AC3E}">
        <p14:creationId xmlns:p14="http://schemas.microsoft.com/office/powerpoint/2010/main" val="136815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example above shows the value stream process of a service desk dealing with an incident from a user. </a:t>
            </a:r>
          </a:p>
        </p:txBody>
      </p:sp>
      <p:sp>
        <p:nvSpPr>
          <p:cNvPr id="4" name="Slide Number Placeholder 3"/>
          <p:cNvSpPr>
            <a:spLocks noGrp="1"/>
          </p:cNvSpPr>
          <p:nvPr>
            <p:ph type="sldNum" sz="quarter" idx="5"/>
          </p:nvPr>
        </p:nvSpPr>
        <p:spPr/>
        <p:txBody>
          <a:bodyPr/>
          <a:lstStyle/>
          <a:p>
            <a:fld id="{2E4AA7C2-8BF2-427C-9299-35BC7E6F7B08}" type="slidenum">
              <a:rPr lang="en-NZ" smtClean="0"/>
              <a:t>14</a:t>
            </a:fld>
            <a:endParaRPr lang="en-NZ"/>
          </a:p>
        </p:txBody>
      </p:sp>
    </p:spTree>
    <p:extLst>
      <p:ext uri="{BB962C8B-B14F-4D97-AF65-F5344CB8AC3E}">
        <p14:creationId xmlns:p14="http://schemas.microsoft.com/office/powerpoint/2010/main" val="3500218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purpose of the improve value chain activity is to ensure continual improvement of products, services and practices across all value chain activities and the four dimensions of service management.</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16</a:t>
            </a:fld>
            <a:endParaRPr lang="en-NZ"/>
          </a:p>
        </p:txBody>
      </p:sp>
    </p:spTree>
    <p:extLst>
      <p:ext uri="{BB962C8B-B14F-4D97-AF65-F5344CB8AC3E}">
        <p14:creationId xmlns:p14="http://schemas.microsoft.com/office/powerpoint/2010/main" val="83085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third value chain activity is engage. </a:t>
            </a:r>
          </a:p>
          <a:p>
            <a:r>
              <a:rPr lang="en-US" sz="1200" b="0" i="0" kern="1200" dirty="0">
                <a:solidFill>
                  <a:schemeClr val="tx1"/>
                </a:solidFill>
                <a:effectLst/>
                <a:latin typeface="+mn-lt"/>
                <a:ea typeface="+mn-ea"/>
                <a:cs typeface="+mn-cs"/>
              </a:rPr>
              <a:t>This activity is on the edge of the model. So any contact with customers must go through this activity.</a:t>
            </a:r>
          </a:p>
          <a:p>
            <a:r>
              <a:rPr lang="en-US" sz="1200" b="0" i="0" kern="1200" dirty="0">
                <a:solidFill>
                  <a:schemeClr val="tx1"/>
                </a:solidFill>
                <a:effectLst/>
                <a:latin typeface="+mn-lt"/>
                <a:ea typeface="+mn-ea"/>
                <a:cs typeface="+mn-cs"/>
              </a:rPr>
              <a:t>You must be clear who are customers are as this affects the boundaries of this model. Internal service providers provide service to internal customers. External service providers provide service to external customers.</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17</a:t>
            </a:fld>
            <a:endParaRPr lang="en-NZ"/>
          </a:p>
        </p:txBody>
      </p:sp>
    </p:spTree>
    <p:extLst>
      <p:ext uri="{BB962C8B-B14F-4D97-AF65-F5344CB8AC3E}">
        <p14:creationId xmlns:p14="http://schemas.microsoft.com/office/powerpoint/2010/main" val="288990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purpose of the improve value chain activity is to ensure continual improvement of products, services and practices across all value chain activities and the four dimensions of service management.</a:t>
            </a:r>
          </a:p>
          <a:p>
            <a:endParaRPr lang="en-US" sz="1200" b="0" i="0" kern="1200" dirty="0">
              <a:solidFill>
                <a:schemeClr val="tx1"/>
              </a:solidFill>
              <a:effectLst/>
              <a:latin typeface="+mn-lt"/>
              <a:ea typeface="+mn-ea"/>
              <a:cs typeface="+mn-cs"/>
            </a:endParaRPr>
          </a:p>
          <a:p>
            <a:r>
              <a:rPr lang="en-NZ" dirty="0"/>
              <a:t>This part is about creating the products and services according to agreed specifications. </a:t>
            </a:r>
            <a:r>
              <a:rPr lang="en-US" sz="1200" b="0" i="0" kern="1200" dirty="0">
                <a:solidFill>
                  <a:schemeClr val="tx1"/>
                </a:solidFill>
                <a:effectLst/>
                <a:latin typeface="+mn-lt"/>
                <a:ea typeface="+mn-ea"/>
                <a:cs typeface="+mn-cs"/>
              </a:rPr>
              <a:t>Depending upon the methods used in an organization this activity could include the design, build, test and deployment of end-to-end services.</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18</a:t>
            </a:fld>
            <a:endParaRPr lang="en-NZ"/>
          </a:p>
        </p:txBody>
      </p:sp>
    </p:spTree>
    <p:extLst>
      <p:ext uri="{BB962C8B-B14F-4D97-AF65-F5344CB8AC3E}">
        <p14:creationId xmlns:p14="http://schemas.microsoft.com/office/powerpoint/2010/main" val="16543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fifth value chain activity, obtain/build. The main output of the “Obtain/build” value chain activity is components. These components are delivered to the “Design and transition” activity to be built into a service. However the components may sometimes be delivered directly to the “deliver and support” value chain activity.</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19</a:t>
            </a:fld>
            <a:endParaRPr lang="en-NZ"/>
          </a:p>
        </p:txBody>
      </p:sp>
    </p:spTree>
    <p:extLst>
      <p:ext uri="{BB962C8B-B14F-4D97-AF65-F5344CB8AC3E}">
        <p14:creationId xmlns:p14="http://schemas.microsoft.com/office/powerpoint/2010/main" val="2392270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final value chain activity is deliver and support. This is where most of the operations work is performed to deliver and support the services that are provided to customers. Incident management for instance is a practice that is part of this activity. </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20</a:t>
            </a:fld>
            <a:endParaRPr lang="en-NZ"/>
          </a:p>
        </p:txBody>
      </p:sp>
    </p:spTree>
    <p:extLst>
      <p:ext uri="{BB962C8B-B14F-4D97-AF65-F5344CB8AC3E}">
        <p14:creationId xmlns:p14="http://schemas.microsoft.com/office/powerpoint/2010/main" val="4074544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Think of the four dimensions as the resources that organizations need in order to create and provide services. Failing to address all four dimensions properly may result in services becoming undeliverable, or not meeting expectations of quality.  The factors outlined around the edge of this model (e.g. political and environmental) are external and can influence an organizations work flow and practices.  When all 4 dimensions are not considered then something could be missing from a service. For example, an organization may upgrade their printers or VOIP software but then fail to train staff on how to support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example is say you want to build a computer network for an organization.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the four dimensions let’s consider what we need.</a:t>
            </a:r>
            <a:br>
              <a:rPr lang="en-US" dirty="0"/>
            </a:br>
            <a:br>
              <a:rPr lang="en-US" dirty="0"/>
            </a:br>
            <a:r>
              <a:rPr lang="en-US" sz="1200" b="0" i="0" kern="1200" dirty="0">
                <a:solidFill>
                  <a:schemeClr val="tx1"/>
                </a:solidFill>
                <a:effectLst/>
                <a:latin typeface="+mn-lt"/>
                <a:ea typeface="+mn-ea"/>
                <a:cs typeface="+mn-cs"/>
              </a:rPr>
              <a:t>• Firstly, do you have the equipment necessary i.e. computers, switches, routers, servers, cables and infrastructure </a:t>
            </a:r>
            <a:r>
              <a:rPr lang="en-US" sz="1200" b="0" i="0" kern="1200" dirty="0" err="1">
                <a:solidFill>
                  <a:schemeClr val="tx1"/>
                </a:solidFill>
                <a:effectLst/>
                <a:latin typeface="+mn-lt"/>
                <a:ea typeface="+mn-ea"/>
                <a:cs typeface="+mn-cs"/>
              </a:rPr>
              <a:t>etc</a:t>
            </a:r>
            <a:br>
              <a:rPr lang="en-US" dirty="0"/>
            </a:br>
            <a:br>
              <a:rPr lang="en-US" dirty="0"/>
            </a:br>
            <a:r>
              <a:rPr lang="en-US" sz="1200" b="0" i="0" kern="1200" dirty="0">
                <a:solidFill>
                  <a:schemeClr val="tx1"/>
                </a:solidFill>
                <a:effectLst/>
                <a:latin typeface="+mn-lt"/>
                <a:ea typeface="+mn-ea"/>
                <a:cs typeface="+mn-cs"/>
              </a:rPr>
              <a:t>• Secondly, we have partners and suppliers: The suppliers are the shops where you source your equipment from say PB tech or HP</a:t>
            </a:r>
            <a:br>
              <a:rPr lang="en-US" dirty="0"/>
            </a:br>
            <a:br>
              <a:rPr lang="en-US" dirty="0"/>
            </a:br>
            <a:r>
              <a:rPr lang="en-US" sz="1200" b="0" i="0" kern="1200" dirty="0">
                <a:solidFill>
                  <a:schemeClr val="tx1"/>
                </a:solidFill>
                <a:effectLst/>
                <a:latin typeface="+mn-lt"/>
                <a:ea typeface="+mn-ea"/>
                <a:cs typeface="+mn-cs"/>
              </a:rPr>
              <a:t>• Thirdly there are organizations and people: This dimension prompts you to ask whether you have the necessary skills and people to build and manage the network or whether you should ask someone to help. You should also ensure you have a building to work from. </a:t>
            </a:r>
            <a:br>
              <a:rPr lang="en-US" dirty="0"/>
            </a:br>
            <a:br>
              <a:rPr lang="en-US" dirty="0"/>
            </a:br>
            <a:r>
              <a:rPr lang="en-US" sz="1200" b="0" i="0" kern="1200" dirty="0">
                <a:solidFill>
                  <a:schemeClr val="tx1"/>
                </a:solidFill>
                <a:effectLst/>
                <a:latin typeface="+mn-lt"/>
                <a:ea typeface="+mn-ea"/>
                <a:cs typeface="+mn-cs"/>
              </a:rPr>
              <a:t>• And finally there is value streams and processes: This refers to the method or topology and steps necessary to building and managing this network. </a:t>
            </a:r>
            <a:br>
              <a:rPr lang="en-US" dirty="0"/>
            </a:br>
            <a:br>
              <a:rPr lang="en-US" dirty="0"/>
            </a:b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21</a:t>
            </a:fld>
            <a:endParaRPr lang="en-NZ"/>
          </a:p>
        </p:txBody>
      </p:sp>
    </p:spTree>
    <p:extLst>
      <p:ext uri="{BB962C8B-B14F-4D97-AF65-F5344CB8AC3E}">
        <p14:creationId xmlns:p14="http://schemas.microsoft.com/office/powerpoint/2010/main" val="38141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1: Staff need a culture of trust where they feel safe to make changes and promote new ideas. People in the organization need: structure, roles, responsibilities, communication and systems of authority to properly support the business strategy.  Every person needs a clear understanding of how they create value for their organization and stakeholders. </a:t>
            </a:r>
          </a:p>
        </p:txBody>
      </p:sp>
      <p:sp>
        <p:nvSpPr>
          <p:cNvPr id="4" name="Slide Number Placeholder 3"/>
          <p:cNvSpPr>
            <a:spLocks noGrp="1"/>
          </p:cNvSpPr>
          <p:nvPr>
            <p:ph type="sldNum" sz="quarter" idx="5"/>
          </p:nvPr>
        </p:nvSpPr>
        <p:spPr/>
        <p:txBody>
          <a:bodyPr/>
          <a:lstStyle/>
          <a:p>
            <a:fld id="{2E4AA7C2-8BF2-427C-9299-35BC7E6F7B08}" type="slidenum">
              <a:rPr lang="en-NZ" smtClean="0"/>
              <a:t>22</a:t>
            </a:fld>
            <a:endParaRPr lang="en-NZ"/>
          </a:p>
        </p:txBody>
      </p:sp>
    </p:spTree>
    <p:extLst>
      <p:ext uri="{BB962C8B-B14F-4D97-AF65-F5344CB8AC3E}">
        <p14:creationId xmlns:p14="http://schemas.microsoft.com/office/powerpoint/2010/main" val="78173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Services don’t just happen on their own. Successful businesses rely on effective IT service management for daily operations. Business who wish to operate well require great service management. </a:t>
            </a:r>
          </a:p>
        </p:txBody>
      </p:sp>
      <p:sp>
        <p:nvSpPr>
          <p:cNvPr id="4" name="Slide Number Placeholder 3"/>
          <p:cNvSpPr>
            <a:spLocks noGrp="1"/>
          </p:cNvSpPr>
          <p:nvPr>
            <p:ph type="sldNum" sz="quarter" idx="5"/>
          </p:nvPr>
        </p:nvSpPr>
        <p:spPr/>
        <p:txBody>
          <a:bodyPr/>
          <a:lstStyle/>
          <a:p>
            <a:fld id="{2E4AA7C2-8BF2-427C-9299-35BC7E6F7B08}" type="slidenum">
              <a:rPr lang="en-NZ" smtClean="0"/>
              <a:t>3</a:t>
            </a:fld>
            <a:endParaRPr lang="en-NZ"/>
          </a:p>
        </p:txBody>
      </p:sp>
    </p:spTree>
    <p:extLst>
      <p:ext uri="{BB962C8B-B14F-4D97-AF65-F5344CB8AC3E}">
        <p14:creationId xmlns:p14="http://schemas.microsoft.com/office/powerpoint/2010/main" val="2939136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Dimension 2:  Information and 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dimension includes the information and knowledge necessary for the management of the services, as well as the technologies required. It also incorporates the relationships between different components of the service value system, such as the inputs and outputs of activities and practices.</a:t>
            </a:r>
          </a:p>
          <a:p>
            <a:r>
              <a:rPr lang="en-US" sz="1200" b="0" i="0" kern="1200" dirty="0">
                <a:solidFill>
                  <a:schemeClr val="tx1"/>
                </a:solidFill>
                <a:effectLst/>
                <a:latin typeface="+mn-lt"/>
                <a:ea typeface="+mn-ea"/>
                <a:cs typeface="+mn-cs"/>
              </a:rPr>
              <a:t>Information is at the heart of organizations. No business can operate without the correct information whether it be information about customers, products, employees or information about how to manage the IT services that support the customers and employees.</a:t>
            </a:r>
            <a:br>
              <a:rPr lang="en-US" dirty="0"/>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use of mobile platforms, cloud solutions, remote collaboration tools, automated testing and deployment solutions has become common practice among service providers.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when considering the information component of this dimension, organizations should ask the following questions: </a:t>
            </a:r>
            <a:br>
              <a:rPr lang="en-US" dirty="0"/>
            </a:br>
            <a:br>
              <a:rPr lang="en-US" dirty="0"/>
            </a:br>
            <a:r>
              <a:rPr lang="en-US" sz="1200" b="0" i="0" kern="1200" dirty="0">
                <a:solidFill>
                  <a:schemeClr val="tx1"/>
                </a:solidFill>
                <a:effectLst/>
                <a:latin typeface="+mn-lt"/>
                <a:ea typeface="+mn-ea"/>
                <a:cs typeface="+mn-cs"/>
              </a:rPr>
              <a:t>• What information is managed by the services?</a:t>
            </a:r>
            <a:br>
              <a:rPr lang="en-US" dirty="0"/>
            </a:br>
            <a:br>
              <a:rPr lang="en-US" dirty="0"/>
            </a:br>
            <a:r>
              <a:rPr lang="en-US" sz="1200" b="0" i="0" kern="1200" dirty="0">
                <a:solidFill>
                  <a:schemeClr val="tx1"/>
                </a:solidFill>
                <a:effectLst/>
                <a:latin typeface="+mn-lt"/>
                <a:ea typeface="+mn-ea"/>
                <a:cs typeface="+mn-cs"/>
              </a:rPr>
              <a:t>• What supporting information and knowledge is needed to deliver and manage the services? And</a:t>
            </a:r>
            <a:br>
              <a:rPr lang="en-US" dirty="0"/>
            </a:br>
            <a:br>
              <a:rPr lang="en-US" dirty="0"/>
            </a:br>
            <a:r>
              <a:rPr lang="en-US" sz="1200" b="0" i="0" kern="1200" dirty="0">
                <a:solidFill>
                  <a:schemeClr val="tx1"/>
                </a:solidFill>
                <a:effectLst/>
                <a:latin typeface="+mn-lt"/>
                <a:ea typeface="+mn-ea"/>
                <a:cs typeface="+mn-cs"/>
              </a:rPr>
              <a:t>• How will the information and knowledge assets be protected, managed, archived and disposed of?</a:t>
            </a:r>
            <a:br>
              <a:rPr lang="en-US" dirty="0"/>
            </a:b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23</a:t>
            </a:fld>
            <a:endParaRPr lang="en-NZ"/>
          </a:p>
        </p:txBody>
      </p:sp>
    </p:spTree>
    <p:extLst>
      <p:ext uri="{BB962C8B-B14F-4D97-AF65-F5344CB8AC3E}">
        <p14:creationId xmlns:p14="http://schemas.microsoft.com/office/powerpoint/2010/main" val="1753887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Technology in service management is typically used in 2 ways.</a:t>
            </a:r>
            <a:br>
              <a:rPr lang="en-US" dirty="0"/>
            </a:br>
            <a:br>
              <a:rPr lang="en-US" dirty="0"/>
            </a:br>
            <a:r>
              <a:rPr lang="en-US" sz="1200" b="0" i="0" kern="1200" dirty="0">
                <a:solidFill>
                  <a:schemeClr val="tx1"/>
                </a:solidFill>
                <a:effectLst/>
                <a:latin typeface="+mn-lt"/>
                <a:ea typeface="+mn-ea"/>
                <a:cs typeface="+mn-cs"/>
              </a:rPr>
              <a:t>• Firstly, we have the technology that is part of the service. This includes the technology and infrastructure components that the service comprises of, or is supported by.</a:t>
            </a:r>
            <a:br>
              <a:rPr lang="en-US" dirty="0"/>
            </a:br>
            <a:br>
              <a:rPr lang="en-US" dirty="0"/>
            </a:br>
            <a:r>
              <a:rPr lang="en-US" sz="1200" b="0" i="0" kern="1200" dirty="0">
                <a:solidFill>
                  <a:schemeClr val="tx1"/>
                </a:solidFill>
                <a:effectLst/>
                <a:latin typeface="+mn-lt"/>
                <a:ea typeface="+mn-ea"/>
                <a:cs typeface="+mn-cs"/>
              </a:rPr>
              <a:t>• Secondly, there is the technology that is used by the service provider to help them manage the services. It is also used to automate and </a:t>
            </a:r>
            <a:r>
              <a:rPr lang="en-US" sz="1200" b="0" i="0" kern="1200" dirty="0" err="1">
                <a:solidFill>
                  <a:schemeClr val="tx1"/>
                </a:solidFill>
                <a:effectLst/>
                <a:latin typeface="+mn-lt"/>
                <a:ea typeface="+mn-ea"/>
                <a:cs typeface="+mn-cs"/>
              </a:rPr>
              <a:t>optimise</a:t>
            </a:r>
            <a:r>
              <a:rPr lang="en-US" sz="1200" b="0" i="0" kern="1200" dirty="0">
                <a:solidFill>
                  <a:schemeClr val="tx1"/>
                </a:solidFill>
                <a:effectLst/>
                <a:latin typeface="+mn-lt"/>
                <a:ea typeface="+mn-ea"/>
                <a:cs typeface="+mn-cs"/>
              </a:rPr>
              <a:t> processes.</a:t>
            </a:r>
            <a:br>
              <a:rPr lang="en-US" dirty="0"/>
            </a:br>
            <a:br>
              <a:rPr lang="en-US" dirty="0"/>
            </a:br>
            <a:r>
              <a:rPr lang="en-US" sz="1200" b="0" i="0" kern="1200" dirty="0">
                <a:solidFill>
                  <a:schemeClr val="tx1"/>
                </a:solidFill>
                <a:effectLst/>
                <a:latin typeface="+mn-lt"/>
                <a:ea typeface="+mn-ea"/>
                <a:cs typeface="+mn-cs"/>
              </a:rPr>
              <a:t>In both cases there is a wide range of technology that can be used.</a:t>
            </a:r>
            <a:br>
              <a:rPr lang="en-US" dirty="0"/>
            </a:b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24</a:t>
            </a:fld>
            <a:endParaRPr lang="en-NZ"/>
          </a:p>
        </p:txBody>
      </p:sp>
    </p:spTree>
    <p:extLst>
      <p:ext uri="{BB962C8B-B14F-4D97-AF65-F5344CB8AC3E}">
        <p14:creationId xmlns:p14="http://schemas.microsoft.com/office/powerpoint/2010/main" val="2168873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deciding what technology should be used, both in IT services and IT service management, a lot of things should be taken into account. The culture of the business i.e. whether they want to stay on the cutting edge of technology or whether they would rather be more conservative.  Also from a security or secrecy based perspective that certain technologies may not be allowed. </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25</a:t>
            </a:fld>
            <a:endParaRPr lang="en-NZ"/>
          </a:p>
        </p:txBody>
      </p:sp>
    </p:spTree>
    <p:extLst>
      <p:ext uri="{BB962C8B-B14F-4D97-AF65-F5344CB8AC3E}">
        <p14:creationId xmlns:p14="http://schemas.microsoft.com/office/powerpoint/2010/main" val="1687149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third dimension of service management is partners and suppliers. </a:t>
            </a:r>
            <a:br>
              <a:rPr lang="en-US" dirty="0"/>
            </a:br>
            <a:br>
              <a:rPr lang="en-US" dirty="0"/>
            </a:br>
            <a:r>
              <a:rPr lang="en-US" sz="1200" b="0" i="0" kern="1200" dirty="0">
                <a:solidFill>
                  <a:schemeClr val="tx1"/>
                </a:solidFill>
                <a:effectLst/>
                <a:latin typeface="+mn-lt"/>
                <a:ea typeface="+mn-ea"/>
                <a:cs typeface="+mn-cs"/>
              </a:rPr>
              <a:t>It is very unlikely that a single organization will provide every part of a service itself. It usually involves other partners or suppliers. For example, managed service providers often acquire access to wide area networks from a telecom supplier then bundle this with other components and services to create products and services for their own consumers. This can mean contracts or agreements between </a:t>
            </a:r>
            <a:r>
              <a:rPr lang="en-US" sz="1200" b="0" i="0" kern="1200" dirty="0" err="1">
                <a:solidFill>
                  <a:schemeClr val="tx1"/>
                </a:solidFill>
                <a:effectLst/>
                <a:latin typeface="+mn-lt"/>
                <a:ea typeface="+mn-ea"/>
                <a:cs typeface="+mn-cs"/>
              </a:rPr>
              <a:t>organisations</a:t>
            </a:r>
            <a:r>
              <a:rPr lang="en-US" sz="1200" b="0" i="0" kern="1200" dirty="0">
                <a:solidFill>
                  <a:schemeClr val="tx1"/>
                </a:solidFill>
                <a:effectLst/>
                <a:latin typeface="+mn-lt"/>
                <a:ea typeface="+mn-ea"/>
                <a:cs typeface="+mn-cs"/>
              </a:rPr>
              <a:t> are made. </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26</a:t>
            </a:fld>
            <a:endParaRPr lang="en-NZ"/>
          </a:p>
        </p:txBody>
      </p:sp>
    </p:spTree>
    <p:extLst>
      <p:ext uri="{BB962C8B-B14F-4D97-AF65-F5344CB8AC3E}">
        <p14:creationId xmlns:p14="http://schemas.microsoft.com/office/powerpoint/2010/main" val="3582864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is no one type of relationship between organizations. The screen shows a table of three types of relationship. You should consider them as three points on a scale. Please bear in mind that these are not definitive, there are many types of relationship that exist between these types.</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27</a:t>
            </a:fld>
            <a:endParaRPr lang="en-NZ"/>
          </a:p>
        </p:txBody>
      </p:sp>
    </p:spTree>
    <p:extLst>
      <p:ext uri="{BB962C8B-B14F-4D97-AF65-F5344CB8AC3E}">
        <p14:creationId xmlns:p14="http://schemas.microsoft.com/office/powerpoint/2010/main" val="3038254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Dimension 4: Value streams and processes</a:t>
            </a:r>
          </a:p>
          <a:p>
            <a:r>
              <a:rPr lang="en-US" sz="1200" b="0" i="0" kern="1200" dirty="0">
                <a:solidFill>
                  <a:schemeClr val="tx1"/>
                </a:solidFill>
                <a:effectLst/>
                <a:latin typeface="+mn-lt"/>
                <a:ea typeface="+mn-ea"/>
                <a:cs typeface="+mn-cs"/>
              </a:rPr>
              <a:t>This dimension defines the activities, workflows, controls and procedures needed to achieve agreed objectives.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'Value' is what the customer gets, like a product or a service of high quality, in a fair period of time at a fair price.</a:t>
            </a:r>
            <a:br>
              <a:rPr lang="en-US" dirty="0"/>
            </a:br>
            <a:br>
              <a:rPr lang="en-US" dirty="0"/>
            </a:br>
            <a:r>
              <a:rPr lang="en-US" sz="1200" b="0" i="0" kern="1200" dirty="0">
                <a:solidFill>
                  <a:schemeClr val="tx1"/>
                </a:solidFill>
                <a:effectLst/>
                <a:latin typeface="+mn-lt"/>
                <a:ea typeface="+mn-ea"/>
                <a:cs typeface="+mn-cs"/>
              </a:rPr>
              <a:t>The dimension focuses on;</a:t>
            </a:r>
            <a:br>
              <a:rPr lang="en-US" dirty="0"/>
            </a:br>
            <a:br>
              <a:rPr lang="en-US" dirty="0"/>
            </a:br>
            <a:r>
              <a:rPr lang="en-US" sz="1200" b="0" i="0" kern="1200" dirty="0">
                <a:solidFill>
                  <a:schemeClr val="tx1"/>
                </a:solidFill>
                <a:effectLst/>
                <a:latin typeface="+mn-lt"/>
                <a:ea typeface="+mn-ea"/>
                <a:cs typeface="+mn-cs"/>
              </a:rPr>
              <a:t>• the activities the organization undertakes</a:t>
            </a:r>
            <a:br>
              <a:rPr lang="en-US" dirty="0"/>
            </a:br>
            <a:br>
              <a:rPr lang="en-US" dirty="0"/>
            </a:br>
            <a:r>
              <a:rPr lang="en-US" sz="1200" b="0" i="0" kern="1200" dirty="0">
                <a:solidFill>
                  <a:schemeClr val="tx1"/>
                </a:solidFill>
                <a:effectLst/>
                <a:latin typeface="+mn-lt"/>
                <a:ea typeface="+mn-ea"/>
                <a:cs typeface="+mn-cs"/>
              </a:rPr>
              <a:t>• how the activities are organized, and</a:t>
            </a:r>
            <a:br>
              <a:rPr lang="en-US" dirty="0"/>
            </a:br>
            <a:br>
              <a:rPr lang="en-US" dirty="0"/>
            </a:br>
            <a:r>
              <a:rPr lang="en-US" sz="1200" b="0" i="0" kern="1200" dirty="0">
                <a:solidFill>
                  <a:schemeClr val="tx1"/>
                </a:solidFill>
                <a:effectLst/>
                <a:latin typeface="+mn-lt"/>
                <a:ea typeface="+mn-ea"/>
                <a:cs typeface="+mn-cs"/>
              </a:rPr>
              <a:t>• how the organization ensures that it is enabling value creation for all stakeholders efficiently and effectively.</a:t>
            </a:r>
            <a:br>
              <a:rPr lang="en-US" dirty="0"/>
            </a:br>
            <a:br>
              <a:rPr lang="en-US" dirty="0"/>
            </a:br>
            <a:r>
              <a:rPr lang="en-US" sz="1200" b="0" i="0" kern="1200" dirty="0">
                <a:solidFill>
                  <a:schemeClr val="tx1"/>
                </a:solidFill>
                <a:effectLst/>
                <a:latin typeface="+mn-lt"/>
                <a:ea typeface="+mn-ea"/>
                <a:cs typeface="+mn-cs"/>
              </a:rPr>
              <a:t>ITIL gives organizations acting as service providers an operating model that covers all the key activities required to effectively manage products and services. This is referred to as the ITIL service value chain and is the central part of the service value system. </a:t>
            </a:r>
            <a:br>
              <a:rPr lang="en-US" dirty="0"/>
            </a:br>
            <a:br>
              <a:rPr lang="en-US" dirty="0"/>
            </a:br>
            <a:r>
              <a:rPr lang="en-US" sz="1200" b="0" i="0" kern="1200" dirty="0">
                <a:solidFill>
                  <a:schemeClr val="tx1"/>
                </a:solidFill>
                <a:effectLst/>
                <a:latin typeface="+mn-lt"/>
                <a:ea typeface="+mn-ea"/>
                <a:cs typeface="+mn-cs"/>
              </a:rPr>
              <a:t>The service value chain operating model is generic, but in practice it can follow different patterns. These patterns within the value chain operation are called value streams.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Value streams are defined as “a series of steps an organization undertakes to create and deliver products and services to consumers”.</a:t>
            </a:r>
            <a:br>
              <a:rPr lang="en-US" dirty="0"/>
            </a:br>
            <a:br>
              <a:rPr lang="en-US" dirty="0"/>
            </a:br>
            <a:r>
              <a:rPr lang="en-US" sz="1200" b="0" i="0" kern="1200" dirty="0">
                <a:solidFill>
                  <a:schemeClr val="tx1"/>
                </a:solidFill>
                <a:effectLst/>
                <a:latin typeface="+mn-lt"/>
                <a:ea typeface="+mn-ea"/>
                <a:cs typeface="+mn-cs"/>
              </a:rPr>
              <a:t>There is a lot of meaning in this statement. The value streams are the ways an organization creates and delivers products and services. Think about this for a moment. If this was a factory making televisions then the value streams would refer to the various activities that are required to design, manufacture, distribute and sell TVs. The same is true for IT service management. Each value stream creates or delivers a product or service that provides value for service consumers.</a:t>
            </a:r>
            <a:br>
              <a:rPr lang="en-US" dirty="0"/>
            </a:br>
            <a:br>
              <a:rPr lang="en-US" dirty="0"/>
            </a:br>
            <a:r>
              <a:rPr lang="en-US" sz="1200" b="0" i="0" kern="1200" dirty="0">
                <a:solidFill>
                  <a:schemeClr val="tx1"/>
                </a:solidFill>
                <a:effectLst/>
                <a:latin typeface="+mn-lt"/>
                <a:ea typeface="+mn-ea"/>
                <a:cs typeface="+mn-cs"/>
              </a:rPr>
              <a:t>In fact it is recommended that value streams should be defined by organizations for each of their products and services. </a:t>
            </a:r>
            <a:br>
              <a:rPr lang="en-US" dirty="0"/>
            </a:br>
            <a:br>
              <a:rPr lang="en-US" dirty="0"/>
            </a:br>
            <a:r>
              <a:rPr lang="en-US" sz="1200" b="0" i="0" kern="1200" dirty="0">
                <a:solidFill>
                  <a:schemeClr val="tx1"/>
                </a:solidFill>
                <a:effectLst/>
                <a:latin typeface="+mn-lt"/>
                <a:ea typeface="+mn-ea"/>
                <a:cs typeface="+mn-cs"/>
              </a:rPr>
              <a:t>A value stream is a bit a like an end-to-end process that starts with an event and ends with an outcome for a stakeholder. These value streams ensure that work is performed and coordinated with value in mind. For example, a user may make a request to their internal IT department for a new work PC. The IT department should map all the activities required to acquire, build, configure and install the PC for the user. This might even include training. This set of activities is the value stream. </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28</a:t>
            </a:fld>
            <a:endParaRPr lang="en-NZ"/>
          </a:p>
        </p:txBody>
      </p:sp>
    </p:spTree>
    <p:extLst>
      <p:ext uri="{BB962C8B-B14F-4D97-AF65-F5344CB8AC3E}">
        <p14:creationId xmlns:p14="http://schemas.microsoft.com/office/powerpoint/2010/main" val="737935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diagrams shown above demonstrate some examples of what is meant by value streams. </a:t>
            </a:r>
          </a:p>
        </p:txBody>
      </p:sp>
      <p:sp>
        <p:nvSpPr>
          <p:cNvPr id="4" name="Slide Number Placeholder 3"/>
          <p:cNvSpPr>
            <a:spLocks noGrp="1"/>
          </p:cNvSpPr>
          <p:nvPr>
            <p:ph type="sldNum" sz="quarter" idx="5"/>
          </p:nvPr>
        </p:nvSpPr>
        <p:spPr/>
        <p:txBody>
          <a:bodyPr/>
          <a:lstStyle/>
          <a:p>
            <a:fld id="{2E4AA7C2-8BF2-427C-9299-35BC7E6F7B08}" type="slidenum">
              <a:rPr lang="en-NZ" smtClean="0"/>
              <a:t>29</a:t>
            </a:fld>
            <a:endParaRPr lang="en-NZ"/>
          </a:p>
        </p:txBody>
      </p:sp>
    </p:spTree>
    <p:extLst>
      <p:ext uri="{BB962C8B-B14F-4D97-AF65-F5344CB8AC3E}">
        <p14:creationId xmlns:p14="http://schemas.microsoft.com/office/powerpoint/2010/main" val="245267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 shared understanding of the key concepts of ITIL is important if we are to try and adapt this framework to ITSM.  These concepts apply to all organisations and services, regardless of their nature and underpinning technology. </a:t>
            </a:r>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30</a:t>
            </a:fld>
            <a:endParaRPr lang="en-NZ"/>
          </a:p>
        </p:txBody>
      </p:sp>
    </p:spTree>
    <p:extLst>
      <p:ext uri="{BB962C8B-B14F-4D97-AF65-F5344CB8AC3E}">
        <p14:creationId xmlns:p14="http://schemas.microsoft.com/office/powerpoint/2010/main" val="1631354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Before we get into the specific concepts we need to cover what service management means</a:t>
            </a:r>
          </a:p>
        </p:txBody>
      </p:sp>
      <p:sp>
        <p:nvSpPr>
          <p:cNvPr id="4" name="Slide Number Placeholder 3"/>
          <p:cNvSpPr>
            <a:spLocks noGrp="1"/>
          </p:cNvSpPr>
          <p:nvPr>
            <p:ph type="sldNum" sz="quarter" idx="5"/>
          </p:nvPr>
        </p:nvSpPr>
        <p:spPr/>
        <p:txBody>
          <a:bodyPr/>
          <a:lstStyle/>
          <a:p>
            <a:fld id="{2E4AA7C2-8BF2-427C-9299-35BC7E6F7B08}" type="slidenum">
              <a:rPr lang="en-NZ" smtClean="0"/>
              <a:t>31</a:t>
            </a:fld>
            <a:endParaRPr lang="en-NZ"/>
          </a:p>
        </p:txBody>
      </p:sp>
    </p:spTree>
    <p:extLst>
      <p:ext uri="{BB962C8B-B14F-4D97-AF65-F5344CB8AC3E}">
        <p14:creationId xmlns:p14="http://schemas.microsoft.com/office/powerpoint/2010/main" val="953437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purpose of any IT organization is to create value for its stakeholders. So, what do we mean by value? Value is defined as “the perceived benefits, usefulness and importance of something.”</a:t>
            </a:r>
          </a:p>
          <a:p>
            <a:r>
              <a:rPr lang="en-US" sz="1200" b="0" i="0" kern="1200" dirty="0">
                <a:solidFill>
                  <a:schemeClr val="tx1"/>
                </a:solidFill>
                <a:effectLst/>
                <a:latin typeface="+mn-lt"/>
                <a:ea typeface="+mn-ea"/>
                <a:cs typeface="+mn-cs"/>
              </a:rPr>
              <a:t>The value of a service or product is often perceived differently among different parties. Customers will generally view their problems with higher priority than other customers and probably rightly so. Value can be subjective.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Value is often co-created between providers, consumers, and possibly other organizations. This means IT departments should seek the feedback and input of their customers not just work in isolation. </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32</a:t>
            </a:fld>
            <a:endParaRPr lang="en-NZ"/>
          </a:p>
        </p:txBody>
      </p:sp>
    </p:spTree>
    <p:extLst>
      <p:ext uri="{BB962C8B-B14F-4D97-AF65-F5344CB8AC3E}">
        <p14:creationId xmlns:p14="http://schemas.microsoft.com/office/powerpoint/2010/main" val="355354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ITIL 4 framework has two key components. These are;</a:t>
            </a:r>
            <a:br>
              <a:rPr lang="en-US" dirty="0"/>
            </a:br>
            <a:br>
              <a:rPr lang="en-US" dirty="0"/>
            </a:br>
            <a:r>
              <a:rPr lang="en-US" sz="1200" b="0" i="0" kern="1200" dirty="0">
                <a:solidFill>
                  <a:schemeClr val="tx1"/>
                </a:solidFill>
                <a:effectLst/>
                <a:latin typeface="+mn-lt"/>
                <a:ea typeface="+mn-ea"/>
                <a:cs typeface="+mn-cs"/>
              </a:rPr>
              <a:t>• the ITIL service value system (or SVS) and </a:t>
            </a:r>
            <a:br>
              <a:rPr lang="en-US" dirty="0"/>
            </a:br>
            <a:br>
              <a:rPr lang="en-US" dirty="0"/>
            </a:br>
            <a:r>
              <a:rPr lang="en-US" sz="1200" b="0" i="0" kern="1200" dirty="0">
                <a:solidFill>
                  <a:schemeClr val="tx1"/>
                </a:solidFill>
                <a:effectLst/>
                <a:latin typeface="+mn-lt"/>
                <a:ea typeface="+mn-ea"/>
                <a:cs typeface="+mn-cs"/>
              </a:rPr>
              <a:t>• the four dimensions model. </a:t>
            </a:r>
          </a:p>
          <a:p>
            <a:endParaRPr lang="en-US" sz="1200" b="0" i="0" kern="1200" dirty="0">
              <a:solidFill>
                <a:schemeClr val="tx1"/>
              </a:solidFill>
              <a:effectLst/>
              <a:latin typeface="+mn-lt"/>
              <a:ea typeface="+mn-ea"/>
              <a:cs typeface="+mn-cs"/>
            </a:endParaRPr>
          </a:p>
          <a:p>
            <a:r>
              <a:rPr lang="en-NZ" dirty="0"/>
              <a:t>The service value system SVS contains a number of core components. The SVS shows how an organisation works together to facilitate value through IT-enabled services. It is flexible and can be easily adapted to an organisation, and includes allowances for approaches such as DevOps and Agile. We will cover a number of these components in this course. </a:t>
            </a:r>
          </a:p>
          <a:p>
            <a:endParaRPr lang="en-NZ" dirty="0"/>
          </a:p>
          <a:p>
            <a:r>
              <a:rPr lang="en-NZ" dirty="0"/>
              <a:t>The ITIL service value chain is supported by the other components. The practices support the service chain activities that result in value. The decision and actions of an organisation can be guided by the guiding principles, and creates the culture.  The ITIL SVS also includes governance activities to support the organisation’s strategic direction. Every component of the SVS is supported by continual improvement. </a:t>
            </a:r>
          </a:p>
          <a:p>
            <a:r>
              <a:rPr lang="en-NZ" dirty="0"/>
              <a:t>First we will briefly look at the service value chain. </a:t>
            </a:r>
          </a:p>
        </p:txBody>
      </p:sp>
      <p:sp>
        <p:nvSpPr>
          <p:cNvPr id="4" name="Slide Number Placeholder 3"/>
          <p:cNvSpPr>
            <a:spLocks noGrp="1"/>
          </p:cNvSpPr>
          <p:nvPr>
            <p:ph type="sldNum" sz="quarter" idx="5"/>
          </p:nvPr>
        </p:nvSpPr>
        <p:spPr/>
        <p:txBody>
          <a:bodyPr/>
          <a:lstStyle/>
          <a:p>
            <a:fld id="{2E4AA7C2-8BF2-427C-9299-35BC7E6F7B08}" type="slidenum">
              <a:rPr lang="en-NZ" smtClean="0"/>
              <a:t>5</a:t>
            </a:fld>
            <a:endParaRPr lang="en-NZ"/>
          </a:p>
        </p:txBody>
      </p:sp>
    </p:spTree>
    <p:extLst>
      <p:ext uri="{BB962C8B-B14F-4D97-AF65-F5344CB8AC3E}">
        <p14:creationId xmlns:p14="http://schemas.microsoft.com/office/powerpoint/2010/main" val="1645213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Organisations can act as service providers and service consumers.</a:t>
            </a:r>
            <a:r>
              <a:rPr lang="en-US" dirty="0"/>
              <a:t> Service consumption may also include: customers, users, and sponsors. </a:t>
            </a:r>
            <a:r>
              <a:rPr lang="en-NZ"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provider can be external to the consumer organization, for example a family buying tickets for a movie in a cinema. The cinema is the service provider and the family is the consumer.</a:t>
            </a:r>
          </a:p>
          <a:p>
            <a:r>
              <a:rPr lang="en-US" dirty="0"/>
              <a:t>The provider and consumer can both be part of the same organization. In this case the cinema's internal IT department could be the provider, providing IT services to the cinema. For example the software used by the cinema staff to book seats and sell tickets.</a:t>
            </a:r>
          </a:p>
          <a:p>
            <a:endParaRPr lang="en-US" dirty="0"/>
          </a:p>
          <a:p>
            <a:r>
              <a:rPr lang="en-US" dirty="0"/>
              <a:t>It is important in every case that the organization in the provider role has a clear understanding of who its consumers are in a given situation and who the other stakeholders are in the associated service relationships.</a:t>
            </a:r>
          </a:p>
          <a:p>
            <a:endParaRPr lang="en-US"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33</a:t>
            </a:fld>
            <a:endParaRPr lang="en-NZ"/>
          </a:p>
        </p:txBody>
      </p:sp>
    </p:spTree>
    <p:extLst>
      <p:ext uri="{BB962C8B-B14F-4D97-AF65-F5344CB8AC3E}">
        <p14:creationId xmlns:p14="http://schemas.microsoft.com/office/powerpoint/2010/main" val="1431360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34</a:t>
            </a:fld>
            <a:endParaRPr lang="en-NZ"/>
          </a:p>
        </p:txBody>
      </p:sp>
    </p:spTree>
    <p:extLst>
      <p:ext uri="{BB962C8B-B14F-4D97-AF65-F5344CB8AC3E}">
        <p14:creationId xmlns:p14="http://schemas.microsoft.com/office/powerpoint/2010/main" val="107409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Two more definitions; service and product. Services that an organization provides are based on one or more products. Services are, of course, central to service management. However, it is common in everyday life to refer to products. This definition states that products are a configuration of an organization’s resources. Resources could refer to people, information and technology, value streams and processes, and suppliers and partners.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a good example is a mobile phone network provider. They provide a mobile phone network connection to a mobile phone used by a customer. The network provider bases the service on a number of products including; the ability to make phone calls, send texts and access the internet.</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35</a:t>
            </a:fld>
            <a:endParaRPr lang="en-NZ"/>
          </a:p>
        </p:txBody>
      </p:sp>
    </p:spTree>
    <p:extLst>
      <p:ext uri="{BB962C8B-B14F-4D97-AF65-F5344CB8AC3E}">
        <p14:creationId xmlns:p14="http://schemas.microsoft.com/office/powerpoint/2010/main" val="13552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 new user of an organisation could be viewed as the service consumer.  The IT department may provide the new user with a service offering which could include: goods such as a mobile phone or laptop, access to resources and user support.  The consumer takes responsibility for the use of the goods and services under agreed terms and conditions. </a:t>
            </a:r>
          </a:p>
        </p:txBody>
      </p:sp>
      <p:sp>
        <p:nvSpPr>
          <p:cNvPr id="4" name="Slide Number Placeholder 3"/>
          <p:cNvSpPr>
            <a:spLocks noGrp="1"/>
          </p:cNvSpPr>
          <p:nvPr>
            <p:ph type="sldNum" sz="quarter" idx="5"/>
          </p:nvPr>
        </p:nvSpPr>
        <p:spPr/>
        <p:txBody>
          <a:bodyPr/>
          <a:lstStyle/>
          <a:p>
            <a:fld id="{2E4AA7C2-8BF2-427C-9299-35BC7E6F7B08}" type="slidenum">
              <a:rPr lang="en-NZ" smtClean="0"/>
              <a:t>36</a:t>
            </a:fld>
            <a:endParaRPr lang="en-NZ"/>
          </a:p>
        </p:txBody>
      </p:sp>
    </p:spTree>
    <p:extLst>
      <p:ext uri="{BB962C8B-B14F-4D97-AF65-F5344CB8AC3E}">
        <p14:creationId xmlns:p14="http://schemas.microsoft.com/office/powerpoint/2010/main" val="4095923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key concept of service management is service relationships. </a:t>
            </a:r>
            <a:r>
              <a:rPr lang="en-NZ" dirty="0"/>
              <a:t>Service relationships is when two or more organisations work together to create something of value (i.e. a product or service). </a:t>
            </a:r>
          </a:p>
          <a:p>
            <a:endParaRPr lang="en-US"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In a service relationship, organizations will take on the roles of service providers or service consumers. The two roles are not mutually exclusive, and organizations typically both provide and consume a number of services at any given time.</a:t>
            </a:r>
            <a:br>
              <a:rPr lang="en-US" dirty="0"/>
            </a:br>
            <a:br>
              <a:rPr lang="en-US" dirty="0"/>
            </a:br>
            <a:r>
              <a:rPr lang="en-US" sz="1200" b="0" i="0" kern="1200" dirty="0">
                <a:solidFill>
                  <a:schemeClr val="tx1"/>
                </a:solidFill>
                <a:effectLst/>
                <a:latin typeface="+mn-lt"/>
                <a:ea typeface="+mn-ea"/>
                <a:cs typeface="+mn-cs"/>
              </a:rPr>
              <a:t>Time for a few more definitions.</a:t>
            </a:r>
            <a:br>
              <a:rPr lang="en-US" dirty="0"/>
            </a:br>
            <a:br>
              <a:rPr lang="en-US" dirty="0"/>
            </a:br>
            <a:r>
              <a:rPr lang="en-US" sz="1200" b="0" i="0" kern="1200" dirty="0">
                <a:solidFill>
                  <a:schemeClr val="tx1"/>
                </a:solidFill>
                <a:effectLst/>
                <a:latin typeface="+mn-lt"/>
                <a:ea typeface="+mn-ea"/>
                <a:cs typeface="+mn-cs"/>
              </a:rPr>
              <a:t>A service relationship is “A co-operation between a service provider and service consumer. Service relationships include service provision, service consumption and service relationship management.”</a:t>
            </a:r>
          </a:p>
          <a:p>
            <a:r>
              <a:rPr lang="en-US" sz="1200" b="0" i="0" kern="1200" dirty="0">
                <a:solidFill>
                  <a:schemeClr val="tx1"/>
                </a:solidFill>
                <a:effectLst/>
                <a:latin typeface="+mn-lt"/>
                <a:ea typeface="+mn-ea"/>
                <a:cs typeface="+mn-cs"/>
              </a:rPr>
              <a:t>Service provision is defined as the “Activities performed by an organization to provide services.” Service provision includes: </a:t>
            </a:r>
            <a:br>
              <a:rPr lang="en-US" dirty="0"/>
            </a:br>
            <a:br>
              <a:rPr lang="en-US" dirty="0"/>
            </a:br>
            <a:r>
              <a:rPr lang="en-US" sz="1200" b="0" i="0" kern="1200" dirty="0">
                <a:solidFill>
                  <a:schemeClr val="tx1"/>
                </a:solidFill>
                <a:effectLst/>
                <a:latin typeface="+mn-lt"/>
                <a:ea typeface="+mn-ea"/>
                <a:cs typeface="+mn-cs"/>
              </a:rPr>
              <a:t>• management of the provider’s resources, configured to deliver the service</a:t>
            </a:r>
            <a:br>
              <a:rPr lang="en-US" dirty="0"/>
            </a:br>
            <a:br>
              <a:rPr lang="en-US" dirty="0"/>
            </a:br>
            <a:r>
              <a:rPr lang="en-US" sz="1200" b="0" i="0" kern="1200" dirty="0">
                <a:solidFill>
                  <a:schemeClr val="tx1"/>
                </a:solidFill>
                <a:effectLst/>
                <a:latin typeface="+mn-lt"/>
                <a:ea typeface="+mn-ea"/>
                <a:cs typeface="+mn-cs"/>
              </a:rPr>
              <a:t>• access to these resources for users </a:t>
            </a:r>
            <a:br>
              <a:rPr lang="en-US" dirty="0"/>
            </a:br>
            <a:br>
              <a:rPr lang="en-US" dirty="0"/>
            </a:br>
            <a:r>
              <a:rPr lang="en-US" sz="1200" b="0" i="0" kern="1200" dirty="0">
                <a:solidFill>
                  <a:schemeClr val="tx1"/>
                </a:solidFill>
                <a:effectLst/>
                <a:latin typeface="+mn-lt"/>
                <a:ea typeface="+mn-ea"/>
                <a:cs typeface="+mn-cs"/>
              </a:rPr>
              <a:t>• fulfilment of the agreed service actions and</a:t>
            </a:r>
            <a:br>
              <a:rPr lang="en-US" dirty="0"/>
            </a:br>
            <a:br>
              <a:rPr lang="en-US" dirty="0"/>
            </a:br>
            <a:r>
              <a:rPr lang="en-US" sz="1200" b="0" i="0" kern="1200" dirty="0">
                <a:solidFill>
                  <a:schemeClr val="tx1"/>
                </a:solidFill>
                <a:effectLst/>
                <a:latin typeface="+mn-lt"/>
                <a:ea typeface="+mn-ea"/>
                <a:cs typeface="+mn-cs"/>
              </a:rPr>
              <a:t>• service level management and continual improvement.</a:t>
            </a:r>
            <a:br>
              <a:rPr lang="en-US" dirty="0"/>
            </a:br>
            <a:br>
              <a:rPr lang="en-US" dirty="0"/>
            </a:br>
            <a:r>
              <a:rPr lang="en-US" sz="1200" b="0" i="0" kern="1200" dirty="0">
                <a:solidFill>
                  <a:schemeClr val="tx1"/>
                </a:solidFill>
                <a:effectLst/>
                <a:latin typeface="+mn-lt"/>
                <a:ea typeface="+mn-ea"/>
                <a:cs typeface="+mn-cs"/>
              </a:rPr>
              <a:t>Service provision may also include the supplying of goods.</a:t>
            </a:r>
          </a:p>
          <a:p>
            <a:endParaRPr lang="en-NZ" dirty="0"/>
          </a:p>
          <a:p>
            <a:r>
              <a:rPr lang="en-US" sz="1200" b="0" i="0" kern="1200" dirty="0">
                <a:solidFill>
                  <a:schemeClr val="tx1"/>
                </a:solidFill>
                <a:effectLst/>
                <a:latin typeface="+mn-lt"/>
                <a:ea typeface="+mn-ea"/>
                <a:cs typeface="+mn-cs"/>
              </a:rPr>
              <a:t>Service consumption includes:</a:t>
            </a:r>
            <a:br>
              <a:rPr lang="en-US" dirty="0"/>
            </a:br>
            <a:br>
              <a:rPr lang="en-US" dirty="0"/>
            </a:br>
            <a:r>
              <a:rPr lang="en-US" sz="1200" b="0" i="0" kern="1200" dirty="0">
                <a:solidFill>
                  <a:schemeClr val="tx1"/>
                </a:solidFill>
                <a:effectLst/>
                <a:latin typeface="+mn-lt"/>
                <a:ea typeface="+mn-ea"/>
                <a:cs typeface="+mn-cs"/>
              </a:rPr>
              <a:t>• the management of the consumer’s resources needed to use the service</a:t>
            </a:r>
            <a:br>
              <a:rPr lang="en-US" dirty="0"/>
            </a:br>
            <a:br>
              <a:rPr lang="en-US" dirty="0"/>
            </a:br>
            <a:r>
              <a:rPr lang="en-US" sz="1200" b="0" i="0" kern="1200" dirty="0">
                <a:solidFill>
                  <a:schemeClr val="tx1"/>
                </a:solidFill>
                <a:effectLst/>
                <a:latin typeface="+mn-lt"/>
                <a:ea typeface="+mn-ea"/>
                <a:cs typeface="+mn-cs"/>
              </a:rPr>
              <a:t>• the service use actions performed by users including:</a:t>
            </a:r>
          </a:p>
          <a:p>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utilizing the provider’s resources</a:t>
            </a:r>
            <a:br>
              <a:rPr lang="en-US" dirty="0"/>
            </a:br>
            <a:endParaRPr lang="en-US" dirty="0"/>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requesting service actions to fulfil.</a:t>
            </a:r>
          </a:p>
          <a:p>
            <a:pPr marL="628650" lvl="1"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Service consumption may also include the receiving, or acquiring, of goods.</a:t>
            </a:r>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38</a:t>
            </a:fld>
            <a:endParaRPr lang="en-NZ"/>
          </a:p>
        </p:txBody>
      </p:sp>
    </p:spTree>
    <p:extLst>
      <p:ext uri="{BB962C8B-B14F-4D97-AF65-F5344CB8AC3E}">
        <p14:creationId xmlns:p14="http://schemas.microsoft.com/office/powerpoint/2010/main" val="4204795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Finally, service relationship management is defined as the “Joint activities performed by a service provider and a service consumer to ensure continual value co-creation based on agreed and available service offerings.”</a:t>
            </a:r>
            <a:br>
              <a:rPr lang="en-US" dirty="0"/>
            </a:br>
            <a:br>
              <a:rPr lang="en-US" dirty="0"/>
            </a:br>
            <a:r>
              <a:rPr lang="en-US" sz="1200" b="0" i="0" kern="1200" dirty="0">
                <a:solidFill>
                  <a:schemeClr val="tx1"/>
                </a:solidFill>
                <a:effectLst/>
                <a:latin typeface="+mn-lt"/>
                <a:ea typeface="+mn-ea"/>
                <a:cs typeface="+mn-cs"/>
              </a:rPr>
              <a:t>When services are delivered by the provider, they create new resources for service consumers, or modify their existing ones. For example;</a:t>
            </a:r>
            <a:br>
              <a:rPr lang="en-US" dirty="0"/>
            </a:br>
            <a:br>
              <a:rPr lang="en-US" dirty="0"/>
            </a:br>
            <a:r>
              <a:rPr lang="en-US" sz="1200" b="0" i="0" kern="1200" dirty="0">
                <a:solidFill>
                  <a:schemeClr val="tx1"/>
                </a:solidFill>
                <a:effectLst/>
                <a:latin typeface="+mn-lt"/>
                <a:ea typeface="+mn-ea"/>
                <a:cs typeface="+mn-cs"/>
              </a:rPr>
              <a:t>• a training service improves the skills of the consumer’s employees</a:t>
            </a:r>
            <a:br>
              <a:rPr lang="en-US" dirty="0"/>
            </a:br>
            <a:br>
              <a:rPr lang="en-US" dirty="0"/>
            </a:br>
            <a:r>
              <a:rPr lang="en-US" sz="1200" b="0" i="0" kern="1200" dirty="0">
                <a:solidFill>
                  <a:schemeClr val="tx1"/>
                </a:solidFill>
                <a:effectLst/>
                <a:latin typeface="+mn-lt"/>
                <a:ea typeface="+mn-ea"/>
                <a:cs typeface="+mn-cs"/>
              </a:rPr>
              <a:t>• a broadband service allows the consumer’s computers to communicate</a:t>
            </a:r>
            <a:br>
              <a:rPr lang="en-US" dirty="0"/>
            </a:br>
            <a:br>
              <a:rPr lang="en-US" dirty="0"/>
            </a:br>
            <a:r>
              <a:rPr lang="en-US" sz="1200" b="0" i="0" kern="1200" dirty="0">
                <a:solidFill>
                  <a:schemeClr val="tx1"/>
                </a:solidFill>
                <a:effectLst/>
                <a:latin typeface="+mn-lt"/>
                <a:ea typeface="+mn-ea"/>
                <a:cs typeface="+mn-cs"/>
              </a:rPr>
              <a:t>• a car hire service enables the consumer’s staff to visit clients and</a:t>
            </a:r>
            <a:br>
              <a:rPr lang="en-US" dirty="0"/>
            </a:br>
            <a:br>
              <a:rPr lang="en-US" dirty="0"/>
            </a:br>
            <a:r>
              <a:rPr lang="en-US" sz="1200" b="0" i="0" kern="1200" dirty="0">
                <a:solidFill>
                  <a:schemeClr val="tx1"/>
                </a:solidFill>
                <a:effectLst/>
                <a:latin typeface="+mn-lt"/>
                <a:ea typeface="+mn-ea"/>
                <a:cs typeface="+mn-cs"/>
              </a:rPr>
              <a:t>• a software development service creates a new application for the service consumer.</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39</a:t>
            </a:fld>
            <a:endParaRPr lang="en-NZ"/>
          </a:p>
        </p:txBody>
      </p:sp>
    </p:spTree>
    <p:extLst>
      <p:ext uri="{BB962C8B-B14F-4D97-AF65-F5344CB8AC3E}">
        <p14:creationId xmlns:p14="http://schemas.microsoft.com/office/powerpoint/2010/main" val="2203670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let’s bring all these things together to understand how service providers can ensure that their service will co-create value for service consumers in order to meet the consumer’s needs.</a:t>
            </a:r>
            <a:br>
              <a:rPr lang="en-US" dirty="0"/>
            </a:br>
            <a:br>
              <a:rPr lang="en-US" dirty="0"/>
            </a:br>
            <a:r>
              <a:rPr lang="en-US" sz="1200" b="0" i="0" kern="1200" dirty="0">
                <a:solidFill>
                  <a:schemeClr val="tx1"/>
                </a:solidFill>
                <a:effectLst/>
                <a:latin typeface="+mn-lt"/>
                <a:ea typeface="+mn-ea"/>
                <a:cs typeface="+mn-cs"/>
              </a:rPr>
              <a:t>Achieving desired outcomes requires resources (and therefore costs) and is often associated with risks. Service providers help their consumers to achieve outcomes, and in doing so, take on some of the associated risks and costs. On the other hand, service relationships can introduce new risks and costs, and in some cases, can negatively affect some of the intended outcomes, while supporting others.</a:t>
            </a:r>
            <a:br>
              <a:rPr lang="en-US" dirty="0"/>
            </a:br>
            <a:br>
              <a:rPr lang="en-US" dirty="0"/>
            </a:br>
            <a:r>
              <a:rPr lang="en-US" sz="1200" b="0" i="0" kern="1200" dirty="0">
                <a:solidFill>
                  <a:schemeClr val="tx1"/>
                </a:solidFill>
                <a:effectLst/>
                <a:latin typeface="+mn-lt"/>
                <a:ea typeface="+mn-ea"/>
                <a:cs typeface="+mn-cs"/>
              </a:rPr>
              <a:t>Hopefully the positives effects will outweigh the negatives. </a:t>
            </a:r>
            <a:br>
              <a:rPr lang="en-US" dirty="0"/>
            </a:br>
            <a:br>
              <a:rPr lang="en-US" dirty="0"/>
            </a:br>
            <a:r>
              <a:rPr lang="en-US" sz="1200" b="0" i="0" kern="1200" dirty="0">
                <a:solidFill>
                  <a:schemeClr val="tx1"/>
                </a:solidFill>
                <a:effectLst/>
                <a:latin typeface="+mn-lt"/>
                <a:ea typeface="+mn-ea"/>
                <a:cs typeface="+mn-cs"/>
              </a:rPr>
              <a:t>So what do we mean by outcome and is it any different to output. Here we go with a couple more definitions.</a:t>
            </a:r>
            <a:br>
              <a:rPr lang="en-US" dirty="0"/>
            </a:br>
            <a:br>
              <a:rPr lang="en-US" dirty="0"/>
            </a:br>
            <a:r>
              <a:rPr lang="en-US" sz="1200" b="0" i="0" kern="1200" dirty="0">
                <a:solidFill>
                  <a:schemeClr val="tx1"/>
                </a:solidFill>
                <a:effectLst/>
                <a:latin typeface="+mn-lt"/>
                <a:ea typeface="+mn-ea"/>
                <a:cs typeface="+mn-cs"/>
              </a:rPr>
              <a:t>An output is defined as “A tangible or intangible deliverable of an activity.”</a:t>
            </a:r>
            <a:br>
              <a:rPr lang="en-US" dirty="0"/>
            </a:br>
            <a:br>
              <a:rPr lang="en-US" dirty="0"/>
            </a:br>
            <a:r>
              <a:rPr lang="en-US" sz="1200" b="0" i="0" kern="1200" dirty="0">
                <a:solidFill>
                  <a:schemeClr val="tx1"/>
                </a:solidFill>
                <a:effectLst/>
                <a:latin typeface="+mn-lt"/>
                <a:ea typeface="+mn-ea"/>
                <a:cs typeface="+mn-cs"/>
              </a:rPr>
              <a:t>Whereas an outcome is “A result for a stakeholder enabled by one or more outputs.”</a:t>
            </a:r>
            <a:br>
              <a:rPr lang="en-US" dirty="0"/>
            </a:br>
            <a:br>
              <a:rPr lang="en-US" dirty="0"/>
            </a:br>
            <a:r>
              <a:rPr lang="en-US" dirty="0"/>
              <a:t>Example</a:t>
            </a:r>
            <a:r>
              <a:rPr lang="en-US" sz="1200" b="0" i="0" kern="1200" dirty="0">
                <a:solidFill>
                  <a:schemeClr val="tx1"/>
                </a:solidFill>
                <a:effectLst/>
                <a:latin typeface="+mn-lt"/>
                <a:ea typeface="+mn-ea"/>
                <a:cs typeface="+mn-cs"/>
              </a:rPr>
              <a:t>: imagine you have just parked your car in a car park and put some money in the ticket machine. The output of the machine is the ticket. The outcome on the other hand, is the authority to park your car and the peace of mind that it will not be clamped when you return.</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41</a:t>
            </a:fld>
            <a:endParaRPr lang="en-NZ"/>
          </a:p>
        </p:txBody>
      </p:sp>
    </p:spTree>
    <p:extLst>
      <p:ext uri="{BB962C8B-B14F-4D97-AF65-F5344CB8AC3E}">
        <p14:creationId xmlns:p14="http://schemas.microsoft.com/office/powerpoint/2010/main" val="2841656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consumer’s perspective there are two types of cost that we should understand, the costs removed from the consumer by the service and the costs imposed on the consumer by the service.  So we have a cost vs value scenario – hopefully the value side outweighs the cost of the service.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Costs are removed from the consumer because the consumer pays for the service</a:t>
            </a:r>
            <a:r>
              <a:rPr lang="en-NZ" sz="1200" b="0" i="0" kern="1200" dirty="0">
                <a:solidFill>
                  <a:schemeClr val="tx1"/>
                </a:solidFill>
                <a:effectLst/>
                <a:latin typeface="+mn-lt"/>
                <a:ea typeface="+mn-ea"/>
                <a:cs typeface="+mn-cs"/>
              </a:rPr>
              <a:t> for e.g. a customer at a restaurant does not have to worry about the costs </a:t>
            </a:r>
            <a:r>
              <a:rPr lang="en-NZ" sz="1200" b="0" i="0" kern="1200">
                <a:solidFill>
                  <a:schemeClr val="tx1"/>
                </a:solidFill>
                <a:effectLst/>
                <a:latin typeface="+mn-lt"/>
                <a:ea typeface="+mn-ea"/>
                <a:cs typeface="+mn-cs"/>
              </a:rPr>
              <a:t>of gathering and </a:t>
            </a:r>
            <a:r>
              <a:rPr lang="en-NZ" sz="1200" b="0" i="0" kern="1200" dirty="0">
                <a:solidFill>
                  <a:schemeClr val="tx1"/>
                </a:solidFill>
                <a:effectLst/>
                <a:latin typeface="+mn-lt"/>
                <a:ea typeface="+mn-ea"/>
                <a:cs typeface="+mn-cs"/>
              </a:rPr>
              <a:t>cooking the food.</a:t>
            </a:r>
          </a:p>
          <a:p>
            <a:r>
              <a:rPr lang="en-NZ" sz="1200" b="0" i="0" kern="1200" dirty="0">
                <a:solidFill>
                  <a:schemeClr val="tx1"/>
                </a:solidFill>
                <a:effectLst/>
                <a:latin typeface="+mn-lt"/>
                <a:ea typeface="+mn-ea"/>
                <a:cs typeface="+mn-cs"/>
              </a:rPr>
              <a:t>However costs can be imposed on the consumer by the service as well for e.g. the cost of the power used to run their PC or technology. </a:t>
            </a:r>
          </a:p>
          <a:p>
            <a:endParaRPr lang="en-NZ"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E4AA7C2-8BF2-427C-9299-35BC7E6F7B08}" type="slidenum">
              <a:rPr lang="en-NZ" smtClean="0"/>
              <a:t>42</a:t>
            </a:fld>
            <a:endParaRPr lang="en-NZ"/>
          </a:p>
        </p:txBody>
      </p:sp>
    </p:spTree>
    <p:extLst>
      <p:ext uri="{BB962C8B-B14F-4D97-AF65-F5344CB8AC3E}">
        <p14:creationId xmlns:p14="http://schemas.microsoft.com/office/powerpoint/2010/main" val="4011777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Risk can also be defined as uncertainty of outcome, and can be used in the context of measuring the probability of positive outcomes as well as negative outcomes.”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with costs, there are two types of risk that we should understand, the risks removed from the consumer by the service and the risks imposed on the consumer by the service.</a:t>
            </a:r>
          </a:p>
          <a:p>
            <a:r>
              <a:rPr lang="en-US" sz="1200" b="0" i="0" kern="1200" dirty="0">
                <a:solidFill>
                  <a:schemeClr val="tx1"/>
                </a:solidFill>
                <a:effectLst/>
                <a:latin typeface="+mn-lt"/>
                <a:ea typeface="+mn-ea"/>
                <a:cs typeface="+mn-cs"/>
              </a:rPr>
              <a:t>For example the risk removed from the consumer means that the service provider accepts all or some of the risks involved such as hardware failure or lack of network availability or access rights. </a:t>
            </a:r>
          </a:p>
          <a:p>
            <a:r>
              <a:rPr lang="en-US" sz="1200" b="0" i="0" kern="1200" dirty="0">
                <a:solidFill>
                  <a:schemeClr val="tx1"/>
                </a:solidFill>
                <a:effectLst/>
                <a:latin typeface="+mn-lt"/>
                <a:ea typeface="+mn-ea"/>
                <a:cs typeface="+mn-cs"/>
              </a:rPr>
              <a:t>Sometimes the consumer needs to accept some responsibility of the service such as a user potentially getting hold of their password or a security breach. </a:t>
            </a:r>
          </a:p>
          <a:p>
            <a:r>
              <a:rPr lang="en-US" sz="1200" b="0" i="0" kern="1200" dirty="0">
                <a:solidFill>
                  <a:schemeClr val="tx1"/>
                </a:solidFill>
                <a:effectLst/>
                <a:latin typeface="+mn-lt"/>
                <a:ea typeface="+mn-ea"/>
                <a:cs typeface="+mn-cs"/>
              </a:rPr>
              <a:t>The provider must manage the level of risk on behalf of the user.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example is when a family buys a movie ticket and purchases LUX or premier tickets instead of standard tickets. The premier tickets ensure the consumer has comfortable viewing seats and will not go hungry during the movie. On the other hand the consumer has the risk of turning up late to the movie and missing some of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43</a:t>
            </a:fld>
            <a:endParaRPr lang="en-NZ"/>
          </a:p>
        </p:txBody>
      </p:sp>
    </p:spTree>
    <p:extLst>
      <p:ext uri="{BB962C8B-B14F-4D97-AF65-F5344CB8AC3E}">
        <p14:creationId xmlns:p14="http://schemas.microsoft.com/office/powerpoint/2010/main" val="1708722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E.g. What is the product useful for? </a:t>
            </a:r>
          </a:p>
          <a:p>
            <a:r>
              <a:rPr lang="en-US" sz="1200" b="0" i="0" kern="1200" dirty="0">
                <a:solidFill>
                  <a:schemeClr val="tx1"/>
                </a:solidFill>
                <a:effectLst/>
                <a:latin typeface="+mn-lt"/>
                <a:ea typeface="+mn-ea"/>
                <a:cs typeface="+mn-cs"/>
              </a:rPr>
              <a:t>To create value, a service must meet customer expectations in terms of both Utility and Warranty. </a:t>
            </a:r>
          </a:p>
          <a:p>
            <a:r>
              <a:rPr lang="en-US" sz="1200" b="0" i="0" kern="1200" dirty="0">
                <a:solidFill>
                  <a:schemeClr val="tx1"/>
                </a:solidFill>
                <a:effectLst/>
                <a:latin typeface="+mn-lt"/>
                <a:ea typeface="+mn-ea"/>
                <a:cs typeface="+mn-cs"/>
              </a:rPr>
              <a:t>“the functionality offered by a product or service to meet a particular need. Utility is about ‘what the service does’ and can be used to determine whether a service is ‘fit for purpose’. </a:t>
            </a:r>
          </a:p>
          <a:p>
            <a:r>
              <a:rPr lang="en-US" sz="1200" b="0" i="0" kern="1200" dirty="0">
                <a:solidFill>
                  <a:schemeClr val="tx1"/>
                </a:solidFill>
                <a:effectLst/>
                <a:latin typeface="+mn-lt"/>
                <a:ea typeface="+mn-ea"/>
                <a:cs typeface="+mn-cs"/>
              </a:rPr>
              <a:t>To have utility, a service must either support the performance of the consumer or remove constraints from the consumer. Of course many services do both.”</a:t>
            </a:r>
          </a:p>
          <a:p>
            <a:r>
              <a:rPr lang="en-US" sz="1200" b="0" i="0" kern="1200" dirty="0">
                <a:solidFill>
                  <a:schemeClr val="tx1"/>
                </a:solidFill>
                <a:effectLst/>
                <a:latin typeface="+mn-lt"/>
                <a:ea typeface="+mn-ea"/>
                <a:cs typeface="+mn-cs"/>
              </a:rPr>
              <a:t>To evaluate whether or not a service or service offering will facilitate the outcomes desired by the consumers and therefore create value for them, the overall utility and warranty of the service should be assessed. </a:t>
            </a:r>
          </a:p>
          <a:p>
            <a:r>
              <a:rPr lang="en-US" sz="1200" b="0" i="0" kern="1200" dirty="0">
                <a:solidFill>
                  <a:schemeClr val="tx1"/>
                </a:solidFill>
                <a:effectLst/>
                <a:latin typeface="+mn-lt"/>
                <a:ea typeface="+mn-ea"/>
                <a:cs typeface="+mn-cs"/>
              </a:rPr>
              <a:t>So in our Movie Cinema example, the basic utility is that the movie will play from start to finish with clarity and volume. </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44</a:t>
            </a:fld>
            <a:endParaRPr lang="en-NZ"/>
          </a:p>
        </p:txBody>
      </p:sp>
    </p:spTree>
    <p:extLst>
      <p:ext uri="{BB962C8B-B14F-4D97-AF65-F5344CB8AC3E}">
        <p14:creationId xmlns:p14="http://schemas.microsoft.com/office/powerpoint/2010/main" val="384562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4 dimensions of service management ensures a holistic approach to service management. You can think of the dimensions as an organisations resources and skills needed to provide its services. For example: think of each of the 4 dimensions of a supermarket. One dimension is it’s partners and suppliers such as farmers, and maybe Fonterra; the IT in the backend that supports its marketing and sales etc; The people who work there; and its systems for storing and displaying the food. </a:t>
            </a:r>
          </a:p>
          <a:p>
            <a:endParaRPr lang="en-NZ"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four dimensions are:</a:t>
            </a:r>
            <a:br>
              <a:rPr lang="en-US" dirty="0"/>
            </a:br>
            <a:br>
              <a:rPr lang="en-US" dirty="0"/>
            </a:br>
            <a:r>
              <a:rPr lang="en-US" sz="1200" b="0" i="0" kern="1200" dirty="0">
                <a:solidFill>
                  <a:schemeClr val="tx1"/>
                </a:solidFill>
                <a:effectLst/>
                <a:latin typeface="+mn-lt"/>
                <a:ea typeface="+mn-ea"/>
                <a:cs typeface="+mn-cs"/>
              </a:rPr>
              <a:t>• organizations and people</a:t>
            </a:r>
            <a:br>
              <a:rPr lang="en-US" dirty="0"/>
            </a:br>
            <a:br>
              <a:rPr lang="en-US" dirty="0"/>
            </a:br>
            <a:r>
              <a:rPr lang="en-US" sz="1200" b="0" i="0" kern="1200" dirty="0">
                <a:solidFill>
                  <a:schemeClr val="tx1"/>
                </a:solidFill>
                <a:effectLst/>
                <a:latin typeface="+mn-lt"/>
                <a:ea typeface="+mn-ea"/>
                <a:cs typeface="+mn-cs"/>
              </a:rPr>
              <a:t>• information and technology</a:t>
            </a:r>
            <a:br>
              <a:rPr lang="en-US" dirty="0"/>
            </a:br>
            <a:br>
              <a:rPr lang="en-US" dirty="0"/>
            </a:br>
            <a:r>
              <a:rPr lang="en-US" sz="1200" b="0" i="0" kern="1200" dirty="0">
                <a:solidFill>
                  <a:schemeClr val="tx1"/>
                </a:solidFill>
                <a:effectLst/>
                <a:latin typeface="+mn-lt"/>
                <a:ea typeface="+mn-ea"/>
                <a:cs typeface="+mn-cs"/>
              </a:rPr>
              <a:t>• partners and suppliers</a:t>
            </a:r>
            <a:br>
              <a:rPr lang="en-US" dirty="0"/>
            </a:br>
            <a:br>
              <a:rPr lang="en-US" dirty="0"/>
            </a:br>
            <a:r>
              <a:rPr lang="en-US" sz="1200" b="0" i="0" kern="1200" dirty="0">
                <a:solidFill>
                  <a:schemeClr val="tx1"/>
                </a:solidFill>
                <a:effectLst/>
                <a:latin typeface="+mn-lt"/>
                <a:ea typeface="+mn-ea"/>
                <a:cs typeface="+mn-cs"/>
              </a:rPr>
              <a:t>• value streams and processes.</a:t>
            </a:r>
            <a:br>
              <a:rPr lang="en-US" dirty="0"/>
            </a:b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6</a:t>
            </a:fld>
            <a:endParaRPr lang="en-NZ"/>
          </a:p>
        </p:txBody>
      </p:sp>
    </p:spTree>
    <p:extLst>
      <p:ext uri="{BB962C8B-B14F-4D97-AF65-F5344CB8AC3E}">
        <p14:creationId xmlns:p14="http://schemas.microsoft.com/office/powerpoint/2010/main" val="939051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Costs and risks of a service must be measured when considering whether a service offering or service meets the requirements of utility and warranty. </a:t>
            </a:r>
          </a:p>
          <a:p>
            <a:r>
              <a:rPr lang="en-NZ" dirty="0"/>
              <a:t>Both utility and warranty is essential for meeting desired outcomes of a product or service i.e. value. </a:t>
            </a:r>
          </a:p>
          <a:p>
            <a:endParaRPr lang="en-NZ" dirty="0"/>
          </a:p>
          <a:p>
            <a:r>
              <a:rPr lang="en-NZ" dirty="0"/>
              <a:t>For example, a theme park may have many thrilling rides, but if a number of the rides are frequently unavailable (due to mechanical difficulties) then the park is not fulfilling the warranty and the customers will not receive their expected value. </a:t>
            </a:r>
          </a:p>
          <a:p>
            <a:r>
              <a:rPr lang="en-NZ" dirty="0"/>
              <a:t>Also if the rides are up all the time but not offering the full experience promised (such as not as fast or scary) then utility is not fulfilled. </a:t>
            </a:r>
          </a:p>
        </p:txBody>
      </p:sp>
      <p:sp>
        <p:nvSpPr>
          <p:cNvPr id="4" name="Slide Number Placeholder 3"/>
          <p:cNvSpPr>
            <a:spLocks noGrp="1"/>
          </p:cNvSpPr>
          <p:nvPr>
            <p:ph type="sldNum" sz="quarter" idx="5"/>
          </p:nvPr>
        </p:nvSpPr>
        <p:spPr/>
        <p:txBody>
          <a:bodyPr/>
          <a:lstStyle/>
          <a:p>
            <a:fld id="{2E4AA7C2-8BF2-427C-9299-35BC7E6F7B08}" type="slidenum">
              <a:rPr lang="en-NZ" smtClean="0"/>
              <a:t>45</a:t>
            </a:fld>
            <a:endParaRPr lang="en-NZ"/>
          </a:p>
        </p:txBody>
      </p:sp>
    </p:spTree>
    <p:extLst>
      <p:ext uri="{BB962C8B-B14F-4D97-AF65-F5344CB8AC3E}">
        <p14:creationId xmlns:p14="http://schemas.microsoft.com/office/powerpoint/2010/main" val="537948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this session we have covered: </a:t>
            </a:r>
          </a:p>
        </p:txBody>
      </p:sp>
      <p:sp>
        <p:nvSpPr>
          <p:cNvPr id="4" name="Slide Number Placeholder 3"/>
          <p:cNvSpPr>
            <a:spLocks noGrp="1"/>
          </p:cNvSpPr>
          <p:nvPr>
            <p:ph type="sldNum" sz="quarter" idx="5"/>
          </p:nvPr>
        </p:nvSpPr>
        <p:spPr/>
        <p:txBody>
          <a:bodyPr/>
          <a:lstStyle/>
          <a:p>
            <a:fld id="{2E4AA7C2-8BF2-427C-9299-35BC7E6F7B08}" type="slidenum">
              <a:rPr lang="en-NZ" smtClean="0"/>
              <a:t>46</a:t>
            </a:fld>
            <a:endParaRPr lang="en-NZ"/>
          </a:p>
        </p:txBody>
      </p:sp>
    </p:spTree>
    <p:extLst>
      <p:ext uri="{BB962C8B-B14F-4D97-AF65-F5344CB8AC3E}">
        <p14:creationId xmlns:p14="http://schemas.microsoft.com/office/powerpoint/2010/main" val="176316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first key is the Service Value System SVS. If service management is to work properly it needs to work as a system. The input for this system is the opportunity and demand.  The elements for this system are: guiding principles, governance, continual improvement, service management, and the organisations capabilities and resources. The output is the value created for its customers, business and stakeholders.  </a:t>
            </a:r>
          </a:p>
          <a:p>
            <a:r>
              <a:rPr lang="en-NZ" dirty="0"/>
              <a:t>The system is the collection of parts that work together for a purpose.  How do you or will you fit in with the rest of the organisation? </a:t>
            </a:r>
          </a:p>
        </p:txBody>
      </p:sp>
      <p:sp>
        <p:nvSpPr>
          <p:cNvPr id="4" name="Slide Number Placeholder 3"/>
          <p:cNvSpPr>
            <a:spLocks noGrp="1"/>
          </p:cNvSpPr>
          <p:nvPr>
            <p:ph type="sldNum" sz="quarter" idx="5"/>
          </p:nvPr>
        </p:nvSpPr>
        <p:spPr/>
        <p:txBody>
          <a:bodyPr/>
          <a:lstStyle/>
          <a:p>
            <a:fld id="{2E4AA7C2-8BF2-427C-9299-35BC7E6F7B08}" type="slidenum">
              <a:rPr lang="en-NZ" smtClean="0"/>
              <a:t>7</a:t>
            </a:fld>
            <a:endParaRPr lang="en-NZ"/>
          </a:p>
        </p:txBody>
      </p:sp>
    </p:spTree>
    <p:extLst>
      <p:ext uri="{BB962C8B-B14F-4D97-AF65-F5344CB8AC3E}">
        <p14:creationId xmlns:p14="http://schemas.microsoft.com/office/powerpoint/2010/main" val="1659276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SVS ensures that the organisation co-creates value with all stakeholders through the use of management and services. As you can see the SVS is not a system to be feared or out there to control the business. It is not fixed but rather it is flexible and adaptive. The system can work in a multiple of different ways according to the needs of the organisation and its stakeholders. It supports many work approaches such as Agile, DevOps and Lean as well as traditional process and project management. </a:t>
            </a:r>
          </a:p>
          <a:p>
            <a:endParaRPr lang="en-NZ" dirty="0"/>
          </a:p>
          <a:p>
            <a:r>
              <a:rPr lang="en-NZ" dirty="0"/>
              <a:t>It is important that we understand how our work impacts others and that the organisation is a collection of parts that work together for a purpose. </a:t>
            </a:r>
          </a:p>
        </p:txBody>
      </p:sp>
      <p:sp>
        <p:nvSpPr>
          <p:cNvPr id="4" name="Slide Number Placeholder 3"/>
          <p:cNvSpPr>
            <a:spLocks noGrp="1"/>
          </p:cNvSpPr>
          <p:nvPr>
            <p:ph type="sldNum" sz="quarter" idx="5"/>
          </p:nvPr>
        </p:nvSpPr>
        <p:spPr/>
        <p:txBody>
          <a:bodyPr/>
          <a:lstStyle/>
          <a:p>
            <a:fld id="{2E4AA7C2-8BF2-427C-9299-35BC7E6F7B08}" type="slidenum">
              <a:rPr lang="en-NZ" smtClean="0"/>
              <a:t>8</a:t>
            </a:fld>
            <a:endParaRPr lang="en-NZ"/>
          </a:p>
        </p:txBody>
      </p:sp>
    </p:spTree>
    <p:extLst>
      <p:ext uri="{BB962C8B-B14F-4D97-AF65-F5344CB8AC3E}">
        <p14:creationId xmlns:p14="http://schemas.microsoft.com/office/powerpoint/2010/main" val="39146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key inputs to the SVS are opportunity and demand. Opportunities represent options or possibilities to add value for stakeholders or otherwise improve the organization. For example, an IT service provider may approach a large retail company and offer to provide a set of cloud services. Demand is the need or desire for products and services among internal and external consumers. For example, you might approach your local internet service provider to request a broadband connection that you saw advertised on the TV. And the outcome of the SVS is value, that is, the perceived benefits, usefulness and importance of something. The ITIL SVS can enable the creation of many different types of value for a wide group of stakeholders. For example, if you purchase the broadband package from your local internet service provider, you will receive value in terms of having access to the Internet to send email and watch </a:t>
            </a:r>
            <a:r>
              <a:rPr lang="en-US" sz="1200" b="0" i="0" kern="1200" dirty="0" err="1">
                <a:solidFill>
                  <a:schemeClr val="tx1"/>
                </a:solidFill>
                <a:effectLst/>
                <a:latin typeface="+mn-lt"/>
                <a:ea typeface="+mn-ea"/>
                <a:cs typeface="+mn-cs"/>
              </a:rPr>
              <a:t>youtube</a:t>
            </a:r>
            <a:r>
              <a:rPr lang="en-US" sz="1200" b="0" i="0" kern="1200" dirty="0">
                <a:solidFill>
                  <a:schemeClr val="tx1"/>
                </a:solidFill>
                <a:effectLst/>
                <a:latin typeface="+mn-lt"/>
                <a:ea typeface="+mn-ea"/>
                <a:cs typeface="+mn-cs"/>
              </a:rPr>
              <a:t>.  i.e. if you are going to create a product or service then you must first consider what demand there is for that product or service. </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9</a:t>
            </a:fld>
            <a:endParaRPr lang="en-NZ"/>
          </a:p>
        </p:txBody>
      </p:sp>
    </p:spTree>
    <p:extLst>
      <p:ext uri="{BB962C8B-B14F-4D97-AF65-F5344CB8AC3E}">
        <p14:creationId xmlns:p14="http://schemas.microsoft.com/office/powerpoint/2010/main" val="93958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need to research these as part of an activity in you work books.  A guiding principle is universal and enduring. This means they are universally applicable to nearly any initiative and to relationships with all stakeholder groups. </a:t>
            </a:r>
            <a:r>
              <a:rPr lang="en-US" sz="1200" b="0" i="0" kern="1200" dirty="0">
                <a:solidFill>
                  <a:schemeClr val="tx1"/>
                </a:solidFill>
                <a:effectLst/>
                <a:latin typeface="+mn-lt"/>
                <a:ea typeface="+mn-ea"/>
                <a:cs typeface="+mn-cs"/>
              </a:rPr>
              <a:t>Principles are often common-sense things that are taken for granted. For example, imagine if you were cooking a meal. The recipe would tell you the list of ingredients and the cooking method. However, it is unlikely to tell us things such as; wash the utensils after use, hold the knife so you don’t injure yourself and so on. These are things that are learnt with practice. This is the same with the ITIL guiding principles. They have been learnt with practice and are now being passed on through the ITIL guidance. </a:t>
            </a:r>
          </a:p>
          <a:p>
            <a:r>
              <a:rPr lang="en-US" sz="1200" b="0" i="0" kern="1200" dirty="0">
                <a:solidFill>
                  <a:schemeClr val="tx1"/>
                </a:solidFill>
                <a:effectLst/>
                <a:latin typeface="+mn-lt"/>
                <a:ea typeface="+mn-ea"/>
                <a:cs typeface="+mn-cs"/>
              </a:rPr>
              <a:t>The ITIL guiding principles create the foundation for an organization’s culture and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from strategic decision-making to day-to-day operations.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thing you will note is that all of these principles are described in the context of improving what you do. The assumption is that you are trying to improve the way you provide value to stakeholders in the form of products and services. These guiding principles provide a great foundation for such an improvement initiative.</a:t>
            </a:r>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10</a:t>
            </a:fld>
            <a:endParaRPr lang="en-NZ"/>
          </a:p>
        </p:txBody>
      </p:sp>
    </p:spTree>
    <p:extLst>
      <p:ext uri="{BB962C8B-B14F-4D97-AF65-F5344CB8AC3E}">
        <p14:creationId xmlns:p14="http://schemas.microsoft.com/office/powerpoint/2010/main" val="133780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service value chain is at the heart of the service value system. Put simply it represents the activities carried out by an organization to create and deliver services. It is a flexible model that defines six key activities that can be combined in many ways to form multiple value streams.</a:t>
            </a:r>
          </a:p>
          <a:p>
            <a:endParaRPr lang="en-US" dirty="0"/>
          </a:p>
          <a:p>
            <a:r>
              <a:rPr lang="en-US" dirty="0"/>
              <a:t>These six value chain activities are: </a:t>
            </a:r>
          </a:p>
          <a:p>
            <a:endParaRPr lang="en-US" dirty="0"/>
          </a:p>
          <a:p>
            <a:r>
              <a:rPr lang="en-US" dirty="0"/>
              <a:t>•	plan </a:t>
            </a:r>
          </a:p>
          <a:p>
            <a:endParaRPr lang="en-US" dirty="0"/>
          </a:p>
          <a:p>
            <a:r>
              <a:rPr lang="en-US" dirty="0"/>
              <a:t>•	improve</a:t>
            </a:r>
          </a:p>
          <a:p>
            <a:endParaRPr lang="en-US" dirty="0"/>
          </a:p>
          <a:p>
            <a:r>
              <a:rPr lang="en-US" dirty="0"/>
              <a:t>•	engage</a:t>
            </a:r>
          </a:p>
          <a:p>
            <a:endParaRPr lang="en-US" dirty="0"/>
          </a:p>
          <a:p>
            <a:r>
              <a:rPr lang="en-US" dirty="0"/>
              <a:t>•	design and transition</a:t>
            </a:r>
          </a:p>
          <a:p>
            <a:endParaRPr lang="en-US" dirty="0"/>
          </a:p>
          <a:p>
            <a:r>
              <a:rPr lang="en-US" dirty="0"/>
              <a:t>•	obtain/build and</a:t>
            </a:r>
          </a:p>
          <a:p>
            <a:endParaRPr lang="en-US" dirty="0"/>
          </a:p>
          <a:p>
            <a:r>
              <a:rPr lang="en-US" dirty="0"/>
              <a:t>•	deliver and support.</a:t>
            </a:r>
          </a:p>
          <a:p>
            <a:endParaRPr lang="en-US" dirty="0"/>
          </a:p>
          <a:p>
            <a:r>
              <a:rPr lang="en-US" dirty="0"/>
              <a:t>These activities represent the steps an organization takes in the creation of value. Each activity contributes to the value chain by transforming specific inputs into outputs. These inputs could be demand from outside the value chain, or they could be outputs of other activities. In this way the activities are connected to, and interact with one another, with each activity receiving and providing triggers for further actions to be taken.</a:t>
            </a:r>
            <a:endParaRPr lang="en-NZ" dirty="0"/>
          </a:p>
          <a:p>
            <a:endParaRPr lang="en-NZ" dirty="0"/>
          </a:p>
        </p:txBody>
      </p:sp>
      <p:sp>
        <p:nvSpPr>
          <p:cNvPr id="4" name="Slide Number Placeholder 3"/>
          <p:cNvSpPr>
            <a:spLocks noGrp="1"/>
          </p:cNvSpPr>
          <p:nvPr>
            <p:ph type="sldNum" sz="quarter" idx="5"/>
          </p:nvPr>
        </p:nvSpPr>
        <p:spPr/>
        <p:txBody>
          <a:bodyPr/>
          <a:lstStyle/>
          <a:p>
            <a:fld id="{2E4AA7C2-8BF2-427C-9299-35BC7E6F7B08}" type="slidenum">
              <a:rPr lang="en-NZ" smtClean="0"/>
              <a:t>11</a:t>
            </a:fld>
            <a:endParaRPr lang="en-NZ"/>
          </a:p>
        </p:txBody>
      </p:sp>
    </p:spTree>
    <p:extLst>
      <p:ext uri="{BB962C8B-B14F-4D97-AF65-F5344CB8AC3E}">
        <p14:creationId xmlns:p14="http://schemas.microsoft.com/office/powerpoint/2010/main" val="388981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7D76-7194-4EAC-92D1-2344DDFC2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A06422F8-0BAB-44CE-8850-25448FEC4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8561F1E-FF2A-467A-8E4E-C8BDB4DB77F1}"/>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5" name="Footer Placeholder 4">
            <a:extLst>
              <a:ext uri="{FF2B5EF4-FFF2-40B4-BE49-F238E27FC236}">
                <a16:creationId xmlns:a16="http://schemas.microsoft.com/office/drawing/2014/main" id="{ED6FBE59-AAF1-4BE2-B96A-5F3DA15A2EF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F8C07D4-EF95-4C8D-96D2-5CB6C699BC87}"/>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131667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4536-0B8E-448A-8BBC-F259ABDA297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376FE06-812D-4906-B015-3D5CDAC144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4DEB49A-DB44-44AA-9A7E-D56708034497}"/>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5" name="Footer Placeholder 4">
            <a:extLst>
              <a:ext uri="{FF2B5EF4-FFF2-40B4-BE49-F238E27FC236}">
                <a16:creationId xmlns:a16="http://schemas.microsoft.com/office/drawing/2014/main" id="{AA196A01-56D2-4303-A79F-5C3C83EBADC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A75A3FC-24EC-4847-A75C-D09918275F75}"/>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420574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A2CF7-DC4B-4A29-8A90-B48579C401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CA388B8-C507-473D-B01F-815825F688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5FA7AEC-E5F5-44AC-BBE7-0B9A2CC1D8AE}"/>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5" name="Footer Placeholder 4">
            <a:extLst>
              <a:ext uri="{FF2B5EF4-FFF2-40B4-BE49-F238E27FC236}">
                <a16:creationId xmlns:a16="http://schemas.microsoft.com/office/drawing/2014/main" id="{2793EE59-62E5-4EE6-80A2-5B10D6A6E7F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6935F2-2506-475C-999A-FDBE885BDFBC}"/>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286122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E60C-A4CB-405A-A406-2DFB7C285D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A2A4DE1-A56B-403B-9A25-B6E3344F5F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B2362BF-1B6C-4F34-970D-DBAC9A8C24AA}"/>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5" name="Footer Placeholder 4">
            <a:extLst>
              <a:ext uri="{FF2B5EF4-FFF2-40B4-BE49-F238E27FC236}">
                <a16:creationId xmlns:a16="http://schemas.microsoft.com/office/drawing/2014/main" id="{521075E2-5959-4DCA-9954-66F2942FC2A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14B1683-85BF-4680-A999-C486D7BBD8AD}"/>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247959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05F2-9BC4-4001-8FE6-B45ABC6791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0084EB87-6F97-47EF-AD0A-FD7EE81903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D8B6A8-3CDC-4BD4-895A-C709DBA8CEDC}"/>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5" name="Footer Placeholder 4">
            <a:extLst>
              <a:ext uri="{FF2B5EF4-FFF2-40B4-BE49-F238E27FC236}">
                <a16:creationId xmlns:a16="http://schemas.microsoft.com/office/drawing/2014/main" id="{27DD7D85-92A1-4352-9EA0-9C0E36D38F3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DFEEB71-B664-4CF9-93FF-220F6ED3B1C3}"/>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288240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E096-70B4-46BC-8A68-D5125D52541D}"/>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8A4CA1F-1226-4910-A0CE-C605609B04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46986FB8-9CA4-41F6-AF1C-1B815F86EF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934DE2A3-F10A-47C3-8A43-74C705C83B5E}"/>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6" name="Footer Placeholder 5">
            <a:extLst>
              <a:ext uri="{FF2B5EF4-FFF2-40B4-BE49-F238E27FC236}">
                <a16:creationId xmlns:a16="http://schemas.microsoft.com/office/drawing/2014/main" id="{DEB151A4-5B48-4520-A612-45747146E1C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798BCB7-0764-4B97-A6C5-4A616713D1DB}"/>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64593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3404-A3DE-474F-B65E-C6C5E7FB87E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998DDDB-48F0-4ECD-9415-E9D1F9568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FD9B5E-3DE7-44AC-90A3-ABD3A305D2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880CA3B-1AC7-4C0D-BF90-450F0B675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419ED-1D4E-42A9-ACF3-FDF621F3CF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F1F2AFC6-1EA1-4647-B568-9E91409FAF34}"/>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8" name="Footer Placeholder 7">
            <a:extLst>
              <a:ext uri="{FF2B5EF4-FFF2-40B4-BE49-F238E27FC236}">
                <a16:creationId xmlns:a16="http://schemas.microsoft.com/office/drawing/2014/main" id="{82B18F77-1760-40F9-AD30-1FA8236FBAF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E169C887-9BB8-4CC4-85F6-66148460705E}"/>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307896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8428-2911-4B95-B52D-38E241C61F2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6E438FD-73ED-46FA-9663-4DF1688F6B90}"/>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4" name="Footer Placeholder 3">
            <a:extLst>
              <a:ext uri="{FF2B5EF4-FFF2-40B4-BE49-F238E27FC236}">
                <a16:creationId xmlns:a16="http://schemas.microsoft.com/office/drawing/2014/main" id="{83D66B59-5CD1-4524-9004-13667842632F}"/>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EB2D426-3F83-47B5-9AD1-E20E54249411}"/>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319363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F36CC-7B67-4E41-9608-96A8CCEA150B}"/>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3" name="Footer Placeholder 2">
            <a:extLst>
              <a:ext uri="{FF2B5EF4-FFF2-40B4-BE49-F238E27FC236}">
                <a16:creationId xmlns:a16="http://schemas.microsoft.com/office/drawing/2014/main" id="{D2D4BE03-D528-4FAA-B78D-80C3C2BB5DEC}"/>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121478A0-E8F0-4A73-AE35-04AF59BD0103}"/>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213250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DF9A-060E-4321-8EF4-C19A44F82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0768A72-9CD0-4DE1-A44D-2AA177401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CE6D09F-AD69-4428-8EDB-8729194F5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F93934-30C9-4206-9A4D-E9E36A7990CF}"/>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6" name="Footer Placeholder 5">
            <a:extLst>
              <a:ext uri="{FF2B5EF4-FFF2-40B4-BE49-F238E27FC236}">
                <a16:creationId xmlns:a16="http://schemas.microsoft.com/office/drawing/2014/main" id="{62B624CE-8E21-49C1-ADBE-7132DEC5982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9956A4F-44B8-4636-974B-279438798E60}"/>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391362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A675-833D-4513-AF36-F2FA9D75D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AF4BB09-0A0F-43A5-A06B-2C11B7AC3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D0AA501B-CE14-4394-BC53-39040D23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A2B3AE-4CB1-4C4B-9B9B-1591FA8380CC}"/>
              </a:ext>
            </a:extLst>
          </p:cNvPr>
          <p:cNvSpPr>
            <a:spLocks noGrp="1"/>
          </p:cNvSpPr>
          <p:nvPr>
            <p:ph type="dt" sz="half" idx="10"/>
          </p:nvPr>
        </p:nvSpPr>
        <p:spPr/>
        <p:txBody>
          <a:bodyPr/>
          <a:lstStyle/>
          <a:p>
            <a:fld id="{AA0803A8-9B29-417A-87F8-B32F0AA3C45F}" type="datetimeFigureOut">
              <a:rPr lang="en-NZ" smtClean="0"/>
              <a:t>23/07/2019</a:t>
            </a:fld>
            <a:endParaRPr lang="en-NZ"/>
          </a:p>
        </p:txBody>
      </p:sp>
      <p:sp>
        <p:nvSpPr>
          <p:cNvPr id="6" name="Footer Placeholder 5">
            <a:extLst>
              <a:ext uri="{FF2B5EF4-FFF2-40B4-BE49-F238E27FC236}">
                <a16:creationId xmlns:a16="http://schemas.microsoft.com/office/drawing/2014/main" id="{EF047D66-ED06-40F1-9A12-C76DAA12C20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23C6E03-6BF0-4D13-A1B1-86D6DCF6A3C9}"/>
              </a:ext>
            </a:extLst>
          </p:cNvPr>
          <p:cNvSpPr>
            <a:spLocks noGrp="1"/>
          </p:cNvSpPr>
          <p:nvPr>
            <p:ph type="sldNum" sz="quarter" idx="12"/>
          </p:nvPr>
        </p:nvSpPr>
        <p:spPr/>
        <p:txBody>
          <a:bodyPr/>
          <a:lstStyle/>
          <a:p>
            <a:fld id="{10AA2685-0586-4922-9B70-D925C02E5E2A}" type="slidenum">
              <a:rPr lang="en-NZ" smtClean="0"/>
              <a:t>‹#›</a:t>
            </a:fld>
            <a:endParaRPr lang="en-NZ"/>
          </a:p>
        </p:txBody>
      </p:sp>
    </p:spTree>
    <p:extLst>
      <p:ext uri="{BB962C8B-B14F-4D97-AF65-F5344CB8AC3E}">
        <p14:creationId xmlns:p14="http://schemas.microsoft.com/office/powerpoint/2010/main" val="107139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A94FC-5F9D-48EE-B1FB-876D5B8FE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DDC6F645-3552-4827-ABC3-4E7D4D72C0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99A33A4-5F8C-4C6B-AA7D-A1DA06FD8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803A8-9B29-417A-87F8-B32F0AA3C45F}" type="datetimeFigureOut">
              <a:rPr lang="en-NZ" smtClean="0"/>
              <a:t>23/07/2019</a:t>
            </a:fld>
            <a:endParaRPr lang="en-NZ"/>
          </a:p>
        </p:txBody>
      </p:sp>
      <p:sp>
        <p:nvSpPr>
          <p:cNvPr id="5" name="Footer Placeholder 4">
            <a:extLst>
              <a:ext uri="{FF2B5EF4-FFF2-40B4-BE49-F238E27FC236}">
                <a16:creationId xmlns:a16="http://schemas.microsoft.com/office/drawing/2014/main" id="{270B1BFE-5DC8-4115-AF8F-9F136C65E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E1D97422-6E93-40F4-873A-32640B580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A2685-0586-4922-9B70-D925C02E5E2A}" type="slidenum">
              <a:rPr lang="en-NZ" smtClean="0"/>
              <a:t>‹#›</a:t>
            </a:fld>
            <a:endParaRPr lang="en-NZ"/>
          </a:p>
        </p:txBody>
      </p:sp>
    </p:spTree>
    <p:extLst>
      <p:ext uri="{BB962C8B-B14F-4D97-AF65-F5344CB8AC3E}">
        <p14:creationId xmlns:p14="http://schemas.microsoft.com/office/powerpoint/2010/main" val="245309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hyperlink" Target="http://superiortoursvallarta.com/destination-management-company/attachment/service-desk" TargetMode="External"/><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7.png"/><Relationship Id="rId4" Type="http://schemas.openxmlformats.org/officeDocument/2006/relationships/image" Target="../media/image8.jpe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playbook.amanet.org/5-ways-leaders-can-build-a-culture-of-trust/" TargetMode="External"/><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6.png"/><Relationship Id="rId7" Type="http://schemas.openxmlformats.org/officeDocument/2006/relationships/hyperlink" Target="http://www.justscience.in/articles/hardware-software-borderline-cloud-computing/2018/01/22" TargetMode="External"/><Relationship Id="rId12"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jpeg"/><Relationship Id="rId5" Type="http://schemas.openxmlformats.org/officeDocument/2006/relationships/image" Target="../media/image14.png"/><Relationship Id="rId10" Type="http://schemas.openxmlformats.org/officeDocument/2006/relationships/image" Target="../media/image16.jpeg"/><Relationship Id="rId4" Type="http://schemas.openxmlformats.org/officeDocument/2006/relationships/hyperlink" Target="https://www.digital-warriors.com/business-mobile-platform/" TargetMode="External"/><Relationship Id="rId9" Type="http://schemas.openxmlformats.org/officeDocument/2006/relationships/hyperlink" Target="https://testsigma.com/blog/ai-driven-test-automati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24solutions.com/en/about-us/partners/" TargetMode="External"/><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6.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hyperlink" Target="https://www.dragon1.com/terms/value-stream-definition"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hyperlink" Target="https://www.newegg.com/pc-build-kits" TargetMode="Externa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hyperlink" Target="https://medium.com/@npostolovski/slightly-better-devops-through-value-stream-mapping-31817144446"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slideshare.net/KarenMartinGroup/2014-0128-vsm-with-5-s-supply/9-ValueStreamDefinedValueStreamAlloftheactivitiesrequiredtotransformacustomerrequestintoagoodorserviceValueStreamProcessCustomerRequestProcessProcessCustomerReceiptFirstdefinedinTheMachineThatChangedtheWorldJamesWomackDanielJonesDanielRoos19902014TheKarenMartinGroupInc9" TargetMode="External"/><Relationship Id="rId4" Type="http://schemas.openxmlformats.org/officeDocument/2006/relationships/image" Target="../media/image6.png"/><Relationship Id="rId9" Type="http://schemas.openxmlformats.org/officeDocument/2006/relationships/hyperlink" Target="https://www.dragon1.com/terms/value-stream-defini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itsm.ucsf.ed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xo-lp.com/blog/2016/5/10/valuabl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hyperlink" Target="https://www.newlinkstraining.com/courses/" TargetMode="External"/><Relationship Id="rId7" Type="http://schemas.openxmlformats.org/officeDocument/2006/relationships/hyperlink" Target="https://www.cartoonstock.com/directory/h/hire_car.asp"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hyperlink" Target="https://www.moneytalks.co.nz/wondering-which-is-the-cheapest-or-the-best-internet/" TargetMode="External"/><Relationship Id="rId4" Type="http://schemas.openxmlformats.org/officeDocument/2006/relationships/image" Target="../media/image31.jpeg"/><Relationship Id="rId9" Type="http://schemas.openxmlformats.org/officeDocument/2006/relationships/image" Target="../media/image3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medium.com/@LazaroIbanez/a-quick-overview-to-agile-5c87ffc9e0f2" TargetMode="External"/><Relationship Id="rId5" Type="http://schemas.openxmlformats.org/officeDocument/2006/relationships/image" Target="../media/image3.png"/><Relationship Id="rId4" Type="http://schemas.openxmlformats.org/officeDocument/2006/relationships/hyperlink" Target="https://medium.com/@neonrocket/devops-is-a-culture-not-a-role-be1bed149b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DC6AE-1805-4310-A099-E072BDBC30DF}"/>
              </a:ext>
            </a:extLst>
          </p:cNvPr>
          <p:cNvSpPr>
            <a:spLocks noGrp="1"/>
          </p:cNvSpPr>
          <p:nvPr>
            <p:ph type="ctrTitle"/>
          </p:nvPr>
        </p:nvSpPr>
        <p:spPr>
          <a:xfrm>
            <a:off x="6746628" y="1783959"/>
            <a:ext cx="4645250" cy="2889114"/>
          </a:xfrm>
        </p:spPr>
        <p:style>
          <a:lnRef idx="2">
            <a:schemeClr val="dk1">
              <a:shade val="50000"/>
            </a:schemeClr>
          </a:lnRef>
          <a:fillRef idx="1">
            <a:schemeClr val="dk1"/>
          </a:fillRef>
          <a:effectRef idx="0">
            <a:schemeClr val="dk1"/>
          </a:effectRef>
          <a:fontRef idx="minor">
            <a:schemeClr val="lt1"/>
          </a:fontRef>
        </p:style>
        <p:txBody>
          <a:bodyPr anchor="b">
            <a:normAutofit/>
          </a:bodyPr>
          <a:lstStyle/>
          <a:p>
            <a:pPr algn="l"/>
            <a:r>
              <a:rPr lang="en-NZ">
                <a:solidFill>
                  <a:schemeClr val="bg1"/>
                </a:solidFill>
              </a:rPr>
              <a:t>ITILv4</a:t>
            </a:r>
          </a:p>
        </p:txBody>
      </p:sp>
      <p:sp>
        <p:nvSpPr>
          <p:cNvPr id="3" name="Subtitle 2">
            <a:extLst>
              <a:ext uri="{FF2B5EF4-FFF2-40B4-BE49-F238E27FC236}">
                <a16:creationId xmlns:a16="http://schemas.microsoft.com/office/drawing/2014/main" id="{BA2EAB7E-C428-4EC2-B592-A4A4D816AE50}"/>
              </a:ext>
            </a:extLst>
          </p:cNvPr>
          <p:cNvSpPr>
            <a:spLocks noGrp="1"/>
          </p:cNvSpPr>
          <p:nvPr>
            <p:ph type="subTitle" idx="1"/>
          </p:nvPr>
        </p:nvSpPr>
        <p:spPr>
          <a:xfrm>
            <a:off x="6746627" y="4750893"/>
            <a:ext cx="4645250" cy="1147863"/>
          </a:xfrm>
        </p:spPr>
        <p:txBody>
          <a:bodyPr anchor="t">
            <a:normAutofit/>
          </a:bodyPr>
          <a:lstStyle/>
          <a:p>
            <a:pPr algn="l"/>
            <a:r>
              <a:rPr lang="en-NZ" sz="1900" dirty="0">
                <a:solidFill>
                  <a:schemeClr val="bg1"/>
                </a:solidFill>
              </a:rPr>
              <a:t>This is an introduction to ITILv4 and covers some of the main components of the framework.   </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48250FA-0CBA-4A1E-87DB-C92F5D91A23F}"/>
              </a:ext>
            </a:extLst>
          </p:cNvPr>
          <p:cNvPicPr>
            <a:picLocks noChangeAspect="1"/>
          </p:cNvPicPr>
          <p:nvPr/>
        </p:nvPicPr>
        <p:blipFill>
          <a:blip r:embed="rId3"/>
          <a:stretch>
            <a:fillRect/>
          </a:stretch>
        </p:blipFill>
        <p:spPr>
          <a:xfrm>
            <a:off x="419382" y="812396"/>
            <a:ext cx="4047843" cy="3865037"/>
          </a:xfrm>
          <a:prstGeom prst="rect">
            <a:avLst/>
          </a:prstGeom>
        </p:spPr>
      </p:pic>
    </p:spTree>
    <p:extLst>
      <p:ext uri="{BB962C8B-B14F-4D97-AF65-F5344CB8AC3E}">
        <p14:creationId xmlns:p14="http://schemas.microsoft.com/office/powerpoint/2010/main" val="364901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CE11-69EE-4090-A0C1-52D88139AA35}"/>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t>ITIL guiding principles </a:t>
            </a:r>
            <a:endParaRPr lang="en-NZ" dirty="0"/>
          </a:p>
        </p:txBody>
      </p:sp>
      <p:sp>
        <p:nvSpPr>
          <p:cNvPr id="4" name="Rectangle 3">
            <a:extLst>
              <a:ext uri="{FF2B5EF4-FFF2-40B4-BE49-F238E27FC236}">
                <a16:creationId xmlns:a16="http://schemas.microsoft.com/office/drawing/2014/main" id="{0A99BAC1-80F5-46D6-8530-E23887E1B4E0}"/>
              </a:ext>
            </a:extLst>
          </p:cNvPr>
          <p:cNvSpPr/>
          <p:nvPr/>
        </p:nvSpPr>
        <p:spPr>
          <a:xfrm>
            <a:off x="7480642" y="2241084"/>
            <a:ext cx="1569532" cy="369332"/>
          </a:xfrm>
          <a:prstGeom prst="rect">
            <a:avLst/>
          </a:prstGeom>
        </p:spPr>
        <p:txBody>
          <a:bodyPr wrap="none">
            <a:spAutoFit/>
          </a:bodyPr>
          <a:lstStyle/>
          <a:p>
            <a:r>
              <a:rPr lang="en-US" dirty="0"/>
              <a:t>Focus on value</a:t>
            </a:r>
            <a:endParaRPr lang="en-NZ" dirty="0"/>
          </a:p>
        </p:txBody>
      </p:sp>
      <p:sp>
        <p:nvSpPr>
          <p:cNvPr id="5" name="Rectangle 4">
            <a:extLst>
              <a:ext uri="{FF2B5EF4-FFF2-40B4-BE49-F238E27FC236}">
                <a16:creationId xmlns:a16="http://schemas.microsoft.com/office/drawing/2014/main" id="{100D375A-52FB-4043-9566-FB65A5E81405}"/>
              </a:ext>
            </a:extLst>
          </p:cNvPr>
          <p:cNvSpPr/>
          <p:nvPr/>
        </p:nvSpPr>
        <p:spPr>
          <a:xfrm>
            <a:off x="5596984" y="3760233"/>
            <a:ext cx="2034211" cy="369332"/>
          </a:xfrm>
          <a:prstGeom prst="rect">
            <a:avLst/>
          </a:prstGeom>
        </p:spPr>
        <p:txBody>
          <a:bodyPr wrap="none">
            <a:spAutoFit/>
          </a:bodyPr>
          <a:lstStyle/>
          <a:p>
            <a:r>
              <a:rPr lang="en-US" dirty="0"/>
              <a:t>Start where you are</a:t>
            </a:r>
            <a:endParaRPr lang="en-NZ" dirty="0"/>
          </a:p>
        </p:txBody>
      </p:sp>
      <p:sp>
        <p:nvSpPr>
          <p:cNvPr id="6" name="Rectangle 5">
            <a:extLst>
              <a:ext uri="{FF2B5EF4-FFF2-40B4-BE49-F238E27FC236}">
                <a16:creationId xmlns:a16="http://schemas.microsoft.com/office/drawing/2014/main" id="{F334565A-9FFE-49F0-99B6-AAB7D2D1DDFD}"/>
              </a:ext>
            </a:extLst>
          </p:cNvPr>
          <p:cNvSpPr/>
          <p:nvPr/>
        </p:nvSpPr>
        <p:spPr>
          <a:xfrm>
            <a:off x="8114644" y="3429000"/>
            <a:ext cx="3392211" cy="369332"/>
          </a:xfrm>
          <a:prstGeom prst="rect">
            <a:avLst/>
          </a:prstGeom>
        </p:spPr>
        <p:txBody>
          <a:bodyPr wrap="none">
            <a:spAutoFit/>
          </a:bodyPr>
          <a:lstStyle/>
          <a:p>
            <a:r>
              <a:rPr lang="en-US" dirty="0"/>
              <a:t>Progress iteratively with feedback</a:t>
            </a:r>
            <a:endParaRPr lang="en-NZ" dirty="0"/>
          </a:p>
        </p:txBody>
      </p:sp>
      <p:sp>
        <p:nvSpPr>
          <p:cNvPr id="7" name="Rectangle 6">
            <a:extLst>
              <a:ext uri="{FF2B5EF4-FFF2-40B4-BE49-F238E27FC236}">
                <a16:creationId xmlns:a16="http://schemas.microsoft.com/office/drawing/2014/main" id="{3E89ACC6-7BEC-432E-8E61-12BB73CB91F8}"/>
              </a:ext>
            </a:extLst>
          </p:cNvPr>
          <p:cNvSpPr/>
          <p:nvPr/>
        </p:nvSpPr>
        <p:spPr>
          <a:xfrm>
            <a:off x="7999548" y="4958834"/>
            <a:ext cx="3354252" cy="369332"/>
          </a:xfrm>
          <a:prstGeom prst="rect">
            <a:avLst/>
          </a:prstGeom>
        </p:spPr>
        <p:txBody>
          <a:bodyPr wrap="none">
            <a:spAutoFit/>
          </a:bodyPr>
          <a:lstStyle/>
          <a:p>
            <a:r>
              <a:rPr lang="en-US" dirty="0"/>
              <a:t>Collaborate and promote visibility</a:t>
            </a:r>
            <a:endParaRPr lang="en-NZ" dirty="0"/>
          </a:p>
        </p:txBody>
      </p:sp>
      <p:sp>
        <p:nvSpPr>
          <p:cNvPr id="8" name="Rectangle 7">
            <a:extLst>
              <a:ext uri="{FF2B5EF4-FFF2-40B4-BE49-F238E27FC236}">
                <a16:creationId xmlns:a16="http://schemas.microsoft.com/office/drawing/2014/main" id="{0F06F2AE-5874-461F-BCC9-A9A9C8E4C0D5}"/>
              </a:ext>
            </a:extLst>
          </p:cNvPr>
          <p:cNvSpPr/>
          <p:nvPr/>
        </p:nvSpPr>
        <p:spPr>
          <a:xfrm>
            <a:off x="838200" y="5143500"/>
            <a:ext cx="2662717" cy="369332"/>
          </a:xfrm>
          <a:prstGeom prst="rect">
            <a:avLst/>
          </a:prstGeom>
        </p:spPr>
        <p:txBody>
          <a:bodyPr wrap="none">
            <a:spAutoFit/>
          </a:bodyPr>
          <a:lstStyle/>
          <a:p>
            <a:r>
              <a:rPr lang="en-US" dirty="0"/>
              <a:t>Think and work holistically</a:t>
            </a:r>
            <a:endParaRPr lang="en-NZ" dirty="0"/>
          </a:p>
        </p:txBody>
      </p:sp>
      <p:sp>
        <p:nvSpPr>
          <p:cNvPr id="9" name="Rectangle 8">
            <a:extLst>
              <a:ext uri="{FF2B5EF4-FFF2-40B4-BE49-F238E27FC236}">
                <a16:creationId xmlns:a16="http://schemas.microsoft.com/office/drawing/2014/main" id="{98524CAE-C362-4C51-931D-985461A123E2}"/>
              </a:ext>
            </a:extLst>
          </p:cNvPr>
          <p:cNvSpPr/>
          <p:nvPr/>
        </p:nvSpPr>
        <p:spPr>
          <a:xfrm>
            <a:off x="1152452" y="3511570"/>
            <a:ext cx="2761077" cy="369332"/>
          </a:xfrm>
          <a:prstGeom prst="rect">
            <a:avLst/>
          </a:prstGeom>
        </p:spPr>
        <p:txBody>
          <a:bodyPr wrap="none">
            <a:spAutoFit/>
          </a:bodyPr>
          <a:lstStyle/>
          <a:p>
            <a:r>
              <a:rPr lang="en-US" dirty="0"/>
              <a:t>Keep it simple and practical</a:t>
            </a:r>
            <a:endParaRPr lang="en-NZ" dirty="0"/>
          </a:p>
        </p:txBody>
      </p:sp>
      <p:sp>
        <p:nvSpPr>
          <p:cNvPr id="10" name="Rectangle 9">
            <a:extLst>
              <a:ext uri="{FF2B5EF4-FFF2-40B4-BE49-F238E27FC236}">
                <a16:creationId xmlns:a16="http://schemas.microsoft.com/office/drawing/2014/main" id="{945402A7-D428-4474-9442-F1725CB2449D}"/>
              </a:ext>
            </a:extLst>
          </p:cNvPr>
          <p:cNvSpPr/>
          <p:nvPr/>
        </p:nvSpPr>
        <p:spPr>
          <a:xfrm>
            <a:off x="5078894" y="5512832"/>
            <a:ext cx="2401748" cy="369332"/>
          </a:xfrm>
          <a:prstGeom prst="rect">
            <a:avLst/>
          </a:prstGeom>
        </p:spPr>
        <p:txBody>
          <a:bodyPr wrap="none">
            <a:spAutoFit/>
          </a:bodyPr>
          <a:lstStyle/>
          <a:p>
            <a:r>
              <a:rPr lang="en-US" dirty="0"/>
              <a:t>Optimize and automate</a:t>
            </a:r>
            <a:endParaRPr lang="en-NZ" dirty="0"/>
          </a:p>
        </p:txBody>
      </p:sp>
      <p:sp>
        <p:nvSpPr>
          <p:cNvPr id="11" name="Rectangle 10">
            <a:extLst>
              <a:ext uri="{FF2B5EF4-FFF2-40B4-BE49-F238E27FC236}">
                <a16:creationId xmlns:a16="http://schemas.microsoft.com/office/drawing/2014/main" id="{CD892CF9-8CBD-4FD2-8146-2E4E4B0FDC60}"/>
              </a:ext>
            </a:extLst>
          </p:cNvPr>
          <p:cNvSpPr/>
          <p:nvPr/>
        </p:nvSpPr>
        <p:spPr>
          <a:xfrm>
            <a:off x="10286274" y="6354375"/>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p.43</a:t>
            </a:r>
            <a:endParaRPr lang="en-NZ" sz="1200" dirty="0">
              <a:solidFill>
                <a:schemeClr val="bg1">
                  <a:lumMod val="50000"/>
                </a:schemeClr>
              </a:solidFill>
            </a:endParaRPr>
          </a:p>
        </p:txBody>
      </p:sp>
      <p:pic>
        <p:nvPicPr>
          <p:cNvPr id="12" name="Picture 2" descr="Image result for ITIL practices">
            <a:extLst>
              <a:ext uri="{FF2B5EF4-FFF2-40B4-BE49-F238E27FC236}">
                <a16:creationId xmlns:a16="http://schemas.microsoft.com/office/drawing/2014/main" id="{AC5901FB-D085-4524-9AAE-4CDF9F3D2C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07" r="1" b="18143"/>
          <a:stretch/>
        </p:blipFill>
        <p:spPr bwMode="auto">
          <a:xfrm>
            <a:off x="7807565" y="296567"/>
            <a:ext cx="2901623" cy="139412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A2FD16F-B5A0-4B7D-A651-1F1E9B43B00F}"/>
              </a:ext>
            </a:extLst>
          </p:cNvPr>
          <p:cNvSpPr/>
          <p:nvPr/>
        </p:nvSpPr>
        <p:spPr>
          <a:xfrm>
            <a:off x="2485896" y="6262042"/>
            <a:ext cx="1907317" cy="369332"/>
          </a:xfrm>
          <a:prstGeom prst="rect">
            <a:avLst/>
          </a:prstGeom>
        </p:spPr>
        <p:txBody>
          <a:bodyPr wrap="none">
            <a:spAutoFit/>
          </a:bodyPr>
          <a:lstStyle/>
          <a:p>
            <a:r>
              <a:rPr lang="en-US" b="1" dirty="0"/>
              <a:t>Acrostic: SOFT KIC</a:t>
            </a:r>
            <a:endParaRPr lang="en-NZ" b="1" dirty="0"/>
          </a:p>
        </p:txBody>
      </p:sp>
      <p:sp>
        <p:nvSpPr>
          <p:cNvPr id="15" name="Rectangle 14">
            <a:extLst>
              <a:ext uri="{FF2B5EF4-FFF2-40B4-BE49-F238E27FC236}">
                <a16:creationId xmlns:a16="http://schemas.microsoft.com/office/drawing/2014/main" id="{7E1B546A-4112-4EB5-A6E0-F033A11474E0}"/>
              </a:ext>
            </a:extLst>
          </p:cNvPr>
          <p:cNvSpPr/>
          <p:nvPr/>
        </p:nvSpPr>
        <p:spPr>
          <a:xfrm>
            <a:off x="838200" y="1910775"/>
            <a:ext cx="6096000" cy="923330"/>
          </a:xfrm>
          <a:prstGeom prst="rect">
            <a:avLst/>
          </a:prstGeom>
        </p:spPr>
        <p:txBody>
          <a:bodyPr>
            <a:spAutoFit/>
          </a:bodyPr>
          <a:lstStyle/>
          <a:p>
            <a:r>
              <a:rPr lang="en-US" b="1" dirty="0"/>
              <a:t>Definition:</a:t>
            </a:r>
            <a:endParaRPr lang="en-NZ" b="1" dirty="0"/>
          </a:p>
          <a:p>
            <a:r>
              <a:rPr lang="en-NZ" i="1" dirty="0"/>
              <a:t>Recommendations that guide an organisation in all circumstances, regardless of changes.</a:t>
            </a:r>
          </a:p>
        </p:txBody>
      </p:sp>
    </p:spTree>
    <p:extLst>
      <p:ext uri="{BB962C8B-B14F-4D97-AF65-F5344CB8AC3E}">
        <p14:creationId xmlns:p14="http://schemas.microsoft.com/office/powerpoint/2010/main" val="243889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855B-2839-468E-968B-3B1018882A87}"/>
              </a:ext>
            </a:extLst>
          </p:cNvPr>
          <p:cNvSpPr>
            <a:spLocks noGrp="1"/>
          </p:cNvSpPr>
          <p:nvPr>
            <p:ph type="title"/>
          </p:nvPr>
        </p:nvSpPr>
        <p:spPr>
          <a:xfrm>
            <a:off x="643467" y="643467"/>
            <a:ext cx="3363974" cy="1597315"/>
          </a:xfr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a:normAutofit/>
          </a:bodyPr>
          <a:lstStyle/>
          <a:p>
            <a:pPr algn="ctr"/>
            <a:r>
              <a:rPr lang="en-NZ" sz="2800">
                <a:solidFill>
                  <a:schemeClr val="bg1"/>
                </a:solidFill>
              </a:rPr>
              <a:t>Service value chain</a:t>
            </a:r>
          </a:p>
        </p:txBody>
      </p:sp>
      <p:sp>
        <p:nvSpPr>
          <p:cNvPr id="3" name="Content Placeholder 2">
            <a:extLst>
              <a:ext uri="{FF2B5EF4-FFF2-40B4-BE49-F238E27FC236}">
                <a16:creationId xmlns:a16="http://schemas.microsoft.com/office/drawing/2014/main" id="{7FF92D2F-9109-4229-896B-3F4EC495D588}"/>
              </a:ext>
            </a:extLst>
          </p:cNvPr>
          <p:cNvSpPr>
            <a:spLocks noGrp="1"/>
          </p:cNvSpPr>
          <p:nvPr>
            <p:ph idx="1"/>
          </p:nvPr>
        </p:nvSpPr>
        <p:spPr>
          <a:xfrm>
            <a:off x="643468" y="2638044"/>
            <a:ext cx="3363974" cy="3415622"/>
          </a:xfrm>
        </p:spPr>
        <p:txBody>
          <a:bodyPr>
            <a:normAutofit/>
          </a:bodyPr>
          <a:lstStyle/>
          <a:p>
            <a:pPr marL="0" indent="0">
              <a:buNone/>
            </a:pPr>
            <a:r>
              <a:rPr lang="en-NZ" sz="2000">
                <a:solidFill>
                  <a:schemeClr val="bg1"/>
                </a:solidFill>
              </a:rPr>
              <a:t>“An operating model which outlines a set of interconnected key activities required to respond to demand and facilitate value realisation through the creation and management of products and services</a:t>
            </a:r>
          </a:p>
        </p:txBody>
      </p:sp>
      <p:pic>
        <p:nvPicPr>
          <p:cNvPr id="1028" name="Picture 4" descr="Image result for service value chain ITIL">
            <a:extLst>
              <a:ext uri="{FF2B5EF4-FFF2-40B4-BE49-F238E27FC236}">
                <a16:creationId xmlns:a16="http://schemas.microsoft.com/office/drawing/2014/main" id="{3629BDC3-418A-4154-A72D-C036D4F176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21" b="4430"/>
          <a:stretch/>
        </p:blipFill>
        <p:spPr bwMode="auto">
          <a:xfrm>
            <a:off x="4781863" y="1169640"/>
            <a:ext cx="7284631" cy="44935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034993-4E0E-4DE7-8075-F1DA2C2E2728}"/>
              </a:ext>
            </a:extLst>
          </p:cNvPr>
          <p:cNvSpPr/>
          <p:nvPr/>
        </p:nvSpPr>
        <p:spPr>
          <a:xfrm>
            <a:off x="10286274" y="6354375"/>
            <a:ext cx="1492716" cy="276999"/>
          </a:xfrm>
          <a:prstGeom prst="rect">
            <a:avLst/>
          </a:prstGeom>
        </p:spPr>
        <p:txBody>
          <a:bodyPr wrap="none">
            <a:spAutoFit/>
          </a:bodyPr>
          <a:lstStyle/>
          <a:p>
            <a:pPr>
              <a:spcAft>
                <a:spcPts val="600"/>
              </a:spcAft>
            </a:pPr>
            <a:r>
              <a:rPr lang="en-US" sz="1200" dirty="0">
                <a:solidFill>
                  <a:schemeClr val="bg1">
                    <a:lumMod val="50000"/>
                  </a:schemeClr>
                </a:solidFill>
                <a:latin typeface="Century Gothic" panose="020B0502020202020204" pitchFamily="34" charset="0"/>
              </a:rPr>
              <a:t>Axelos, 2019, p.58</a:t>
            </a:r>
            <a:endParaRPr lang="en-NZ" sz="1200">
              <a:solidFill>
                <a:schemeClr val="bg1">
                  <a:lumMod val="50000"/>
                </a:schemeClr>
              </a:solidFill>
            </a:endParaRPr>
          </a:p>
        </p:txBody>
      </p:sp>
      <p:pic>
        <p:nvPicPr>
          <p:cNvPr id="9" name="Picture 2" descr="Image result for ITIL practices">
            <a:extLst>
              <a:ext uri="{FF2B5EF4-FFF2-40B4-BE49-F238E27FC236}">
                <a16:creationId xmlns:a16="http://schemas.microsoft.com/office/drawing/2014/main" id="{F8EC01E4-7BBF-451C-BCED-A2D836D95D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07" r="1" b="18143"/>
          <a:stretch/>
        </p:blipFill>
        <p:spPr bwMode="auto">
          <a:xfrm>
            <a:off x="792918" y="5091766"/>
            <a:ext cx="2978981" cy="143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5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1C3733-AE1D-408D-94FB-12C18C6B5B15}"/>
              </a:ext>
            </a:extLst>
          </p:cNvPr>
          <p:cNvSpPr>
            <a:spLocks noGrp="1"/>
          </p:cNvSpPr>
          <p:nvPr>
            <p:ph type="title"/>
          </p:nvPr>
        </p:nvSpPr>
        <p:spPr>
          <a:xfrm>
            <a:off x="838200" y="365125"/>
            <a:ext cx="10515600" cy="1325563"/>
          </a:xfrm>
        </p:spPr>
        <p:style>
          <a:lnRef idx="2">
            <a:schemeClr val="dk1">
              <a:shade val="50000"/>
            </a:schemeClr>
          </a:lnRef>
          <a:fillRef idx="1">
            <a:schemeClr val="dk1"/>
          </a:fillRef>
          <a:effectRef idx="0">
            <a:schemeClr val="dk1"/>
          </a:effectRef>
          <a:fontRef idx="minor">
            <a:schemeClr val="lt1"/>
          </a:fontRef>
        </p:style>
        <p:txBody>
          <a:bodyPr/>
          <a:lstStyle/>
          <a:p>
            <a:r>
              <a:rPr lang="en-NZ" dirty="0"/>
              <a:t>Service value chain</a:t>
            </a:r>
          </a:p>
        </p:txBody>
      </p:sp>
      <p:pic>
        <p:nvPicPr>
          <p:cNvPr id="5" name="Picture 4" descr="Image result for service value chain ITIL">
            <a:extLst>
              <a:ext uri="{FF2B5EF4-FFF2-40B4-BE49-F238E27FC236}">
                <a16:creationId xmlns:a16="http://schemas.microsoft.com/office/drawing/2014/main" id="{2E3D41F2-67C2-4292-925A-8A8DFA7BA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61559"/>
            <a:ext cx="4773460" cy="32280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5BBCF5-89E8-49E1-B7CB-89FF81A620BA}"/>
              </a:ext>
            </a:extLst>
          </p:cNvPr>
          <p:cNvSpPr txBox="1"/>
          <p:nvPr/>
        </p:nvSpPr>
        <p:spPr>
          <a:xfrm>
            <a:off x="6580342" y="3245563"/>
            <a:ext cx="3277121" cy="1754326"/>
          </a:xfrm>
          <a:prstGeom prst="rect">
            <a:avLst/>
          </a:prstGeom>
          <a:noFill/>
        </p:spPr>
        <p:txBody>
          <a:bodyPr wrap="square" rtlCol="0">
            <a:spAutoFit/>
          </a:bodyPr>
          <a:lstStyle/>
          <a:p>
            <a:r>
              <a:rPr lang="en-NZ" b="1" dirty="0"/>
              <a:t>Practices</a:t>
            </a:r>
          </a:p>
          <a:p>
            <a:pPr marL="285750" indent="-285750">
              <a:buFont typeface="Arial" panose="020B0604020202020204" pitchFamily="34" charset="0"/>
              <a:buChar char="•"/>
            </a:pPr>
            <a:r>
              <a:rPr lang="en-NZ" dirty="0"/>
              <a:t>Supplier management</a:t>
            </a:r>
          </a:p>
          <a:p>
            <a:pPr marL="285750" indent="-285750">
              <a:buFont typeface="Arial" panose="020B0604020202020204" pitchFamily="34" charset="0"/>
              <a:buChar char="•"/>
            </a:pPr>
            <a:r>
              <a:rPr lang="en-NZ" dirty="0"/>
              <a:t>Service desk management</a:t>
            </a:r>
          </a:p>
          <a:p>
            <a:pPr marL="285750" indent="-285750">
              <a:buFont typeface="Arial" panose="020B0604020202020204" pitchFamily="34" charset="0"/>
              <a:buChar char="•"/>
            </a:pPr>
            <a:r>
              <a:rPr lang="en-NZ" dirty="0"/>
              <a:t>Relationship management</a:t>
            </a:r>
          </a:p>
          <a:p>
            <a:pPr marL="285750" indent="-285750">
              <a:buFont typeface="Arial" panose="020B0604020202020204" pitchFamily="34" charset="0"/>
              <a:buChar char="•"/>
            </a:pPr>
            <a:r>
              <a:rPr lang="en-NZ" dirty="0"/>
              <a:t>Service request management</a:t>
            </a:r>
          </a:p>
          <a:p>
            <a:endParaRPr lang="en-NZ" dirty="0"/>
          </a:p>
        </p:txBody>
      </p:sp>
      <p:sp>
        <p:nvSpPr>
          <p:cNvPr id="7" name="TextBox 6">
            <a:extLst>
              <a:ext uri="{FF2B5EF4-FFF2-40B4-BE49-F238E27FC236}">
                <a16:creationId xmlns:a16="http://schemas.microsoft.com/office/drawing/2014/main" id="{36C9139C-971D-40D3-A7D4-75A2FA2E8CE9}"/>
              </a:ext>
            </a:extLst>
          </p:cNvPr>
          <p:cNvSpPr txBox="1"/>
          <p:nvPr/>
        </p:nvSpPr>
        <p:spPr>
          <a:xfrm>
            <a:off x="420664" y="5015547"/>
            <a:ext cx="10714973" cy="1477328"/>
          </a:xfrm>
          <a:prstGeom prst="rect">
            <a:avLst/>
          </a:prstGeom>
          <a:noFill/>
        </p:spPr>
        <p:txBody>
          <a:bodyPr wrap="square" rtlCol="0">
            <a:spAutoFit/>
          </a:bodyPr>
          <a:lstStyle/>
          <a:p>
            <a:r>
              <a:rPr lang="en-NZ" b="1" dirty="0"/>
              <a:t>Service value chain rules:</a:t>
            </a:r>
          </a:p>
          <a:p>
            <a:pPr marL="285750" indent="-285750">
              <a:buFont typeface="Arial" panose="020B0604020202020204" pitchFamily="34" charset="0"/>
              <a:buChar char="•"/>
            </a:pPr>
            <a:r>
              <a:rPr lang="en-NZ" dirty="0"/>
              <a:t>All incoming and outgoing interactions with parties external to the value chain are performed via engage</a:t>
            </a:r>
          </a:p>
          <a:p>
            <a:pPr marL="285750" indent="-285750">
              <a:buFont typeface="Arial" panose="020B0604020202020204" pitchFamily="34" charset="0"/>
              <a:buChar char="•"/>
            </a:pPr>
            <a:r>
              <a:rPr lang="en-NZ" dirty="0"/>
              <a:t>All new resources are obtained through obtain/build</a:t>
            </a:r>
          </a:p>
          <a:p>
            <a:pPr marL="285750" indent="-285750">
              <a:buFont typeface="Arial" panose="020B0604020202020204" pitchFamily="34" charset="0"/>
              <a:buChar char="•"/>
            </a:pPr>
            <a:r>
              <a:rPr lang="en-NZ" dirty="0"/>
              <a:t>Planning at all levels is performed via plan</a:t>
            </a:r>
          </a:p>
          <a:p>
            <a:pPr marL="285750" indent="-285750">
              <a:buFont typeface="Arial" panose="020B0604020202020204" pitchFamily="34" charset="0"/>
              <a:buChar char="•"/>
            </a:pPr>
            <a:r>
              <a:rPr lang="en-NZ" dirty="0"/>
              <a:t>Improvements at all levels are initiated and managed via improve</a:t>
            </a:r>
          </a:p>
        </p:txBody>
      </p:sp>
      <p:sp>
        <p:nvSpPr>
          <p:cNvPr id="8" name="Rectangle 7">
            <a:extLst>
              <a:ext uri="{FF2B5EF4-FFF2-40B4-BE49-F238E27FC236}">
                <a16:creationId xmlns:a16="http://schemas.microsoft.com/office/drawing/2014/main" id="{90D8A362-5A24-4F62-837C-1CD54B9C5D67}"/>
              </a:ext>
            </a:extLst>
          </p:cNvPr>
          <p:cNvSpPr/>
          <p:nvPr/>
        </p:nvSpPr>
        <p:spPr>
          <a:xfrm>
            <a:off x="10286274" y="6354375"/>
            <a:ext cx="1713931"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p.58-59</a:t>
            </a:r>
            <a:endParaRPr lang="en-NZ" sz="1200" dirty="0">
              <a:solidFill>
                <a:schemeClr val="bg1">
                  <a:lumMod val="50000"/>
                </a:schemeClr>
              </a:solidFill>
            </a:endParaRPr>
          </a:p>
        </p:txBody>
      </p:sp>
      <p:sp>
        <p:nvSpPr>
          <p:cNvPr id="9" name="Rectangle 8">
            <a:extLst>
              <a:ext uri="{FF2B5EF4-FFF2-40B4-BE49-F238E27FC236}">
                <a16:creationId xmlns:a16="http://schemas.microsoft.com/office/drawing/2014/main" id="{392C2563-E403-4612-A582-3763207DE009}"/>
              </a:ext>
            </a:extLst>
          </p:cNvPr>
          <p:cNvSpPr/>
          <p:nvPr/>
        </p:nvSpPr>
        <p:spPr>
          <a:xfrm>
            <a:off x="5611659" y="1968122"/>
            <a:ext cx="5523977" cy="923330"/>
          </a:xfrm>
          <a:prstGeom prst="rect">
            <a:avLst/>
          </a:prstGeom>
        </p:spPr>
        <p:txBody>
          <a:bodyPr wrap="square">
            <a:spAutoFit/>
          </a:bodyPr>
          <a:lstStyle/>
          <a:p>
            <a:r>
              <a:rPr lang="en-US" dirty="0"/>
              <a:t>Value streams are defined as “a series of steps an organization undertakes to create and deliver products and services to consumers”</a:t>
            </a:r>
            <a:endParaRPr lang="en-NZ" dirty="0"/>
          </a:p>
        </p:txBody>
      </p:sp>
    </p:spTree>
    <p:extLst>
      <p:ext uri="{BB962C8B-B14F-4D97-AF65-F5344CB8AC3E}">
        <p14:creationId xmlns:p14="http://schemas.microsoft.com/office/powerpoint/2010/main" val="158352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1C4A-BEC6-4F18-9117-35A71A0AF384}"/>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Service value chain</a:t>
            </a:r>
          </a:p>
        </p:txBody>
      </p:sp>
      <p:sp>
        <p:nvSpPr>
          <p:cNvPr id="3" name="Content Placeholder 2">
            <a:extLst>
              <a:ext uri="{FF2B5EF4-FFF2-40B4-BE49-F238E27FC236}">
                <a16:creationId xmlns:a16="http://schemas.microsoft.com/office/drawing/2014/main" id="{B5BF50EA-2BB1-48CE-8B45-A85491BD5350}"/>
              </a:ext>
            </a:extLst>
          </p:cNvPr>
          <p:cNvSpPr>
            <a:spLocks noGrp="1"/>
          </p:cNvSpPr>
          <p:nvPr>
            <p:ph idx="1"/>
          </p:nvPr>
        </p:nvSpPr>
        <p:spPr>
          <a:xfrm>
            <a:off x="838200" y="1825625"/>
            <a:ext cx="10515600" cy="1325563"/>
          </a:xfrm>
        </p:spPr>
        <p:txBody>
          <a:bodyPr/>
          <a:lstStyle/>
          <a:p>
            <a:pPr marL="0" indent="0">
              <a:buNone/>
            </a:pPr>
            <a:r>
              <a:rPr lang="en-NZ" dirty="0"/>
              <a:t>Value streams </a:t>
            </a:r>
          </a:p>
          <a:p>
            <a:pPr marL="0" indent="0">
              <a:buNone/>
            </a:pPr>
            <a:r>
              <a:rPr lang="en-NZ" dirty="0"/>
              <a:t>“The ways an organisation creates and delivers products and services”</a:t>
            </a:r>
          </a:p>
          <a:p>
            <a:pPr lvl="2"/>
            <a:r>
              <a:rPr lang="en-NZ" dirty="0"/>
              <a:t>Design; Manufacture; Distribute; Sell; </a:t>
            </a:r>
          </a:p>
          <a:p>
            <a:pPr marL="0" indent="0">
              <a:buNone/>
            </a:pPr>
            <a:endParaRPr lang="en-NZ" dirty="0"/>
          </a:p>
          <a:p>
            <a:pPr marL="0" indent="0">
              <a:buNone/>
            </a:pPr>
            <a:endParaRPr lang="en-NZ" dirty="0"/>
          </a:p>
        </p:txBody>
      </p:sp>
      <p:pic>
        <p:nvPicPr>
          <p:cNvPr id="1026" name="Picture 2" descr="Image result for it service desk">
            <a:hlinkClick r:id="rId3"/>
            <a:extLst>
              <a:ext uri="{FF2B5EF4-FFF2-40B4-BE49-F238E27FC236}">
                <a16:creationId xmlns:a16="http://schemas.microsoft.com/office/drawing/2014/main" id="{7C5E6698-B413-406F-935C-70B04653A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54" y="4470774"/>
            <a:ext cx="2466975" cy="184785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953540E1-5DD9-4F7F-9A97-94AEB46FFFEF}"/>
              </a:ext>
            </a:extLst>
          </p:cNvPr>
          <p:cNvGrpSpPr/>
          <p:nvPr/>
        </p:nvGrpSpPr>
        <p:grpSpPr>
          <a:xfrm>
            <a:off x="2721629" y="3653493"/>
            <a:ext cx="9182847" cy="2786062"/>
            <a:chOff x="2635623" y="3706813"/>
            <a:chExt cx="9182847" cy="2786062"/>
          </a:xfrm>
        </p:grpSpPr>
        <p:graphicFrame>
          <p:nvGraphicFramePr>
            <p:cNvPr id="4" name="Diagram 3">
              <a:extLst>
                <a:ext uri="{FF2B5EF4-FFF2-40B4-BE49-F238E27FC236}">
                  <a16:creationId xmlns:a16="http://schemas.microsoft.com/office/drawing/2014/main" id="{E2C47A0E-DE05-485A-8D3C-98C9106A8DA5}"/>
                </a:ext>
              </a:extLst>
            </p:cNvPr>
            <p:cNvGraphicFramePr/>
            <p:nvPr>
              <p:extLst>
                <p:ext uri="{D42A27DB-BD31-4B8C-83A1-F6EECF244321}">
                  <p14:modId xmlns:p14="http://schemas.microsoft.com/office/powerpoint/2010/main" val="1847967057"/>
                </p:ext>
              </p:extLst>
            </p:nvPr>
          </p:nvGraphicFramePr>
          <p:xfrm>
            <a:off x="4323976" y="3706813"/>
            <a:ext cx="5734424" cy="27860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Arrow: Right 5">
              <a:extLst>
                <a:ext uri="{FF2B5EF4-FFF2-40B4-BE49-F238E27FC236}">
                  <a16:creationId xmlns:a16="http://schemas.microsoft.com/office/drawing/2014/main" id="{2B801A1B-F902-4897-9D3D-BEEF0B6FE631}"/>
                </a:ext>
              </a:extLst>
            </p:cNvPr>
            <p:cNvSpPr/>
            <p:nvPr/>
          </p:nvSpPr>
          <p:spPr>
            <a:xfrm>
              <a:off x="2635623" y="4615748"/>
              <a:ext cx="1616635" cy="968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NZ" dirty="0"/>
                <a:t>Input</a:t>
              </a:r>
            </a:p>
          </p:txBody>
        </p:sp>
        <p:sp>
          <p:nvSpPr>
            <p:cNvPr id="8" name="Arrow: Right 7">
              <a:extLst>
                <a:ext uri="{FF2B5EF4-FFF2-40B4-BE49-F238E27FC236}">
                  <a16:creationId xmlns:a16="http://schemas.microsoft.com/office/drawing/2014/main" id="{0471BD7E-C3B6-416C-95F4-D0D559BB2D74}"/>
                </a:ext>
              </a:extLst>
            </p:cNvPr>
            <p:cNvSpPr/>
            <p:nvPr/>
          </p:nvSpPr>
          <p:spPr>
            <a:xfrm>
              <a:off x="10201835" y="4615749"/>
              <a:ext cx="1616635" cy="968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NZ" dirty="0"/>
                <a:t>Output</a:t>
              </a:r>
            </a:p>
          </p:txBody>
        </p:sp>
      </p:grpSp>
      <p:sp>
        <p:nvSpPr>
          <p:cNvPr id="9" name="TextBox 8">
            <a:extLst>
              <a:ext uri="{FF2B5EF4-FFF2-40B4-BE49-F238E27FC236}">
                <a16:creationId xmlns:a16="http://schemas.microsoft.com/office/drawing/2014/main" id="{0B78C38E-2990-43F8-A95F-F6C1463523AB}"/>
              </a:ext>
            </a:extLst>
          </p:cNvPr>
          <p:cNvSpPr txBox="1"/>
          <p:nvPr/>
        </p:nvSpPr>
        <p:spPr>
          <a:xfrm>
            <a:off x="5647766" y="3653493"/>
            <a:ext cx="2635622" cy="584775"/>
          </a:xfrm>
          <a:prstGeom prst="rect">
            <a:avLst/>
          </a:prstGeom>
          <a:noFill/>
        </p:spPr>
        <p:txBody>
          <a:bodyPr wrap="square" rtlCol="0">
            <a:spAutoFit/>
          </a:bodyPr>
          <a:lstStyle/>
          <a:p>
            <a:r>
              <a:rPr lang="en-NZ" sz="3200" b="1" dirty="0">
                <a:solidFill>
                  <a:schemeClr val="accent1">
                    <a:lumMod val="75000"/>
                  </a:schemeClr>
                </a:solidFill>
              </a:rPr>
              <a:t>Activities</a:t>
            </a:r>
          </a:p>
        </p:txBody>
      </p:sp>
      <p:sp>
        <p:nvSpPr>
          <p:cNvPr id="10" name="TextBox 9">
            <a:extLst>
              <a:ext uri="{FF2B5EF4-FFF2-40B4-BE49-F238E27FC236}">
                <a16:creationId xmlns:a16="http://schemas.microsoft.com/office/drawing/2014/main" id="{B37E0661-DC1D-40B7-8039-FE171CDDABF7}"/>
              </a:ext>
            </a:extLst>
          </p:cNvPr>
          <p:cNvSpPr txBox="1"/>
          <p:nvPr/>
        </p:nvSpPr>
        <p:spPr>
          <a:xfrm>
            <a:off x="5647766" y="5733849"/>
            <a:ext cx="2079812" cy="584775"/>
          </a:xfrm>
          <a:prstGeom prst="rect">
            <a:avLst/>
          </a:prstGeom>
          <a:noFill/>
        </p:spPr>
        <p:txBody>
          <a:bodyPr wrap="square" rtlCol="0">
            <a:spAutoFit/>
          </a:bodyPr>
          <a:lstStyle/>
          <a:p>
            <a:r>
              <a:rPr lang="en-NZ" sz="3200" dirty="0"/>
              <a:t>Processes</a:t>
            </a:r>
          </a:p>
        </p:txBody>
      </p:sp>
      <p:pic>
        <p:nvPicPr>
          <p:cNvPr id="12" name="Picture 11" descr="Image result for service value chain ITIL">
            <a:extLst>
              <a:ext uri="{FF2B5EF4-FFF2-40B4-BE49-F238E27FC236}">
                <a16:creationId xmlns:a16="http://schemas.microsoft.com/office/drawing/2014/main" id="{8DB222B7-3D5A-4BF9-8F78-24810CF59A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77194" y="330761"/>
            <a:ext cx="2031691"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29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1" name="Rectangle 1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Picture 3">
            <a:extLst>
              <a:ext uri="{FF2B5EF4-FFF2-40B4-BE49-F238E27FC236}">
                <a16:creationId xmlns:a16="http://schemas.microsoft.com/office/drawing/2014/main" id="{93B59F8C-6549-4924-885C-EEF32C8F0387}"/>
              </a:ext>
            </a:extLst>
          </p:cNvPr>
          <p:cNvPicPr>
            <a:picLocks noChangeAspect="1"/>
          </p:cNvPicPr>
          <p:nvPr/>
        </p:nvPicPr>
        <p:blipFill rotWithShape="1">
          <a:blip r:embed="rId3"/>
          <a:srcRect t="5451" r="4827" b="22517"/>
          <a:stretch/>
        </p:blipFill>
        <p:spPr>
          <a:xfrm rot="21480000">
            <a:off x="1377107" y="546032"/>
            <a:ext cx="9437786" cy="5678849"/>
          </a:xfrm>
          <a:prstGeom prst="rect">
            <a:avLst/>
          </a:prstGeom>
        </p:spPr>
      </p:pic>
    </p:spTree>
    <p:extLst>
      <p:ext uri="{BB962C8B-B14F-4D97-AF65-F5344CB8AC3E}">
        <p14:creationId xmlns:p14="http://schemas.microsoft.com/office/powerpoint/2010/main" val="232519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B89E2-552C-438B-B406-95612EAAC78A}"/>
              </a:ext>
            </a:extLst>
          </p:cNvPr>
          <p:cNvSpPr>
            <a:spLocks noGrp="1"/>
          </p:cNvSpPr>
          <p:nvPr>
            <p:ph type="title"/>
          </p:nvPr>
        </p:nvSpPr>
        <p:spPr>
          <a:xfrm>
            <a:off x="524256" y="4767072"/>
            <a:ext cx="6594189" cy="1625210"/>
          </a:xfrm>
        </p:spPr>
        <p:txBody>
          <a:bodyPr>
            <a:normAutofit/>
          </a:bodyPr>
          <a:lstStyle/>
          <a:p>
            <a:pPr algn="r"/>
            <a:r>
              <a:rPr lang="en-NZ">
                <a:solidFill>
                  <a:srgbClr val="FFFFFF"/>
                </a:solidFill>
              </a:rPr>
              <a:t>Service value chain: Plan</a:t>
            </a:r>
          </a:p>
        </p:txBody>
      </p:sp>
      <p:pic>
        <p:nvPicPr>
          <p:cNvPr id="4" name="Picture 3" descr="Image result for service value chain ITIL">
            <a:extLst>
              <a:ext uri="{FF2B5EF4-FFF2-40B4-BE49-F238E27FC236}">
                <a16:creationId xmlns:a16="http://schemas.microsoft.com/office/drawing/2014/main" id="{4E21D038-B619-4B4A-A560-BEADB0EE05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8" r="1" b="11220"/>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5B5886-8F91-4FC1-A3F3-05DB8C50870D}"/>
              </a:ext>
            </a:extLst>
          </p:cNvPr>
          <p:cNvSpPr>
            <a:spLocks noGrp="1"/>
          </p:cNvSpPr>
          <p:nvPr>
            <p:ph idx="1"/>
          </p:nvPr>
        </p:nvSpPr>
        <p:spPr>
          <a:xfrm>
            <a:off x="8029319" y="917725"/>
            <a:ext cx="3424739" cy="4852362"/>
          </a:xfrm>
        </p:spPr>
        <p:txBody>
          <a:bodyPr anchor="ctr">
            <a:normAutofit/>
          </a:bodyPr>
          <a:lstStyle/>
          <a:p>
            <a:pPr marL="0" indent="0">
              <a:buNone/>
            </a:pPr>
            <a:r>
              <a:rPr lang="en-US" sz="2000" dirty="0">
                <a:solidFill>
                  <a:srgbClr val="FFFFFF"/>
                </a:solidFill>
              </a:rPr>
              <a:t>Purpose of PLAN</a:t>
            </a:r>
          </a:p>
          <a:p>
            <a:pPr marL="0" indent="0">
              <a:buNone/>
            </a:pPr>
            <a:r>
              <a:rPr lang="en-US" sz="2000" dirty="0">
                <a:solidFill>
                  <a:srgbClr val="FFFFFF"/>
                </a:solidFill>
              </a:rPr>
              <a:t>“To ensure a shared understanding of the vision, current status and improvement direction for all four dimensions and all products and services across the organization.”</a:t>
            </a:r>
          </a:p>
          <a:p>
            <a:pPr marL="0" indent="0">
              <a:buNone/>
            </a:pPr>
            <a:endParaRPr lang="en-US" sz="2000" dirty="0">
              <a:solidFill>
                <a:srgbClr val="FFFFFF"/>
              </a:solidFill>
            </a:endParaRPr>
          </a:p>
          <a:p>
            <a:pPr lvl="1"/>
            <a:r>
              <a:rPr lang="en-NZ" sz="2000" dirty="0">
                <a:solidFill>
                  <a:srgbClr val="FFFFFF"/>
                </a:solidFill>
              </a:rPr>
              <a:t>It is about planning service management and sharing this plan with stakeholders</a:t>
            </a:r>
          </a:p>
        </p:txBody>
      </p:sp>
    </p:spTree>
    <p:extLst>
      <p:ext uri="{BB962C8B-B14F-4D97-AF65-F5344CB8AC3E}">
        <p14:creationId xmlns:p14="http://schemas.microsoft.com/office/powerpoint/2010/main" val="381414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B89E2-552C-438B-B406-95612EAAC78A}"/>
              </a:ext>
            </a:extLst>
          </p:cNvPr>
          <p:cNvSpPr>
            <a:spLocks noGrp="1"/>
          </p:cNvSpPr>
          <p:nvPr>
            <p:ph type="title"/>
          </p:nvPr>
        </p:nvSpPr>
        <p:spPr>
          <a:xfrm>
            <a:off x="524256" y="4767072"/>
            <a:ext cx="6594189" cy="1625210"/>
          </a:xfrm>
        </p:spPr>
        <p:txBody>
          <a:bodyPr>
            <a:normAutofit/>
          </a:bodyPr>
          <a:lstStyle/>
          <a:p>
            <a:pPr algn="r"/>
            <a:r>
              <a:rPr lang="en-NZ" dirty="0">
                <a:solidFill>
                  <a:srgbClr val="FFFFFF"/>
                </a:solidFill>
              </a:rPr>
              <a:t>Service value chain: Improve</a:t>
            </a:r>
          </a:p>
        </p:txBody>
      </p:sp>
      <p:pic>
        <p:nvPicPr>
          <p:cNvPr id="4" name="Picture 3" descr="Image result for service value chain ITIL">
            <a:extLst>
              <a:ext uri="{FF2B5EF4-FFF2-40B4-BE49-F238E27FC236}">
                <a16:creationId xmlns:a16="http://schemas.microsoft.com/office/drawing/2014/main" id="{4E21D038-B619-4B4A-A560-BEADB0EE05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88" r="1" b="1122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5B5886-8F91-4FC1-A3F3-05DB8C50870D}"/>
              </a:ext>
            </a:extLst>
          </p:cNvPr>
          <p:cNvSpPr>
            <a:spLocks noGrp="1"/>
          </p:cNvSpPr>
          <p:nvPr>
            <p:ph idx="1"/>
          </p:nvPr>
        </p:nvSpPr>
        <p:spPr>
          <a:xfrm>
            <a:off x="8029319" y="917725"/>
            <a:ext cx="3424739" cy="4852362"/>
          </a:xfrm>
        </p:spPr>
        <p:txBody>
          <a:bodyPr anchor="ctr">
            <a:normAutofit/>
          </a:bodyPr>
          <a:lstStyle/>
          <a:p>
            <a:pPr marL="0" indent="0">
              <a:buNone/>
            </a:pPr>
            <a:r>
              <a:rPr lang="en-US" sz="2000">
                <a:solidFill>
                  <a:srgbClr val="FFFFFF"/>
                </a:solidFill>
              </a:rPr>
              <a:t>Purpose of IMPROVE</a:t>
            </a:r>
          </a:p>
          <a:p>
            <a:r>
              <a:rPr lang="en-US" sz="2000">
                <a:solidFill>
                  <a:srgbClr val="FFFFFF"/>
                </a:solidFill>
              </a:rPr>
              <a:t>This is about improving products, services and practices across service management</a:t>
            </a:r>
          </a:p>
        </p:txBody>
      </p:sp>
    </p:spTree>
    <p:extLst>
      <p:ext uri="{BB962C8B-B14F-4D97-AF65-F5344CB8AC3E}">
        <p14:creationId xmlns:p14="http://schemas.microsoft.com/office/powerpoint/2010/main" val="332862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B89E2-552C-438B-B406-95612EAAC78A}"/>
              </a:ext>
            </a:extLst>
          </p:cNvPr>
          <p:cNvSpPr>
            <a:spLocks noGrp="1"/>
          </p:cNvSpPr>
          <p:nvPr>
            <p:ph type="title"/>
          </p:nvPr>
        </p:nvSpPr>
        <p:spPr>
          <a:xfrm>
            <a:off x="524256" y="4767072"/>
            <a:ext cx="6594189" cy="1625210"/>
          </a:xfrm>
        </p:spPr>
        <p:txBody>
          <a:bodyPr>
            <a:normAutofit/>
          </a:bodyPr>
          <a:lstStyle/>
          <a:p>
            <a:pPr algn="r"/>
            <a:r>
              <a:rPr lang="en-NZ">
                <a:solidFill>
                  <a:srgbClr val="FFFFFF"/>
                </a:solidFill>
              </a:rPr>
              <a:t>Service value chain: Engage</a:t>
            </a:r>
          </a:p>
        </p:txBody>
      </p:sp>
      <p:pic>
        <p:nvPicPr>
          <p:cNvPr id="4" name="Picture 3" descr="Image result for service value chain ITIL">
            <a:extLst>
              <a:ext uri="{FF2B5EF4-FFF2-40B4-BE49-F238E27FC236}">
                <a16:creationId xmlns:a16="http://schemas.microsoft.com/office/drawing/2014/main" id="{4E21D038-B619-4B4A-A560-BEADB0EE05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87" r="1" b="1122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5B5886-8F91-4FC1-A3F3-05DB8C50870D}"/>
              </a:ext>
            </a:extLst>
          </p:cNvPr>
          <p:cNvSpPr>
            <a:spLocks noGrp="1"/>
          </p:cNvSpPr>
          <p:nvPr>
            <p:ph idx="1"/>
          </p:nvPr>
        </p:nvSpPr>
        <p:spPr>
          <a:xfrm>
            <a:off x="8029319" y="917725"/>
            <a:ext cx="3424739" cy="4852362"/>
          </a:xfrm>
        </p:spPr>
        <p:txBody>
          <a:bodyPr anchor="ctr">
            <a:normAutofit/>
          </a:bodyPr>
          <a:lstStyle/>
          <a:p>
            <a:pPr marL="0" indent="0">
              <a:buNone/>
            </a:pPr>
            <a:r>
              <a:rPr lang="en-US" sz="2000" dirty="0">
                <a:solidFill>
                  <a:srgbClr val="FFFFFF"/>
                </a:solidFill>
              </a:rPr>
              <a:t>Purpose of ENGAGE</a:t>
            </a:r>
          </a:p>
          <a:p>
            <a:pPr marL="0" indent="0">
              <a:buNone/>
            </a:pPr>
            <a:r>
              <a:rPr lang="en-US" sz="2000" dirty="0">
                <a:solidFill>
                  <a:srgbClr val="FFFFFF"/>
                </a:solidFill>
              </a:rPr>
              <a:t>“To provide a good understanding of stakeholder needs, transparency, and continual engagement and goods relationships with all stakeholders”</a:t>
            </a:r>
          </a:p>
          <a:p>
            <a:pPr marL="0" indent="0">
              <a:buNone/>
            </a:pPr>
            <a:endParaRPr lang="en-US" sz="2000" dirty="0">
              <a:solidFill>
                <a:srgbClr val="FFFFFF"/>
              </a:solidFill>
            </a:endParaRPr>
          </a:p>
        </p:txBody>
      </p:sp>
      <p:pic>
        <p:nvPicPr>
          <p:cNvPr id="2050" name="Picture 2" descr="Image result for internal customers">
            <a:extLst>
              <a:ext uri="{FF2B5EF4-FFF2-40B4-BE49-F238E27FC236}">
                <a16:creationId xmlns:a16="http://schemas.microsoft.com/office/drawing/2014/main" id="{99281C2E-CF61-432D-980D-6FC43995D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8" y="1"/>
            <a:ext cx="7076141" cy="530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6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 calcmode="lin" valueType="num">
                                      <p:cBhvr additive="base">
                                        <p:cTn id="26" dur="500" fill="hold"/>
                                        <p:tgtEl>
                                          <p:spTgt spid="2050"/>
                                        </p:tgtEl>
                                        <p:attrNameLst>
                                          <p:attrName>ppt_x</p:attrName>
                                        </p:attrNameLst>
                                      </p:cBhvr>
                                      <p:tavLst>
                                        <p:tav tm="0">
                                          <p:val>
                                            <p:strVal val="#ppt_x"/>
                                          </p:val>
                                        </p:tav>
                                        <p:tav tm="100000">
                                          <p:val>
                                            <p:strVal val="#ppt_x"/>
                                          </p:val>
                                        </p:tav>
                                      </p:tavLst>
                                    </p:anim>
                                    <p:anim calcmode="lin" valueType="num">
                                      <p:cBhvr additive="base">
                                        <p:cTn id="2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B89E2-552C-438B-B406-95612EAAC78A}"/>
              </a:ext>
            </a:extLst>
          </p:cNvPr>
          <p:cNvSpPr>
            <a:spLocks noGrp="1"/>
          </p:cNvSpPr>
          <p:nvPr>
            <p:ph type="title"/>
          </p:nvPr>
        </p:nvSpPr>
        <p:spPr>
          <a:xfrm>
            <a:off x="524256" y="4767072"/>
            <a:ext cx="6594189" cy="1625210"/>
          </a:xfrm>
        </p:spPr>
        <p:txBody>
          <a:bodyPr>
            <a:normAutofit/>
          </a:bodyPr>
          <a:lstStyle/>
          <a:p>
            <a:r>
              <a:rPr lang="en-NZ" dirty="0">
                <a:solidFill>
                  <a:srgbClr val="FFFFFF"/>
                </a:solidFill>
              </a:rPr>
              <a:t>Service value chain: Design and transition</a:t>
            </a:r>
          </a:p>
        </p:txBody>
      </p:sp>
      <p:pic>
        <p:nvPicPr>
          <p:cNvPr id="4" name="Picture 3" descr="Image result for service value chain ITIL">
            <a:extLst>
              <a:ext uri="{FF2B5EF4-FFF2-40B4-BE49-F238E27FC236}">
                <a16:creationId xmlns:a16="http://schemas.microsoft.com/office/drawing/2014/main" id="{4E21D038-B619-4B4A-A560-BEADB0EE05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87" r="1" b="1122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5B5886-8F91-4FC1-A3F3-05DB8C50870D}"/>
              </a:ext>
            </a:extLst>
          </p:cNvPr>
          <p:cNvSpPr>
            <a:spLocks noGrp="1"/>
          </p:cNvSpPr>
          <p:nvPr>
            <p:ph idx="1"/>
          </p:nvPr>
        </p:nvSpPr>
        <p:spPr>
          <a:xfrm>
            <a:off x="7883248" y="1002818"/>
            <a:ext cx="3638425" cy="4852362"/>
          </a:xfrm>
        </p:spPr>
        <p:txBody>
          <a:bodyPr anchor="ctr">
            <a:normAutofit/>
          </a:bodyPr>
          <a:lstStyle/>
          <a:p>
            <a:pPr marL="0" indent="0">
              <a:buNone/>
            </a:pPr>
            <a:r>
              <a:rPr lang="en-US" sz="2000" b="1" dirty="0">
                <a:solidFill>
                  <a:srgbClr val="FFFFFF"/>
                </a:solidFill>
              </a:rPr>
              <a:t>Purpose of Design and Transition</a:t>
            </a:r>
          </a:p>
          <a:p>
            <a:pPr marL="0" indent="0">
              <a:buNone/>
            </a:pPr>
            <a:r>
              <a:rPr lang="en-US" sz="2000" dirty="0">
                <a:solidFill>
                  <a:srgbClr val="FFFFFF"/>
                </a:solidFill>
              </a:rPr>
              <a:t>“To ensure that products and services continually meet stakeholders expectations for quality, costs and time to market.”</a:t>
            </a:r>
          </a:p>
          <a:p>
            <a:pPr marL="0" indent="0">
              <a:buNone/>
            </a:pPr>
            <a:endParaRPr lang="en-US" sz="2000" dirty="0">
              <a:solidFill>
                <a:srgbClr val="FFFFFF"/>
              </a:solidFill>
            </a:endParaRPr>
          </a:p>
          <a:p>
            <a:r>
              <a:rPr lang="en-US" sz="2000" dirty="0">
                <a:solidFill>
                  <a:srgbClr val="FFFFFF"/>
                </a:solidFill>
              </a:rPr>
              <a:t>Design</a:t>
            </a:r>
          </a:p>
          <a:p>
            <a:r>
              <a:rPr lang="en-US" sz="2000" dirty="0">
                <a:solidFill>
                  <a:srgbClr val="FFFFFF"/>
                </a:solidFill>
              </a:rPr>
              <a:t>Test</a:t>
            </a:r>
          </a:p>
          <a:p>
            <a:r>
              <a:rPr lang="en-US" sz="2000" dirty="0">
                <a:solidFill>
                  <a:srgbClr val="FFFFFF"/>
                </a:solidFill>
              </a:rPr>
              <a:t>Build</a:t>
            </a:r>
          </a:p>
          <a:p>
            <a:r>
              <a:rPr lang="en-US" sz="2000" dirty="0">
                <a:solidFill>
                  <a:srgbClr val="FFFFFF"/>
                </a:solidFill>
              </a:rPr>
              <a:t>Deployment</a:t>
            </a:r>
          </a:p>
        </p:txBody>
      </p:sp>
    </p:spTree>
    <p:extLst>
      <p:ext uri="{BB962C8B-B14F-4D97-AF65-F5344CB8AC3E}">
        <p14:creationId xmlns:p14="http://schemas.microsoft.com/office/powerpoint/2010/main" val="859775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B89E2-552C-438B-B406-95612EAAC78A}"/>
              </a:ext>
            </a:extLst>
          </p:cNvPr>
          <p:cNvSpPr>
            <a:spLocks noGrp="1"/>
          </p:cNvSpPr>
          <p:nvPr>
            <p:ph type="title"/>
          </p:nvPr>
        </p:nvSpPr>
        <p:spPr>
          <a:xfrm>
            <a:off x="524256" y="4767072"/>
            <a:ext cx="6594189" cy="1625210"/>
          </a:xfrm>
        </p:spPr>
        <p:txBody>
          <a:bodyPr>
            <a:normAutofit/>
          </a:bodyPr>
          <a:lstStyle/>
          <a:p>
            <a:r>
              <a:rPr lang="en-NZ" dirty="0">
                <a:solidFill>
                  <a:srgbClr val="FFFFFF"/>
                </a:solidFill>
              </a:rPr>
              <a:t>Service value chain: Obtain and build</a:t>
            </a:r>
          </a:p>
        </p:txBody>
      </p:sp>
      <p:pic>
        <p:nvPicPr>
          <p:cNvPr id="4" name="Picture 3" descr="Image result for service value chain ITIL">
            <a:extLst>
              <a:ext uri="{FF2B5EF4-FFF2-40B4-BE49-F238E27FC236}">
                <a16:creationId xmlns:a16="http://schemas.microsoft.com/office/drawing/2014/main" id="{4E21D038-B619-4B4A-A560-BEADB0EE05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87" r="1" b="11222"/>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5B5886-8F91-4FC1-A3F3-05DB8C50870D}"/>
              </a:ext>
            </a:extLst>
          </p:cNvPr>
          <p:cNvSpPr>
            <a:spLocks noGrp="1"/>
          </p:cNvSpPr>
          <p:nvPr>
            <p:ph idx="1"/>
          </p:nvPr>
        </p:nvSpPr>
        <p:spPr>
          <a:xfrm>
            <a:off x="8029319" y="917725"/>
            <a:ext cx="3424739" cy="4852362"/>
          </a:xfrm>
        </p:spPr>
        <p:txBody>
          <a:bodyPr anchor="ctr">
            <a:normAutofit/>
          </a:bodyPr>
          <a:lstStyle/>
          <a:p>
            <a:pPr marL="0" indent="0">
              <a:buNone/>
            </a:pPr>
            <a:r>
              <a:rPr lang="en-US" sz="2000" b="1">
                <a:solidFill>
                  <a:srgbClr val="FFFFFF"/>
                </a:solidFill>
              </a:rPr>
              <a:t>Purpose of Obtain / Build</a:t>
            </a:r>
          </a:p>
          <a:p>
            <a:pPr marL="0" indent="0">
              <a:buNone/>
            </a:pPr>
            <a:r>
              <a:rPr lang="en-US" sz="2000">
                <a:solidFill>
                  <a:srgbClr val="FFFFFF"/>
                </a:solidFill>
              </a:rPr>
              <a:t>“To ensure that service components are available when and where they are needed, and meet agreed specifications” </a:t>
            </a:r>
          </a:p>
          <a:p>
            <a:pPr marL="0" indent="0">
              <a:buNone/>
            </a:pPr>
            <a:endParaRPr lang="en-US" sz="2000">
              <a:solidFill>
                <a:srgbClr val="FFFFFF"/>
              </a:solidFill>
            </a:endParaRPr>
          </a:p>
        </p:txBody>
      </p:sp>
    </p:spTree>
    <p:extLst>
      <p:ext uri="{BB962C8B-B14F-4D97-AF65-F5344CB8AC3E}">
        <p14:creationId xmlns:p14="http://schemas.microsoft.com/office/powerpoint/2010/main" val="318946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E1C24-E992-4BEB-AF31-2883646B271D}"/>
              </a:ext>
            </a:extLst>
          </p:cNvPr>
          <p:cNvSpPr>
            <a:spLocks noGrp="1"/>
          </p:cNvSpPr>
          <p:nvPr>
            <p:ph type="title"/>
          </p:nvPr>
        </p:nvSpPr>
        <p:spPr>
          <a:xfrm>
            <a:off x="838200" y="963877"/>
            <a:ext cx="3494362" cy="4930246"/>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r"/>
            <a:r>
              <a:rPr lang="en-NZ">
                <a:solidFill>
                  <a:schemeClr val="accent1"/>
                </a:solidFill>
              </a:rPr>
              <a:t>Introduction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C3B2F2-1FCE-4546-BF37-66FB0F63927E}"/>
              </a:ext>
            </a:extLst>
          </p:cNvPr>
          <p:cNvSpPr>
            <a:spLocks noGrp="1"/>
          </p:cNvSpPr>
          <p:nvPr>
            <p:ph idx="1"/>
          </p:nvPr>
        </p:nvSpPr>
        <p:spPr>
          <a:xfrm>
            <a:off x="4976031" y="963877"/>
            <a:ext cx="6377769" cy="4930246"/>
          </a:xfrm>
        </p:spPr>
        <p:txBody>
          <a:bodyPr anchor="ctr">
            <a:normAutofit/>
          </a:bodyPr>
          <a:lstStyle/>
          <a:p>
            <a:pPr marL="0" indent="0">
              <a:buNone/>
            </a:pPr>
            <a:r>
              <a:rPr lang="en-NZ" sz="2400" dirty="0"/>
              <a:t>The purpose of ITIL in this course is to:</a:t>
            </a:r>
          </a:p>
          <a:p>
            <a:r>
              <a:rPr lang="en-NZ" sz="2400" dirty="0"/>
              <a:t>Introduce you to a IT service management framework </a:t>
            </a:r>
          </a:p>
          <a:p>
            <a:r>
              <a:rPr lang="en-NZ" sz="2400" dirty="0"/>
              <a:t>Obtain an understanding of the ITIL language and key ideas</a:t>
            </a:r>
          </a:p>
          <a:p>
            <a:r>
              <a:rPr lang="en-NZ" sz="2400" dirty="0"/>
              <a:t>To demonstrate how ITIL can improve IT service management</a:t>
            </a:r>
          </a:p>
          <a:p>
            <a:pPr marL="0" indent="0">
              <a:buNone/>
            </a:pPr>
            <a:endParaRPr lang="en-NZ" sz="2400" dirty="0"/>
          </a:p>
        </p:txBody>
      </p:sp>
    </p:spTree>
    <p:extLst>
      <p:ext uri="{BB962C8B-B14F-4D97-AF65-F5344CB8AC3E}">
        <p14:creationId xmlns:p14="http://schemas.microsoft.com/office/powerpoint/2010/main" val="78016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E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B89E2-552C-438B-B406-95612EAAC78A}"/>
              </a:ext>
            </a:extLst>
          </p:cNvPr>
          <p:cNvSpPr>
            <a:spLocks noGrp="1"/>
          </p:cNvSpPr>
          <p:nvPr>
            <p:ph type="title"/>
          </p:nvPr>
        </p:nvSpPr>
        <p:spPr>
          <a:xfrm>
            <a:off x="524256" y="4767072"/>
            <a:ext cx="6594189" cy="1625210"/>
          </a:xfrm>
        </p:spPr>
        <p:txBody>
          <a:bodyPr>
            <a:normAutofit/>
          </a:bodyPr>
          <a:lstStyle/>
          <a:p>
            <a:pPr algn="r"/>
            <a:r>
              <a:rPr lang="en-NZ">
                <a:solidFill>
                  <a:srgbClr val="FFFFFF"/>
                </a:solidFill>
              </a:rPr>
              <a:t>Service value chain: Deliver and support</a:t>
            </a:r>
          </a:p>
        </p:txBody>
      </p:sp>
      <p:pic>
        <p:nvPicPr>
          <p:cNvPr id="4" name="Picture 3" descr="Image result for service value chain ITIL">
            <a:extLst>
              <a:ext uri="{FF2B5EF4-FFF2-40B4-BE49-F238E27FC236}">
                <a16:creationId xmlns:a16="http://schemas.microsoft.com/office/drawing/2014/main" id="{4E21D038-B619-4B4A-A560-BEADB0EE05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86" r="1" b="11222"/>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5B5886-8F91-4FC1-A3F3-05DB8C50870D}"/>
              </a:ext>
            </a:extLst>
          </p:cNvPr>
          <p:cNvSpPr>
            <a:spLocks noGrp="1"/>
          </p:cNvSpPr>
          <p:nvPr>
            <p:ph idx="1"/>
          </p:nvPr>
        </p:nvSpPr>
        <p:spPr>
          <a:xfrm>
            <a:off x="8029319" y="917725"/>
            <a:ext cx="3424739" cy="4852362"/>
          </a:xfrm>
        </p:spPr>
        <p:txBody>
          <a:bodyPr anchor="ctr">
            <a:normAutofit/>
          </a:bodyPr>
          <a:lstStyle/>
          <a:p>
            <a:pPr marL="0" indent="0">
              <a:buNone/>
            </a:pPr>
            <a:r>
              <a:rPr lang="en-US" sz="2000" b="1" dirty="0">
                <a:solidFill>
                  <a:srgbClr val="FFFFFF"/>
                </a:solidFill>
              </a:rPr>
              <a:t>Purpose of Deliver and support</a:t>
            </a:r>
          </a:p>
          <a:p>
            <a:pPr marL="0" indent="0">
              <a:buNone/>
            </a:pPr>
            <a:r>
              <a:rPr lang="en-US" sz="2000" dirty="0">
                <a:solidFill>
                  <a:srgbClr val="FFFFFF"/>
                </a:solidFill>
              </a:rPr>
              <a:t>“to ensure that services are delivered and supported according to agreed specifications and stakeholders’ expectations.”</a:t>
            </a:r>
          </a:p>
        </p:txBody>
      </p:sp>
    </p:spTree>
    <p:extLst>
      <p:ext uri="{BB962C8B-B14F-4D97-AF65-F5344CB8AC3E}">
        <p14:creationId xmlns:p14="http://schemas.microsoft.com/office/powerpoint/2010/main" val="313248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F09C9-DE2D-4A4C-87FC-49557734E3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ITIL Structure</a:t>
            </a:r>
          </a:p>
        </p:txBody>
      </p:sp>
      <p:pic>
        <p:nvPicPr>
          <p:cNvPr id="4" name="Picture 2" descr="Image result for ITIL 4 dimensions model">
            <a:extLst>
              <a:ext uri="{FF2B5EF4-FFF2-40B4-BE49-F238E27FC236}">
                <a16:creationId xmlns:a16="http://schemas.microsoft.com/office/drawing/2014/main" id="{AC3C89EB-240F-492D-B474-A79E23ED2A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30991" y="433492"/>
            <a:ext cx="6976696" cy="4930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6EE333-4CE6-43E3-B924-EB14F64B7A42}"/>
              </a:ext>
            </a:extLst>
          </p:cNvPr>
          <p:cNvSpPr txBox="1"/>
          <p:nvPr/>
        </p:nvSpPr>
        <p:spPr>
          <a:xfrm>
            <a:off x="3911600" y="5699760"/>
            <a:ext cx="6979920" cy="369332"/>
          </a:xfrm>
          <a:prstGeom prst="rect">
            <a:avLst/>
          </a:prstGeom>
          <a:noFill/>
        </p:spPr>
        <p:txBody>
          <a:bodyPr wrap="square" rtlCol="0">
            <a:spAutoFit/>
          </a:bodyPr>
          <a:lstStyle/>
          <a:p>
            <a:r>
              <a:rPr lang="en-NZ" dirty="0"/>
              <a:t>A holistic approach to service management. </a:t>
            </a:r>
          </a:p>
        </p:txBody>
      </p:sp>
      <p:sp>
        <p:nvSpPr>
          <p:cNvPr id="10" name="Rectangle 9">
            <a:extLst>
              <a:ext uri="{FF2B5EF4-FFF2-40B4-BE49-F238E27FC236}">
                <a16:creationId xmlns:a16="http://schemas.microsoft.com/office/drawing/2014/main" id="{4EBD477C-0E2A-4689-ADEF-55DB6782535C}"/>
              </a:ext>
            </a:extLst>
          </p:cNvPr>
          <p:cNvSpPr/>
          <p:nvPr/>
        </p:nvSpPr>
        <p:spPr>
          <a:xfrm>
            <a:off x="10336350" y="6463028"/>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p.25</a:t>
            </a:r>
            <a:endParaRPr lang="en-NZ" sz="1200" dirty="0">
              <a:solidFill>
                <a:schemeClr val="bg1">
                  <a:lumMod val="50000"/>
                </a:schemeClr>
              </a:solidFill>
            </a:endParaRPr>
          </a:p>
        </p:txBody>
      </p:sp>
    </p:spTree>
    <p:extLst>
      <p:ext uri="{BB962C8B-B14F-4D97-AF65-F5344CB8AC3E}">
        <p14:creationId xmlns:p14="http://schemas.microsoft.com/office/powerpoint/2010/main" val="241724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2241-8DE5-44FD-A91F-284D449869F2}"/>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Organisations and people</a:t>
            </a:r>
          </a:p>
        </p:txBody>
      </p:sp>
      <p:sp>
        <p:nvSpPr>
          <p:cNvPr id="5" name="Rectangle 4">
            <a:extLst>
              <a:ext uri="{FF2B5EF4-FFF2-40B4-BE49-F238E27FC236}">
                <a16:creationId xmlns:a16="http://schemas.microsoft.com/office/drawing/2014/main" id="{82DAA2C9-5FA8-4C07-BBEA-A97C9023039C}"/>
              </a:ext>
            </a:extLst>
          </p:cNvPr>
          <p:cNvSpPr/>
          <p:nvPr/>
        </p:nvSpPr>
        <p:spPr>
          <a:xfrm>
            <a:off x="10316030" y="6433816"/>
            <a:ext cx="1548822"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p.26</a:t>
            </a:r>
            <a:endParaRPr lang="en-NZ" sz="1200" dirty="0">
              <a:solidFill>
                <a:schemeClr val="bg1">
                  <a:lumMod val="50000"/>
                </a:schemeClr>
              </a:solidFill>
            </a:endParaRPr>
          </a:p>
        </p:txBody>
      </p:sp>
      <p:pic>
        <p:nvPicPr>
          <p:cNvPr id="3074" name="Picture 2" descr="Image result for culture of trust">
            <a:hlinkClick r:id="rId3"/>
            <a:extLst>
              <a:ext uri="{FF2B5EF4-FFF2-40B4-BE49-F238E27FC236}">
                <a16:creationId xmlns:a16="http://schemas.microsoft.com/office/drawing/2014/main" id="{D73C2430-60AF-4462-BECF-18C3CF979A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527"/>
          <a:stretch/>
        </p:blipFill>
        <p:spPr bwMode="auto">
          <a:xfrm>
            <a:off x="1198856" y="2239929"/>
            <a:ext cx="4016375" cy="18728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eople">
            <a:extLst>
              <a:ext uri="{FF2B5EF4-FFF2-40B4-BE49-F238E27FC236}">
                <a16:creationId xmlns:a16="http://schemas.microsoft.com/office/drawing/2014/main" id="{BB639FD3-05C7-49AC-AAFF-84E187E327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790" y="3124766"/>
            <a:ext cx="1986170" cy="16026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90B32C1-7EE6-46B1-8B9A-6497BB5AC4E7}"/>
              </a:ext>
            </a:extLst>
          </p:cNvPr>
          <p:cNvSpPr txBox="1"/>
          <p:nvPr/>
        </p:nvSpPr>
        <p:spPr>
          <a:xfrm>
            <a:off x="10472480" y="3593913"/>
            <a:ext cx="1899920" cy="369332"/>
          </a:xfrm>
          <a:prstGeom prst="rect">
            <a:avLst/>
          </a:prstGeom>
          <a:noFill/>
        </p:spPr>
        <p:txBody>
          <a:bodyPr wrap="square" rtlCol="0">
            <a:spAutoFit/>
          </a:bodyPr>
          <a:lstStyle/>
          <a:p>
            <a:r>
              <a:rPr lang="en-NZ" dirty="0"/>
              <a:t>roles</a:t>
            </a:r>
          </a:p>
        </p:txBody>
      </p:sp>
      <p:sp>
        <p:nvSpPr>
          <p:cNvPr id="10" name="TextBox 9">
            <a:extLst>
              <a:ext uri="{FF2B5EF4-FFF2-40B4-BE49-F238E27FC236}">
                <a16:creationId xmlns:a16="http://schemas.microsoft.com/office/drawing/2014/main" id="{66CA58F4-7FDD-43A5-9AC9-6A4532D6A50F}"/>
              </a:ext>
            </a:extLst>
          </p:cNvPr>
          <p:cNvSpPr txBox="1"/>
          <p:nvPr/>
        </p:nvSpPr>
        <p:spPr>
          <a:xfrm>
            <a:off x="9230360" y="2495512"/>
            <a:ext cx="1899920" cy="369332"/>
          </a:xfrm>
          <a:prstGeom prst="rect">
            <a:avLst/>
          </a:prstGeom>
          <a:noFill/>
        </p:spPr>
        <p:txBody>
          <a:bodyPr wrap="square" rtlCol="0">
            <a:spAutoFit/>
          </a:bodyPr>
          <a:lstStyle/>
          <a:p>
            <a:r>
              <a:rPr lang="en-NZ" dirty="0"/>
              <a:t>responsibilities </a:t>
            </a:r>
          </a:p>
        </p:txBody>
      </p:sp>
      <p:sp>
        <p:nvSpPr>
          <p:cNvPr id="11" name="TextBox 10">
            <a:extLst>
              <a:ext uri="{FF2B5EF4-FFF2-40B4-BE49-F238E27FC236}">
                <a16:creationId xmlns:a16="http://schemas.microsoft.com/office/drawing/2014/main" id="{835997E9-AA2D-4C40-BBA3-C44EC13B48BF}"/>
              </a:ext>
            </a:extLst>
          </p:cNvPr>
          <p:cNvSpPr txBox="1"/>
          <p:nvPr/>
        </p:nvSpPr>
        <p:spPr>
          <a:xfrm>
            <a:off x="6466046" y="3428335"/>
            <a:ext cx="1869440" cy="923330"/>
          </a:xfrm>
          <a:prstGeom prst="rect">
            <a:avLst/>
          </a:prstGeom>
          <a:noFill/>
        </p:spPr>
        <p:txBody>
          <a:bodyPr wrap="square" rtlCol="0">
            <a:spAutoFit/>
          </a:bodyPr>
          <a:lstStyle/>
          <a:p>
            <a:r>
              <a:rPr lang="en-NZ" dirty="0"/>
              <a:t>systems of authority / management </a:t>
            </a:r>
          </a:p>
        </p:txBody>
      </p:sp>
      <p:sp>
        <p:nvSpPr>
          <p:cNvPr id="12" name="TextBox 11">
            <a:extLst>
              <a:ext uri="{FF2B5EF4-FFF2-40B4-BE49-F238E27FC236}">
                <a16:creationId xmlns:a16="http://schemas.microsoft.com/office/drawing/2014/main" id="{F8372A4F-E836-4E20-B321-FC65AC24A652}"/>
              </a:ext>
            </a:extLst>
          </p:cNvPr>
          <p:cNvSpPr txBox="1"/>
          <p:nvPr/>
        </p:nvSpPr>
        <p:spPr>
          <a:xfrm>
            <a:off x="8321040" y="5303521"/>
            <a:ext cx="1859280" cy="646331"/>
          </a:xfrm>
          <a:prstGeom prst="rect">
            <a:avLst/>
          </a:prstGeom>
          <a:noFill/>
        </p:spPr>
        <p:txBody>
          <a:bodyPr wrap="square" rtlCol="0">
            <a:spAutoFit/>
          </a:bodyPr>
          <a:lstStyle/>
          <a:p>
            <a:r>
              <a:rPr lang="en-NZ" dirty="0"/>
              <a:t>Communication and collaboration</a:t>
            </a:r>
          </a:p>
        </p:txBody>
      </p:sp>
      <p:pic>
        <p:nvPicPr>
          <p:cNvPr id="3078" name="Picture 6" descr="Image result for strategy">
            <a:extLst>
              <a:ext uri="{FF2B5EF4-FFF2-40B4-BE49-F238E27FC236}">
                <a16:creationId xmlns:a16="http://schemas.microsoft.com/office/drawing/2014/main" id="{1CC674D6-9403-4B3C-88EA-3F5120B983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798" y="4561526"/>
            <a:ext cx="4016375" cy="19015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C198F0E-C0E4-4372-AB26-A2EE04FE45FF}"/>
              </a:ext>
            </a:extLst>
          </p:cNvPr>
          <p:cNvSpPr txBox="1"/>
          <p:nvPr/>
        </p:nvSpPr>
        <p:spPr>
          <a:xfrm>
            <a:off x="7264400" y="2482921"/>
            <a:ext cx="1239520" cy="369332"/>
          </a:xfrm>
          <a:prstGeom prst="rect">
            <a:avLst/>
          </a:prstGeom>
          <a:noFill/>
        </p:spPr>
        <p:txBody>
          <a:bodyPr wrap="square" rtlCol="0">
            <a:spAutoFit/>
          </a:bodyPr>
          <a:lstStyle/>
          <a:p>
            <a:r>
              <a:rPr lang="en-NZ" dirty="0"/>
              <a:t>structure</a:t>
            </a:r>
          </a:p>
        </p:txBody>
      </p:sp>
      <p:sp>
        <p:nvSpPr>
          <p:cNvPr id="14" name="TextBox 13">
            <a:extLst>
              <a:ext uri="{FF2B5EF4-FFF2-40B4-BE49-F238E27FC236}">
                <a16:creationId xmlns:a16="http://schemas.microsoft.com/office/drawing/2014/main" id="{CD6F905A-8EB5-4080-A235-CC6E745B5C40}"/>
              </a:ext>
            </a:extLst>
          </p:cNvPr>
          <p:cNvSpPr txBox="1"/>
          <p:nvPr/>
        </p:nvSpPr>
        <p:spPr>
          <a:xfrm>
            <a:off x="6466950" y="4855416"/>
            <a:ext cx="1554480" cy="646331"/>
          </a:xfrm>
          <a:prstGeom prst="rect">
            <a:avLst/>
          </a:prstGeom>
          <a:noFill/>
        </p:spPr>
        <p:txBody>
          <a:bodyPr wrap="square" rtlCol="0">
            <a:spAutoFit/>
          </a:bodyPr>
          <a:lstStyle/>
          <a:p>
            <a:r>
              <a:rPr lang="en-NZ" dirty="0"/>
              <a:t>Skills and competencies</a:t>
            </a:r>
          </a:p>
        </p:txBody>
      </p:sp>
      <p:sp>
        <p:nvSpPr>
          <p:cNvPr id="15" name="TextBox 14">
            <a:extLst>
              <a:ext uri="{FF2B5EF4-FFF2-40B4-BE49-F238E27FC236}">
                <a16:creationId xmlns:a16="http://schemas.microsoft.com/office/drawing/2014/main" id="{AFDA42F2-752D-4645-B7DF-6D3A60815FAC}"/>
              </a:ext>
            </a:extLst>
          </p:cNvPr>
          <p:cNvSpPr txBox="1"/>
          <p:nvPr/>
        </p:nvSpPr>
        <p:spPr>
          <a:xfrm>
            <a:off x="10316030" y="4692315"/>
            <a:ext cx="1398450" cy="369332"/>
          </a:xfrm>
          <a:prstGeom prst="rect">
            <a:avLst/>
          </a:prstGeom>
          <a:noFill/>
        </p:spPr>
        <p:txBody>
          <a:bodyPr wrap="square" rtlCol="0">
            <a:spAutoFit/>
          </a:bodyPr>
          <a:lstStyle/>
          <a:p>
            <a:r>
              <a:rPr lang="en-NZ" dirty="0"/>
              <a:t>culture</a:t>
            </a:r>
          </a:p>
        </p:txBody>
      </p:sp>
      <p:pic>
        <p:nvPicPr>
          <p:cNvPr id="20" name="Picture 2" descr="Image result for ITIL 4 dimensions model">
            <a:extLst>
              <a:ext uri="{FF2B5EF4-FFF2-40B4-BE49-F238E27FC236}">
                <a16:creationId xmlns:a16="http://schemas.microsoft.com/office/drawing/2014/main" id="{DA46E270-787C-475B-B1B3-09C88617B18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4" t="13462" r="8480" b="12861"/>
          <a:stretch/>
        </p:blipFill>
        <p:spPr bwMode="auto">
          <a:xfrm>
            <a:off x="7431230" y="173876"/>
            <a:ext cx="2995420" cy="177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945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DE25-5113-4C1E-99D5-67D36C12388F}"/>
              </a:ext>
            </a:extLst>
          </p:cNvPr>
          <p:cNvSpPr>
            <a:spLocks noGrp="1"/>
          </p:cNvSpPr>
          <p:nvPr>
            <p:ph type="title"/>
          </p:nvPr>
        </p:nvSpPr>
        <p:spPr>
          <a:xfrm>
            <a:off x="8017254" y="525439"/>
            <a:ext cx="3336545" cy="1657614"/>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NZ" sz="3600"/>
              <a:t>Information and technology</a:t>
            </a:r>
          </a:p>
        </p:txBody>
      </p:sp>
      <p:pic>
        <p:nvPicPr>
          <p:cNvPr id="5" name="Picture 2" descr="Image result for ITIL 4 dimensions model">
            <a:extLst>
              <a:ext uri="{FF2B5EF4-FFF2-40B4-BE49-F238E27FC236}">
                <a16:creationId xmlns:a16="http://schemas.microsoft.com/office/drawing/2014/main" id="{66D2C06A-FCAB-4AC8-A86B-BF2DE95C14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204" r="5" b="2167"/>
          <a:stretch/>
        </p:blipFill>
        <p:spPr bwMode="auto">
          <a:xfrm>
            <a:off x="1" y="-1"/>
            <a:ext cx="3719750" cy="222504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mobile platforms">
            <a:hlinkClick r:id="rId4"/>
            <a:extLst>
              <a:ext uri="{FF2B5EF4-FFF2-40B4-BE49-F238E27FC236}">
                <a16:creationId xmlns:a16="http://schemas.microsoft.com/office/drawing/2014/main" id="{01EBF968-3E66-47F7-B17C-65BAB159B35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869" r="1756" b="1"/>
          <a:stretch/>
        </p:blipFill>
        <p:spPr bwMode="auto">
          <a:xfrm>
            <a:off x="3811189" y="-16426"/>
            <a:ext cx="3719752" cy="2267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550AB30-C99C-44B2-A07E-5FBEF4BF6B39}"/>
              </a:ext>
            </a:extLst>
          </p:cNvPr>
          <p:cNvPicPr>
            <a:picLocks noChangeAspect="1"/>
          </p:cNvPicPr>
          <p:nvPr/>
        </p:nvPicPr>
        <p:blipFill rotWithShape="1">
          <a:blip r:embed="rId6"/>
          <a:srcRect r="1" b="29332"/>
          <a:stretch/>
        </p:blipFill>
        <p:spPr>
          <a:xfrm>
            <a:off x="9277090" y="2129894"/>
            <a:ext cx="1032925" cy="613306"/>
          </a:xfrm>
          <a:prstGeom prst="rect">
            <a:avLst/>
          </a:prstGeom>
        </p:spPr>
      </p:pic>
      <p:pic>
        <p:nvPicPr>
          <p:cNvPr id="7174" name="Picture 6" descr="Image result for cloud computing">
            <a:hlinkClick r:id="rId7"/>
            <a:extLst>
              <a:ext uri="{FF2B5EF4-FFF2-40B4-BE49-F238E27FC236}">
                <a16:creationId xmlns:a16="http://schemas.microsoft.com/office/drawing/2014/main" id="{F432A7AB-24D9-4EF6-83EF-33A5928BA0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920" r="6108" b="-1"/>
          <a:stretch/>
        </p:blipFill>
        <p:spPr bwMode="auto">
          <a:xfrm>
            <a:off x="3811189" y="2326640"/>
            <a:ext cx="3719748" cy="220861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automated testing">
            <a:hlinkClick r:id="rId9"/>
            <a:extLst>
              <a:ext uri="{FF2B5EF4-FFF2-40B4-BE49-F238E27FC236}">
                <a16:creationId xmlns:a16="http://schemas.microsoft.com/office/drawing/2014/main" id="{F63E5817-C2DF-43E6-BEAE-2D5EB0212A0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652" r="-1" b="-1"/>
          <a:stretch/>
        </p:blipFill>
        <p:spPr bwMode="auto">
          <a:xfrm>
            <a:off x="1" y="4616536"/>
            <a:ext cx="3719748" cy="224146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Image result for information technology">
            <a:extLst>
              <a:ext uri="{FF2B5EF4-FFF2-40B4-BE49-F238E27FC236}">
                <a16:creationId xmlns:a16="http://schemas.microsoft.com/office/drawing/2014/main" id="{4CD89A4D-209B-4673-989B-EA1226A02A8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5877" r="-3" b="3199"/>
          <a:stretch/>
        </p:blipFill>
        <p:spPr bwMode="auto">
          <a:xfrm>
            <a:off x="3811189" y="4607394"/>
            <a:ext cx="3719752" cy="225060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28BF6C1-86BB-4A72-A1CB-D72A982AB866}"/>
              </a:ext>
            </a:extLst>
          </p:cNvPr>
          <p:cNvSpPr>
            <a:spLocks noGrp="1"/>
          </p:cNvSpPr>
          <p:nvPr>
            <p:ph idx="1"/>
          </p:nvPr>
        </p:nvSpPr>
        <p:spPr>
          <a:xfrm>
            <a:off x="8017253" y="2274490"/>
            <a:ext cx="3336545" cy="2400457"/>
          </a:xfrm>
        </p:spPr>
        <p:txBody>
          <a:bodyPr>
            <a:normAutofit fontScale="32500" lnSpcReduction="20000"/>
          </a:bodyPr>
          <a:lstStyle/>
          <a:p>
            <a:pPr marL="0" indent="0">
              <a:buNone/>
            </a:pPr>
            <a:r>
              <a:rPr lang="en-NZ" sz="2000" dirty="0"/>
              <a:t>          </a:t>
            </a:r>
          </a:p>
          <a:p>
            <a:pPr marL="0" indent="0">
              <a:buNone/>
            </a:pPr>
            <a:r>
              <a:rPr lang="en-NZ" sz="8000" dirty="0"/>
              <a:t>         </a:t>
            </a:r>
          </a:p>
          <a:p>
            <a:pPr marL="0" indent="0" algn="ctr">
              <a:buNone/>
            </a:pPr>
            <a:r>
              <a:rPr lang="en-NZ" sz="8000" dirty="0"/>
              <a:t>“the information and knowledge necessary for the management of services and technologies required.” </a:t>
            </a:r>
          </a:p>
        </p:txBody>
      </p:sp>
      <p:sp>
        <p:nvSpPr>
          <p:cNvPr id="4" name="Rectangle 3">
            <a:extLst>
              <a:ext uri="{FF2B5EF4-FFF2-40B4-BE49-F238E27FC236}">
                <a16:creationId xmlns:a16="http://schemas.microsoft.com/office/drawing/2014/main" id="{F5351ED1-A16E-418B-8543-00E0AC3D2237}"/>
              </a:ext>
            </a:extLst>
          </p:cNvPr>
          <p:cNvSpPr/>
          <p:nvPr/>
        </p:nvSpPr>
        <p:spPr>
          <a:xfrm>
            <a:off x="10316030" y="6433816"/>
            <a:ext cx="1492716" cy="276999"/>
          </a:xfrm>
          <a:prstGeom prst="rect">
            <a:avLst/>
          </a:prstGeom>
        </p:spPr>
        <p:txBody>
          <a:bodyPr wrap="none">
            <a:spAutoFit/>
          </a:bodyPr>
          <a:lstStyle/>
          <a:p>
            <a:pPr>
              <a:spcAft>
                <a:spcPts val="600"/>
              </a:spcAft>
            </a:pPr>
            <a:r>
              <a:rPr lang="en-US" sz="1200">
                <a:solidFill>
                  <a:schemeClr val="bg1">
                    <a:lumMod val="50000"/>
                  </a:schemeClr>
                </a:solidFill>
                <a:latin typeface="Century Gothic" panose="020B0502020202020204" pitchFamily="34" charset="0"/>
              </a:rPr>
              <a:t>Axelos, 2019, p.27</a:t>
            </a:r>
            <a:endParaRPr lang="en-NZ" sz="1200">
              <a:solidFill>
                <a:schemeClr val="bg1">
                  <a:lumMod val="50000"/>
                </a:schemeClr>
              </a:solidFill>
            </a:endParaRPr>
          </a:p>
        </p:txBody>
      </p:sp>
      <p:pic>
        <p:nvPicPr>
          <p:cNvPr id="1026" name="Picture 2" descr="Image result for information technology">
            <a:extLst>
              <a:ext uri="{FF2B5EF4-FFF2-40B4-BE49-F238E27FC236}">
                <a16:creationId xmlns:a16="http://schemas.microsoft.com/office/drawing/2014/main" id="{03F7B6FF-ABAF-4490-B5A1-3C702BDEA5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312441"/>
            <a:ext cx="3719749" cy="228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006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DE25-5113-4C1E-99D5-67D36C12388F}"/>
              </a:ext>
            </a:extLst>
          </p:cNvPr>
          <p:cNvSpPr>
            <a:spLocks noGrp="1"/>
          </p:cNvSpPr>
          <p:nvPr>
            <p:ph type="title"/>
          </p:nvPr>
        </p:nvSpPr>
        <p:spPr>
          <a:xfrm>
            <a:off x="838200" y="365125"/>
            <a:ext cx="10515600" cy="1325563"/>
          </a:xfrm>
        </p:spPr>
        <p:style>
          <a:lnRef idx="2">
            <a:schemeClr val="dk1">
              <a:shade val="50000"/>
            </a:schemeClr>
          </a:lnRef>
          <a:fillRef idx="1">
            <a:schemeClr val="dk1"/>
          </a:fillRef>
          <a:effectRef idx="0">
            <a:schemeClr val="dk1"/>
          </a:effectRef>
          <a:fontRef idx="minor">
            <a:schemeClr val="lt1"/>
          </a:fontRef>
        </p:style>
        <p:txBody>
          <a:bodyPr/>
          <a:lstStyle/>
          <a:p>
            <a:r>
              <a:rPr lang="en-NZ"/>
              <a:t>Information and technology</a:t>
            </a:r>
            <a:endParaRPr lang="en-NZ" dirty="0"/>
          </a:p>
        </p:txBody>
      </p:sp>
      <p:sp>
        <p:nvSpPr>
          <p:cNvPr id="4" name="Rectangle 3">
            <a:extLst>
              <a:ext uri="{FF2B5EF4-FFF2-40B4-BE49-F238E27FC236}">
                <a16:creationId xmlns:a16="http://schemas.microsoft.com/office/drawing/2014/main" id="{F5351ED1-A16E-418B-8543-00E0AC3D2237}"/>
              </a:ext>
            </a:extLst>
          </p:cNvPr>
          <p:cNvSpPr/>
          <p:nvPr/>
        </p:nvSpPr>
        <p:spPr>
          <a:xfrm>
            <a:off x="10316030" y="6433816"/>
            <a:ext cx="1492716" cy="276999"/>
          </a:xfrm>
          <a:prstGeom prst="rect">
            <a:avLst/>
          </a:prstGeom>
        </p:spPr>
        <p:txBody>
          <a:bodyPr wrap="none">
            <a:spAutoFit/>
          </a:bodyPr>
          <a:lstStyle/>
          <a:p>
            <a:r>
              <a:rPr lang="en-US" sz="1200">
                <a:solidFill>
                  <a:schemeClr val="bg1">
                    <a:lumMod val="50000"/>
                  </a:schemeClr>
                </a:solidFill>
                <a:latin typeface="Century Gothic" panose="020B0502020202020204" pitchFamily="34" charset="0"/>
              </a:rPr>
              <a:t>Axelos, 2019, p.27</a:t>
            </a:r>
            <a:endParaRPr lang="en-NZ" sz="1200" dirty="0">
              <a:solidFill>
                <a:schemeClr val="bg1">
                  <a:lumMod val="50000"/>
                </a:schemeClr>
              </a:solidFill>
            </a:endParaRPr>
          </a:p>
        </p:txBody>
      </p:sp>
      <p:graphicFrame>
        <p:nvGraphicFramePr>
          <p:cNvPr id="12" name="Table 11">
            <a:extLst>
              <a:ext uri="{FF2B5EF4-FFF2-40B4-BE49-F238E27FC236}">
                <a16:creationId xmlns:a16="http://schemas.microsoft.com/office/drawing/2014/main" id="{92FD0DDD-2C6B-4CCD-9988-AED597568872}"/>
              </a:ext>
            </a:extLst>
          </p:cNvPr>
          <p:cNvGraphicFramePr>
            <a:graphicFrameLocks noGrp="1"/>
          </p:cNvGraphicFramePr>
          <p:nvPr>
            <p:extLst>
              <p:ext uri="{D42A27DB-BD31-4B8C-83A1-F6EECF244321}">
                <p14:modId xmlns:p14="http://schemas.microsoft.com/office/powerpoint/2010/main" val="3976123460"/>
              </p:ext>
            </p:extLst>
          </p:nvPr>
        </p:nvGraphicFramePr>
        <p:xfrm>
          <a:off x="838200" y="1769648"/>
          <a:ext cx="10515600" cy="466416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48960530"/>
                    </a:ext>
                  </a:extLst>
                </a:gridCol>
                <a:gridCol w="5257800">
                  <a:extLst>
                    <a:ext uri="{9D8B030D-6E8A-4147-A177-3AD203B41FA5}">
                      <a16:colId xmlns:a16="http://schemas.microsoft.com/office/drawing/2014/main" val="584713052"/>
                    </a:ext>
                  </a:extLst>
                </a:gridCol>
              </a:tblGrid>
              <a:tr h="686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Technologies supporting IT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Technologies supporting service management </a:t>
                      </a:r>
                    </a:p>
                  </a:txBody>
                  <a:tcPr/>
                </a:tc>
                <a:extLst>
                  <a:ext uri="{0D108BD9-81ED-4DB2-BD59-A6C34878D82A}">
                    <a16:rowId xmlns:a16="http://schemas.microsoft.com/office/drawing/2014/main" val="191143573"/>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Applications</a:t>
                      </a:r>
                    </a:p>
                  </a:txBody>
                  <a:tcPr/>
                </a:tc>
                <a:tc>
                  <a:txBody>
                    <a:bodyPr/>
                    <a:lstStyle/>
                    <a:p>
                      <a:pPr algn="ctr"/>
                      <a:r>
                        <a:rPr lang="en-NZ" dirty="0"/>
                        <a:t>Workflow management systems</a:t>
                      </a:r>
                    </a:p>
                  </a:txBody>
                  <a:tcPr/>
                </a:tc>
                <a:extLst>
                  <a:ext uri="{0D108BD9-81ED-4DB2-BD59-A6C34878D82A}">
                    <a16:rowId xmlns:a16="http://schemas.microsoft.com/office/drawing/2014/main" val="393346539"/>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IT architecture</a:t>
                      </a:r>
                    </a:p>
                  </a:txBody>
                  <a:tcPr/>
                </a:tc>
                <a:tc>
                  <a:txBody>
                    <a:bodyPr/>
                    <a:lstStyle/>
                    <a:p>
                      <a:pPr algn="ctr"/>
                      <a:r>
                        <a:rPr lang="en-NZ" dirty="0"/>
                        <a:t>Communication systems</a:t>
                      </a:r>
                    </a:p>
                  </a:txBody>
                  <a:tcPr/>
                </a:tc>
                <a:extLst>
                  <a:ext uri="{0D108BD9-81ED-4DB2-BD59-A6C34878D82A}">
                    <a16:rowId xmlns:a16="http://schemas.microsoft.com/office/drawing/2014/main" val="2280601835"/>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Databases</a:t>
                      </a:r>
                    </a:p>
                  </a:txBody>
                  <a:tcPr/>
                </a:tc>
                <a:tc>
                  <a:txBody>
                    <a:bodyPr/>
                    <a:lstStyle/>
                    <a:p>
                      <a:pPr algn="ctr"/>
                      <a:r>
                        <a:rPr lang="en-NZ" dirty="0"/>
                        <a:t>Inventory systems</a:t>
                      </a:r>
                    </a:p>
                  </a:txBody>
                  <a:tcPr/>
                </a:tc>
                <a:extLst>
                  <a:ext uri="{0D108BD9-81ED-4DB2-BD59-A6C34878D82A}">
                    <a16:rowId xmlns:a16="http://schemas.microsoft.com/office/drawing/2014/main" val="1126942054"/>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Artificial intelligence</a:t>
                      </a:r>
                    </a:p>
                  </a:txBody>
                  <a:tcPr/>
                </a:tc>
                <a:tc>
                  <a:txBody>
                    <a:bodyPr/>
                    <a:lstStyle/>
                    <a:p>
                      <a:pPr algn="ctr"/>
                      <a:r>
                        <a:rPr lang="en-NZ" dirty="0"/>
                        <a:t>Mobile platforms</a:t>
                      </a:r>
                    </a:p>
                  </a:txBody>
                  <a:tcPr/>
                </a:tc>
                <a:extLst>
                  <a:ext uri="{0D108BD9-81ED-4DB2-BD59-A6C34878D82A}">
                    <a16:rowId xmlns:a16="http://schemas.microsoft.com/office/drawing/2014/main" val="1175062439"/>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Communication systems</a:t>
                      </a:r>
                    </a:p>
                  </a:txBody>
                  <a:tcPr/>
                </a:tc>
                <a:tc>
                  <a:txBody>
                    <a:bodyPr/>
                    <a:lstStyle/>
                    <a:p>
                      <a:pPr algn="ctr"/>
                      <a:r>
                        <a:rPr lang="en-NZ" dirty="0"/>
                        <a:t>Cloud solutions</a:t>
                      </a:r>
                    </a:p>
                  </a:txBody>
                  <a:tcPr/>
                </a:tc>
                <a:extLst>
                  <a:ext uri="{0D108BD9-81ED-4DB2-BD59-A6C34878D82A}">
                    <a16:rowId xmlns:a16="http://schemas.microsoft.com/office/drawing/2014/main" val="2701113356"/>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Blockchain</a:t>
                      </a:r>
                    </a:p>
                  </a:txBody>
                  <a:tcPr/>
                </a:tc>
                <a:tc>
                  <a:txBody>
                    <a:bodyPr/>
                    <a:lstStyle/>
                    <a:p>
                      <a:pPr algn="ctr"/>
                      <a:r>
                        <a:rPr lang="en-NZ" dirty="0"/>
                        <a:t>Knowledge bases</a:t>
                      </a:r>
                    </a:p>
                  </a:txBody>
                  <a:tcPr/>
                </a:tc>
                <a:extLst>
                  <a:ext uri="{0D108BD9-81ED-4DB2-BD59-A6C34878D82A}">
                    <a16:rowId xmlns:a16="http://schemas.microsoft.com/office/drawing/2014/main" val="2149476914"/>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Cognitive computing </a:t>
                      </a:r>
                    </a:p>
                  </a:txBody>
                  <a:tcPr/>
                </a:tc>
                <a:tc>
                  <a:txBody>
                    <a:bodyPr/>
                    <a:lstStyle/>
                    <a:p>
                      <a:pPr algn="ctr"/>
                      <a:r>
                        <a:rPr lang="en-NZ" dirty="0"/>
                        <a:t>Analytical tools</a:t>
                      </a:r>
                    </a:p>
                  </a:txBody>
                  <a:tcPr/>
                </a:tc>
                <a:extLst>
                  <a:ext uri="{0D108BD9-81ED-4DB2-BD59-A6C34878D82A}">
                    <a16:rowId xmlns:a16="http://schemas.microsoft.com/office/drawing/2014/main" val="919565489"/>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Cloud computing</a:t>
                      </a:r>
                    </a:p>
                  </a:txBody>
                  <a:tcPr/>
                </a:tc>
                <a:tc>
                  <a:txBody>
                    <a:bodyPr/>
                    <a:lstStyle/>
                    <a:p>
                      <a:pPr algn="ctr"/>
                      <a:r>
                        <a:rPr lang="en-NZ" dirty="0"/>
                        <a:t>Remote collaboration</a:t>
                      </a:r>
                    </a:p>
                  </a:txBody>
                  <a:tcPr/>
                </a:tc>
                <a:extLst>
                  <a:ext uri="{0D108BD9-81ED-4DB2-BD59-A6C34878D82A}">
                    <a16:rowId xmlns:a16="http://schemas.microsoft.com/office/drawing/2014/main" val="1071337248"/>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dirty="0"/>
                        <a:t>Mobile applications</a:t>
                      </a:r>
                    </a:p>
                  </a:txBody>
                  <a:tcPr/>
                </a:tc>
                <a:tc>
                  <a:txBody>
                    <a:bodyPr/>
                    <a:lstStyle/>
                    <a:p>
                      <a:pPr algn="ctr"/>
                      <a:r>
                        <a:rPr lang="en-NZ" dirty="0"/>
                        <a:t>Artificial intelligence</a:t>
                      </a:r>
                    </a:p>
                  </a:txBody>
                  <a:tcPr/>
                </a:tc>
                <a:extLst>
                  <a:ext uri="{0D108BD9-81ED-4DB2-BD59-A6C34878D82A}">
                    <a16:rowId xmlns:a16="http://schemas.microsoft.com/office/drawing/2014/main" val="3444828735"/>
                  </a:ext>
                </a:extLst>
              </a:tr>
              <a:tr h="397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NZ" dirty="0"/>
                    </a:p>
                  </a:txBody>
                  <a:tcPr/>
                </a:tc>
                <a:tc>
                  <a:txBody>
                    <a:bodyPr/>
                    <a:lstStyle/>
                    <a:p>
                      <a:pPr algn="ctr"/>
                      <a:r>
                        <a:rPr lang="en-NZ" dirty="0"/>
                        <a:t>Machine learning </a:t>
                      </a:r>
                    </a:p>
                  </a:txBody>
                  <a:tcPr/>
                </a:tc>
                <a:extLst>
                  <a:ext uri="{0D108BD9-81ED-4DB2-BD59-A6C34878D82A}">
                    <a16:rowId xmlns:a16="http://schemas.microsoft.com/office/drawing/2014/main" val="4051361160"/>
                  </a:ext>
                </a:extLst>
              </a:tr>
            </a:tbl>
          </a:graphicData>
        </a:graphic>
      </p:graphicFrame>
      <p:pic>
        <p:nvPicPr>
          <p:cNvPr id="5" name="Picture 2" descr="Image result for ITIL 4 dimensions model">
            <a:extLst>
              <a:ext uri="{FF2B5EF4-FFF2-40B4-BE49-F238E27FC236}">
                <a16:creationId xmlns:a16="http://schemas.microsoft.com/office/drawing/2014/main" id="{28598409-0CC4-4490-B7B5-F946E08AC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4" t="13462" r="8480" b="12861"/>
          <a:stretch/>
        </p:blipFill>
        <p:spPr bwMode="auto">
          <a:xfrm>
            <a:off x="7997068" y="147185"/>
            <a:ext cx="2867602" cy="169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56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6D304E-3F8C-4E96-A423-2A195CD833FE}"/>
              </a:ext>
            </a:extLst>
          </p:cNvPr>
          <p:cNvGraphicFramePr>
            <a:graphicFrameLocks noGrp="1"/>
          </p:cNvGraphicFramePr>
          <p:nvPr>
            <p:extLst>
              <p:ext uri="{D42A27DB-BD31-4B8C-83A1-F6EECF244321}">
                <p14:modId xmlns:p14="http://schemas.microsoft.com/office/powerpoint/2010/main" val="3183981430"/>
              </p:ext>
            </p:extLst>
          </p:nvPr>
        </p:nvGraphicFramePr>
        <p:xfrm>
          <a:off x="587297" y="764269"/>
          <a:ext cx="11240430" cy="5101270"/>
        </p:xfrm>
        <a:graphic>
          <a:graphicData uri="http://schemas.openxmlformats.org/drawingml/2006/table">
            <a:tbl>
              <a:tblPr firstRow="1" bandRow="1">
                <a:tableStyleId>{5C22544A-7EE6-4342-B048-85BDC9FD1C3A}</a:tableStyleId>
              </a:tblPr>
              <a:tblGrid>
                <a:gridCol w="5620215">
                  <a:extLst>
                    <a:ext uri="{9D8B030D-6E8A-4147-A177-3AD203B41FA5}">
                      <a16:colId xmlns:a16="http://schemas.microsoft.com/office/drawing/2014/main" val="385911506"/>
                    </a:ext>
                  </a:extLst>
                </a:gridCol>
                <a:gridCol w="5620215">
                  <a:extLst>
                    <a:ext uri="{9D8B030D-6E8A-4147-A177-3AD203B41FA5}">
                      <a16:colId xmlns:a16="http://schemas.microsoft.com/office/drawing/2014/main" val="1271572301"/>
                    </a:ext>
                  </a:extLst>
                </a:gridCol>
              </a:tblGrid>
              <a:tr h="1020254">
                <a:tc gridSpan="2">
                  <a:txBody>
                    <a:bodyPr/>
                    <a:lstStyle/>
                    <a:p>
                      <a:pPr algn="ctr"/>
                      <a:r>
                        <a:rPr lang="en-NZ" sz="2800" b="0" dirty="0"/>
                        <a:t>Information technology considerations</a:t>
                      </a:r>
                    </a:p>
                  </a:txBody>
                  <a:tcPr/>
                </a:tc>
                <a:tc hMerge="1">
                  <a:txBody>
                    <a:bodyPr/>
                    <a:lstStyle/>
                    <a:p>
                      <a:endParaRPr lang="en-NZ" dirty="0"/>
                    </a:p>
                  </a:txBody>
                  <a:tcPr/>
                </a:tc>
                <a:extLst>
                  <a:ext uri="{0D108BD9-81ED-4DB2-BD59-A6C34878D82A}">
                    <a16:rowId xmlns:a16="http://schemas.microsoft.com/office/drawing/2014/main" val="2230424830"/>
                  </a:ext>
                </a:extLst>
              </a:tr>
              <a:tr h="1020254">
                <a:tc>
                  <a:txBody>
                    <a:bodyPr/>
                    <a:lstStyle/>
                    <a:p>
                      <a:r>
                        <a:rPr lang="en-NZ" dirty="0"/>
                        <a:t>Is it compatible with the current architecture?</a:t>
                      </a:r>
                    </a:p>
                  </a:txBody>
                  <a:tcPr/>
                </a:tc>
                <a:tc>
                  <a:txBody>
                    <a:bodyPr/>
                    <a:lstStyle/>
                    <a:p>
                      <a:r>
                        <a:rPr lang="en-NZ" dirty="0"/>
                        <a:t>Does the organisation have the right skills to support and maintain it?</a:t>
                      </a:r>
                    </a:p>
                  </a:txBody>
                  <a:tcPr/>
                </a:tc>
                <a:extLst>
                  <a:ext uri="{0D108BD9-81ED-4DB2-BD59-A6C34878D82A}">
                    <a16:rowId xmlns:a16="http://schemas.microsoft.com/office/drawing/2014/main" val="965360838"/>
                  </a:ext>
                </a:extLst>
              </a:tr>
              <a:tr h="1020254">
                <a:tc>
                  <a:txBody>
                    <a:bodyPr/>
                    <a:lstStyle/>
                    <a:p>
                      <a:r>
                        <a:rPr lang="en-NZ" dirty="0"/>
                        <a:t>Does it raise any regulatory information, compliance, or information security control issues?</a:t>
                      </a:r>
                    </a:p>
                  </a:txBody>
                  <a:tcPr/>
                </a:tc>
                <a:tc>
                  <a:txBody>
                    <a:bodyPr/>
                    <a:lstStyle/>
                    <a:p>
                      <a:r>
                        <a:rPr lang="en-NZ" dirty="0"/>
                        <a:t>Does it have sufficient automation capabilities to be developed, deployed and operated?</a:t>
                      </a:r>
                    </a:p>
                  </a:txBody>
                  <a:tcPr/>
                </a:tc>
                <a:extLst>
                  <a:ext uri="{0D108BD9-81ED-4DB2-BD59-A6C34878D82A}">
                    <a16:rowId xmlns:a16="http://schemas.microsoft.com/office/drawing/2014/main" val="786960646"/>
                  </a:ext>
                </a:extLst>
              </a:tr>
              <a:tr h="1020254">
                <a:tc>
                  <a:txBody>
                    <a:bodyPr/>
                    <a:lstStyle/>
                    <a:p>
                      <a:r>
                        <a:rPr lang="en-NZ" dirty="0"/>
                        <a:t>Will it continue to be viable in the foreseeable future?</a:t>
                      </a:r>
                    </a:p>
                  </a:txBody>
                  <a:tcPr/>
                </a:tc>
                <a:tc>
                  <a:txBody>
                    <a:bodyPr/>
                    <a:lstStyle/>
                    <a:p>
                      <a:r>
                        <a:rPr lang="en-NZ" dirty="0"/>
                        <a:t>Does it have additional capabilities that can be leveraged for other products or services?</a:t>
                      </a:r>
                    </a:p>
                  </a:txBody>
                  <a:tcPr/>
                </a:tc>
                <a:extLst>
                  <a:ext uri="{0D108BD9-81ED-4DB2-BD59-A6C34878D82A}">
                    <a16:rowId xmlns:a16="http://schemas.microsoft.com/office/drawing/2014/main" val="1713478684"/>
                  </a:ext>
                </a:extLst>
              </a:tr>
              <a:tr h="1020254">
                <a:tc>
                  <a:txBody>
                    <a:bodyPr/>
                    <a:lstStyle/>
                    <a:p>
                      <a:r>
                        <a:rPr lang="en-NZ" dirty="0"/>
                        <a:t>Does it align with the service provider or service consumer strategy?</a:t>
                      </a:r>
                    </a:p>
                  </a:txBody>
                  <a:tcPr/>
                </a:tc>
                <a:tc>
                  <a:txBody>
                    <a:bodyPr/>
                    <a:lstStyle/>
                    <a:p>
                      <a:r>
                        <a:rPr lang="en-NZ" dirty="0"/>
                        <a:t>Does it introduce new risks or constraints to the organisation? </a:t>
                      </a:r>
                    </a:p>
                  </a:txBody>
                  <a:tcPr/>
                </a:tc>
                <a:extLst>
                  <a:ext uri="{0D108BD9-81ED-4DB2-BD59-A6C34878D82A}">
                    <a16:rowId xmlns:a16="http://schemas.microsoft.com/office/drawing/2014/main" val="967082699"/>
                  </a:ext>
                </a:extLst>
              </a:tr>
            </a:tbl>
          </a:graphicData>
        </a:graphic>
      </p:graphicFrame>
    </p:spTree>
    <p:extLst>
      <p:ext uri="{BB962C8B-B14F-4D97-AF65-F5344CB8AC3E}">
        <p14:creationId xmlns:p14="http://schemas.microsoft.com/office/powerpoint/2010/main" val="402807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ACD501-A626-4BAE-AC69-738E53E635AC}"/>
              </a:ext>
            </a:extLst>
          </p:cNvPr>
          <p:cNvSpPr>
            <a:spLocks noGrp="1"/>
          </p:cNvSpPr>
          <p:nvPr>
            <p:ph type="title"/>
          </p:nvPr>
        </p:nvSpPr>
        <p:spPr>
          <a:xfrm>
            <a:off x="838200" y="723578"/>
            <a:ext cx="4595071" cy="164550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NZ" dirty="0"/>
              <a:t>Partners and suppliers</a:t>
            </a:r>
          </a:p>
        </p:txBody>
      </p:sp>
      <p:sp>
        <p:nvSpPr>
          <p:cNvPr id="3" name="Content Placeholder 2">
            <a:extLst>
              <a:ext uri="{FF2B5EF4-FFF2-40B4-BE49-F238E27FC236}">
                <a16:creationId xmlns:a16="http://schemas.microsoft.com/office/drawing/2014/main" id="{959E940A-E424-47E1-B440-A8ECFF00B481}"/>
              </a:ext>
            </a:extLst>
          </p:cNvPr>
          <p:cNvSpPr>
            <a:spLocks noGrp="1"/>
          </p:cNvSpPr>
          <p:nvPr>
            <p:ph idx="1"/>
          </p:nvPr>
        </p:nvSpPr>
        <p:spPr>
          <a:xfrm>
            <a:off x="838200" y="2853267"/>
            <a:ext cx="4595071" cy="3628495"/>
          </a:xfrm>
        </p:spPr>
        <p:txBody>
          <a:bodyPr>
            <a:normAutofit/>
          </a:bodyPr>
          <a:lstStyle/>
          <a:p>
            <a:pPr marL="0" indent="0">
              <a:buNone/>
            </a:pPr>
            <a:r>
              <a:rPr lang="en-NZ" sz="2000" dirty="0"/>
              <a:t>“</a:t>
            </a:r>
            <a:r>
              <a:rPr lang="en-US" sz="2000" dirty="0"/>
              <a:t>The partners and suppliers dimension encompasses an organization’s relationships with other organizations that are involved in the design, development, deployment, delivery, support and/or continual improvement of services. It also incorporates contracts and other agreements between the organization and its partners or suppliers.”</a:t>
            </a:r>
            <a:endParaRPr lang="en-NZ" sz="2000" dirty="0"/>
          </a:p>
        </p:txBody>
      </p:sp>
      <p:sp>
        <p:nvSpPr>
          <p:cNvPr id="2056" name="Rectangle 7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7" name="Rectangle 7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8" name="Rectangle 7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Image result for partners and suppliers">
            <a:hlinkClick r:id="rId3"/>
            <a:extLst>
              <a:ext uri="{FF2B5EF4-FFF2-40B4-BE49-F238E27FC236}">
                <a16:creationId xmlns:a16="http://schemas.microsoft.com/office/drawing/2014/main" id="{09B0E20F-EA8B-4476-A32A-52BA151DF2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20908" y="706509"/>
            <a:ext cx="2364317" cy="1970264"/>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2" descr="Image result for ITIL 4 dimensions model">
            <a:extLst>
              <a:ext uri="{FF2B5EF4-FFF2-40B4-BE49-F238E27FC236}">
                <a16:creationId xmlns:a16="http://schemas.microsoft.com/office/drawing/2014/main" id="{3B70FA62-234E-4B25-BE2D-05BE813BE0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54" t="13462" r="8480" b="12861"/>
          <a:stretch/>
        </p:blipFill>
        <p:spPr bwMode="auto">
          <a:xfrm>
            <a:off x="9502775" y="991040"/>
            <a:ext cx="2364317" cy="14012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artners and suppliers">
            <a:extLst>
              <a:ext uri="{FF2B5EF4-FFF2-40B4-BE49-F238E27FC236}">
                <a16:creationId xmlns:a16="http://schemas.microsoft.com/office/drawing/2014/main" id="{AE8A0177-07C8-4C27-9425-45BEA36BEAA6}"/>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887049" y="3796452"/>
            <a:ext cx="4513902" cy="255989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DEAE473E-C4FE-4AE5-8B30-064A9E802E0F}"/>
              </a:ext>
            </a:extLst>
          </p:cNvPr>
          <p:cNvPicPr>
            <a:picLocks noChangeAspect="1"/>
          </p:cNvPicPr>
          <p:nvPr/>
        </p:nvPicPr>
        <p:blipFill>
          <a:blip r:embed="rId7"/>
          <a:stretch>
            <a:fillRect/>
          </a:stretch>
        </p:blipFill>
        <p:spPr>
          <a:xfrm>
            <a:off x="2646586" y="2103956"/>
            <a:ext cx="723620" cy="607990"/>
          </a:xfrm>
          <a:prstGeom prst="rect">
            <a:avLst/>
          </a:prstGeom>
        </p:spPr>
      </p:pic>
      <p:sp>
        <p:nvSpPr>
          <p:cNvPr id="12" name="Rectangle 11">
            <a:extLst>
              <a:ext uri="{FF2B5EF4-FFF2-40B4-BE49-F238E27FC236}">
                <a16:creationId xmlns:a16="http://schemas.microsoft.com/office/drawing/2014/main" id="{1CCFC575-4682-45FC-B9B8-55E556DFE57F}"/>
              </a:ext>
            </a:extLst>
          </p:cNvPr>
          <p:cNvSpPr/>
          <p:nvPr/>
        </p:nvSpPr>
        <p:spPr>
          <a:xfrm>
            <a:off x="88618" y="6484583"/>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p.30</a:t>
            </a:r>
            <a:endParaRPr lang="en-NZ" sz="1200" dirty="0">
              <a:solidFill>
                <a:schemeClr val="bg1">
                  <a:lumMod val="50000"/>
                </a:schemeClr>
              </a:solidFill>
            </a:endParaRPr>
          </a:p>
        </p:txBody>
      </p:sp>
    </p:spTree>
    <p:extLst>
      <p:ext uri="{BB962C8B-B14F-4D97-AF65-F5344CB8AC3E}">
        <p14:creationId xmlns:p14="http://schemas.microsoft.com/office/powerpoint/2010/main" val="20664291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1CED4-A2FE-4288-9C40-B604F0E5465E}"/>
              </a:ext>
            </a:extLst>
          </p:cNvPr>
          <p:cNvSpPr>
            <a:spLocks noGrp="1"/>
          </p:cNvSpPr>
          <p:nvPr>
            <p:ph type="title"/>
          </p:nvPr>
        </p:nvSpPr>
        <p:spPr>
          <a:xfrm>
            <a:off x="556532" y="643467"/>
            <a:ext cx="11210925" cy="744836"/>
          </a:xfr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algn="ctr"/>
            <a:r>
              <a:rPr lang="en-US" sz="3200" kern="1200" dirty="0">
                <a:solidFill>
                  <a:schemeClr val="bg1"/>
                </a:solidFill>
                <a:latin typeface="+mj-lt"/>
                <a:ea typeface="+mj-ea"/>
                <a:cs typeface="+mj-cs"/>
              </a:rPr>
              <a:t>Partners and suppliers</a:t>
            </a:r>
          </a:p>
        </p:txBody>
      </p:sp>
      <p:graphicFrame>
        <p:nvGraphicFramePr>
          <p:cNvPr id="6" name="Table 5">
            <a:extLst>
              <a:ext uri="{FF2B5EF4-FFF2-40B4-BE49-F238E27FC236}">
                <a16:creationId xmlns:a16="http://schemas.microsoft.com/office/drawing/2014/main" id="{D860001A-4350-4F37-80CA-FB371305C884}"/>
              </a:ext>
            </a:extLst>
          </p:cNvPr>
          <p:cNvGraphicFramePr>
            <a:graphicFrameLocks noGrp="1"/>
          </p:cNvGraphicFramePr>
          <p:nvPr>
            <p:extLst>
              <p:ext uri="{D42A27DB-BD31-4B8C-83A1-F6EECF244321}">
                <p14:modId xmlns:p14="http://schemas.microsoft.com/office/powerpoint/2010/main" val="2432822878"/>
              </p:ext>
            </p:extLst>
          </p:nvPr>
        </p:nvGraphicFramePr>
        <p:xfrm>
          <a:off x="643467" y="1858642"/>
          <a:ext cx="10905068" cy="4027371"/>
        </p:xfrm>
        <a:graphic>
          <a:graphicData uri="http://schemas.openxmlformats.org/drawingml/2006/table">
            <a:tbl>
              <a:tblPr firstRow="1" bandRow="1">
                <a:tableStyleId>{3B4B98B0-60AC-42C2-AFA5-B58CD77FA1E5}</a:tableStyleId>
              </a:tblPr>
              <a:tblGrid>
                <a:gridCol w="1784081">
                  <a:extLst>
                    <a:ext uri="{9D8B030D-6E8A-4147-A177-3AD203B41FA5}">
                      <a16:colId xmlns:a16="http://schemas.microsoft.com/office/drawing/2014/main" val="1201750373"/>
                    </a:ext>
                  </a:extLst>
                </a:gridCol>
                <a:gridCol w="1784081">
                  <a:extLst>
                    <a:ext uri="{9D8B030D-6E8A-4147-A177-3AD203B41FA5}">
                      <a16:colId xmlns:a16="http://schemas.microsoft.com/office/drawing/2014/main" val="3085802155"/>
                    </a:ext>
                  </a:extLst>
                </a:gridCol>
                <a:gridCol w="1807159">
                  <a:extLst>
                    <a:ext uri="{9D8B030D-6E8A-4147-A177-3AD203B41FA5}">
                      <a16:colId xmlns:a16="http://schemas.microsoft.com/office/drawing/2014/main" val="1771311210"/>
                    </a:ext>
                  </a:extLst>
                </a:gridCol>
                <a:gridCol w="1784081">
                  <a:extLst>
                    <a:ext uri="{9D8B030D-6E8A-4147-A177-3AD203B41FA5}">
                      <a16:colId xmlns:a16="http://schemas.microsoft.com/office/drawing/2014/main" val="3079533178"/>
                    </a:ext>
                  </a:extLst>
                </a:gridCol>
                <a:gridCol w="1855574">
                  <a:extLst>
                    <a:ext uri="{9D8B030D-6E8A-4147-A177-3AD203B41FA5}">
                      <a16:colId xmlns:a16="http://schemas.microsoft.com/office/drawing/2014/main" val="1497638884"/>
                    </a:ext>
                  </a:extLst>
                </a:gridCol>
                <a:gridCol w="1890092">
                  <a:extLst>
                    <a:ext uri="{9D8B030D-6E8A-4147-A177-3AD203B41FA5}">
                      <a16:colId xmlns:a16="http://schemas.microsoft.com/office/drawing/2014/main" val="1584616616"/>
                    </a:ext>
                  </a:extLst>
                </a:gridCol>
              </a:tblGrid>
              <a:tr h="1247306">
                <a:tc>
                  <a:txBody>
                    <a:bodyPr/>
                    <a:lstStyle/>
                    <a:p>
                      <a:r>
                        <a:rPr lang="en-NZ" sz="1800"/>
                        <a:t>Form of cooperation</a:t>
                      </a:r>
                    </a:p>
                  </a:txBody>
                  <a:tcPr marL="93082" marR="93082" marT="46541" marB="46541"/>
                </a:tc>
                <a:tc>
                  <a:txBody>
                    <a:bodyPr/>
                    <a:lstStyle/>
                    <a:p>
                      <a:r>
                        <a:rPr lang="en-NZ" sz="1800"/>
                        <a:t>Outputs</a:t>
                      </a:r>
                    </a:p>
                  </a:txBody>
                  <a:tcPr marL="93082" marR="93082" marT="46541" marB="46541"/>
                </a:tc>
                <a:tc>
                  <a:txBody>
                    <a:bodyPr/>
                    <a:lstStyle/>
                    <a:p>
                      <a:r>
                        <a:rPr lang="en-NZ" sz="1800"/>
                        <a:t>Responsibilities for the outputs</a:t>
                      </a:r>
                    </a:p>
                  </a:txBody>
                  <a:tcPr marL="93082" marR="93082" marT="46541" marB="46541"/>
                </a:tc>
                <a:tc>
                  <a:txBody>
                    <a:bodyPr/>
                    <a:lstStyle/>
                    <a:p>
                      <a:r>
                        <a:rPr lang="en-NZ" sz="1800"/>
                        <a:t>Responsibility for the achievement outcomes</a:t>
                      </a:r>
                    </a:p>
                  </a:txBody>
                  <a:tcPr marL="93082" marR="93082" marT="46541" marB="46541"/>
                </a:tc>
                <a:tc>
                  <a:txBody>
                    <a:bodyPr/>
                    <a:lstStyle/>
                    <a:p>
                      <a:r>
                        <a:rPr lang="en-NZ" sz="1800" dirty="0"/>
                        <a:t>Level of formality</a:t>
                      </a:r>
                    </a:p>
                  </a:txBody>
                  <a:tcPr marL="93082" marR="93082" marT="46541" marB="46541"/>
                </a:tc>
                <a:tc>
                  <a:txBody>
                    <a:bodyPr/>
                    <a:lstStyle/>
                    <a:p>
                      <a:r>
                        <a:rPr lang="en-NZ" sz="1800" dirty="0"/>
                        <a:t>Examples</a:t>
                      </a:r>
                    </a:p>
                  </a:txBody>
                  <a:tcPr marL="93082" marR="93082" marT="46541" marB="46541"/>
                </a:tc>
                <a:extLst>
                  <a:ext uri="{0D108BD9-81ED-4DB2-BD59-A6C34878D82A}">
                    <a16:rowId xmlns:a16="http://schemas.microsoft.com/office/drawing/2014/main" val="2301409013"/>
                  </a:ext>
                </a:extLst>
              </a:tr>
              <a:tr h="781893">
                <a:tc>
                  <a:txBody>
                    <a:bodyPr/>
                    <a:lstStyle/>
                    <a:p>
                      <a:r>
                        <a:rPr lang="en-NZ" sz="1400" dirty="0"/>
                        <a:t>Goods supply</a:t>
                      </a:r>
                    </a:p>
                  </a:txBody>
                  <a:tcPr marL="93082" marR="93082" marT="46541" marB="46541"/>
                </a:tc>
                <a:tc>
                  <a:txBody>
                    <a:bodyPr/>
                    <a:lstStyle/>
                    <a:p>
                      <a:r>
                        <a:rPr lang="en-NZ" sz="1400" dirty="0"/>
                        <a:t>Goods supplied</a:t>
                      </a:r>
                    </a:p>
                  </a:txBody>
                  <a:tcPr marL="93082" marR="93082" marT="46541" marB="46541"/>
                </a:tc>
                <a:tc>
                  <a:txBody>
                    <a:bodyPr/>
                    <a:lstStyle/>
                    <a:p>
                      <a:r>
                        <a:rPr lang="en-NZ" sz="1400" dirty="0"/>
                        <a:t>Supplier</a:t>
                      </a:r>
                    </a:p>
                  </a:txBody>
                  <a:tcPr marL="93082" marR="93082" marT="46541" marB="46541"/>
                </a:tc>
                <a:tc>
                  <a:txBody>
                    <a:bodyPr/>
                    <a:lstStyle/>
                    <a:p>
                      <a:r>
                        <a:rPr lang="en-NZ" sz="1400" dirty="0"/>
                        <a:t>Customer</a:t>
                      </a:r>
                    </a:p>
                  </a:txBody>
                  <a:tcPr marL="93082" marR="93082" marT="46541" marB="46541"/>
                </a:tc>
                <a:tc>
                  <a:txBody>
                    <a:bodyPr/>
                    <a:lstStyle/>
                    <a:p>
                      <a:r>
                        <a:rPr lang="en-NZ" sz="1400" dirty="0"/>
                        <a:t>Formal supply contract / invoices</a:t>
                      </a:r>
                    </a:p>
                  </a:txBody>
                  <a:tcPr marL="93082" marR="93082" marT="46541" marB="46541"/>
                </a:tc>
                <a:tc>
                  <a:txBody>
                    <a:bodyPr/>
                    <a:lstStyle/>
                    <a:p>
                      <a:r>
                        <a:rPr lang="en-NZ" sz="1400" dirty="0"/>
                        <a:t>Procurement of computers and phones</a:t>
                      </a:r>
                    </a:p>
                  </a:txBody>
                  <a:tcPr marL="93082" marR="93082" marT="46541" marB="46541"/>
                </a:tc>
                <a:extLst>
                  <a:ext uri="{0D108BD9-81ED-4DB2-BD59-A6C34878D82A}">
                    <a16:rowId xmlns:a16="http://schemas.microsoft.com/office/drawing/2014/main" val="4037302151"/>
                  </a:ext>
                </a:extLst>
              </a:tr>
              <a:tr h="999086">
                <a:tc>
                  <a:txBody>
                    <a:bodyPr/>
                    <a:lstStyle/>
                    <a:p>
                      <a:r>
                        <a:rPr lang="en-NZ" sz="1400" dirty="0"/>
                        <a:t>Service delivery</a:t>
                      </a:r>
                    </a:p>
                  </a:txBody>
                  <a:tcPr marL="93082" marR="93082" marT="46541" marB="46541"/>
                </a:tc>
                <a:tc>
                  <a:txBody>
                    <a:bodyPr/>
                    <a:lstStyle/>
                    <a:p>
                      <a:r>
                        <a:rPr lang="en-NZ" sz="1400" dirty="0"/>
                        <a:t>Services delivered</a:t>
                      </a:r>
                    </a:p>
                  </a:txBody>
                  <a:tcPr marL="93082" marR="93082" marT="46541" marB="46541"/>
                </a:tc>
                <a:tc>
                  <a:txBody>
                    <a:bodyPr/>
                    <a:lstStyle/>
                    <a:p>
                      <a:r>
                        <a:rPr lang="en-NZ" sz="1400" dirty="0"/>
                        <a:t>Provider</a:t>
                      </a:r>
                    </a:p>
                  </a:txBody>
                  <a:tcPr marL="93082" marR="93082" marT="46541" marB="46541"/>
                </a:tc>
                <a:tc>
                  <a:txBody>
                    <a:bodyPr/>
                    <a:lstStyle/>
                    <a:p>
                      <a:r>
                        <a:rPr lang="en-NZ" sz="1400" dirty="0"/>
                        <a:t>Customer</a:t>
                      </a:r>
                    </a:p>
                  </a:txBody>
                  <a:tcPr marL="93082" marR="93082" marT="46541" marB="46541"/>
                </a:tc>
                <a:tc>
                  <a:txBody>
                    <a:bodyPr/>
                    <a:lstStyle/>
                    <a:p>
                      <a:r>
                        <a:rPr lang="en-NZ" sz="1400" dirty="0"/>
                        <a:t>Formal agreements and flexible cases</a:t>
                      </a:r>
                    </a:p>
                  </a:txBody>
                  <a:tcPr marL="93082" marR="93082" marT="46541" marB="46541"/>
                </a:tc>
                <a:tc>
                  <a:txBody>
                    <a:bodyPr/>
                    <a:lstStyle/>
                    <a:p>
                      <a:r>
                        <a:rPr lang="en-NZ" sz="1400" dirty="0"/>
                        <a:t>Cloud computing (infrastructure of platform as a service)</a:t>
                      </a:r>
                    </a:p>
                  </a:txBody>
                  <a:tcPr marL="93082" marR="93082" marT="46541" marB="46541"/>
                </a:tc>
                <a:extLst>
                  <a:ext uri="{0D108BD9-81ED-4DB2-BD59-A6C34878D82A}">
                    <a16:rowId xmlns:a16="http://schemas.microsoft.com/office/drawing/2014/main" val="2602930411"/>
                  </a:ext>
                </a:extLst>
              </a:tr>
              <a:tr h="999086">
                <a:tc>
                  <a:txBody>
                    <a:bodyPr/>
                    <a:lstStyle/>
                    <a:p>
                      <a:r>
                        <a:rPr lang="en-NZ" sz="1400" dirty="0"/>
                        <a:t>Service partnership </a:t>
                      </a:r>
                    </a:p>
                  </a:txBody>
                  <a:tcPr marL="93082" marR="93082" marT="46541" marB="46541"/>
                </a:tc>
                <a:tc>
                  <a:txBody>
                    <a:bodyPr/>
                    <a:lstStyle/>
                    <a:p>
                      <a:r>
                        <a:rPr lang="en-NZ" sz="1400" dirty="0"/>
                        <a:t>Value co-created</a:t>
                      </a:r>
                    </a:p>
                  </a:txBody>
                  <a:tcPr marL="93082" marR="93082" marT="46541" marB="46541"/>
                </a:tc>
                <a:tc>
                  <a:txBody>
                    <a:bodyPr/>
                    <a:lstStyle/>
                    <a:p>
                      <a:r>
                        <a:rPr lang="en-NZ" sz="1400" dirty="0"/>
                        <a:t>Shared between provider and customer</a:t>
                      </a:r>
                    </a:p>
                  </a:txBody>
                  <a:tcPr marL="93082" marR="93082" marT="46541" marB="46541"/>
                </a:tc>
                <a:tc>
                  <a:txBody>
                    <a:bodyPr/>
                    <a:lstStyle/>
                    <a:p>
                      <a:r>
                        <a:rPr lang="en-NZ" sz="1400" dirty="0"/>
                        <a:t>Shared between provider and customer</a:t>
                      </a:r>
                    </a:p>
                  </a:txBody>
                  <a:tcPr marL="93082" marR="93082" marT="46541" marB="46541"/>
                </a:tc>
                <a:tc>
                  <a:txBody>
                    <a:bodyPr/>
                    <a:lstStyle/>
                    <a:p>
                      <a:r>
                        <a:rPr lang="en-NZ" sz="1400" dirty="0"/>
                        <a:t>Shared goals, generic agreements, flexible case-based arrangements</a:t>
                      </a:r>
                    </a:p>
                  </a:txBody>
                  <a:tcPr marL="93082" marR="93082" marT="46541" marB="46541"/>
                </a:tc>
                <a:tc>
                  <a:txBody>
                    <a:bodyPr/>
                    <a:lstStyle/>
                    <a:p>
                      <a:r>
                        <a:rPr lang="en-NZ" sz="1400" dirty="0"/>
                        <a:t>Employee onboarding (shared between HR, facilities and IT</a:t>
                      </a:r>
                    </a:p>
                  </a:txBody>
                  <a:tcPr marL="93082" marR="93082" marT="46541" marB="46541"/>
                </a:tc>
                <a:extLst>
                  <a:ext uri="{0D108BD9-81ED-4DB2-BD59-A6C34878D82A}">
                    <a16:rowId xmlns:a16="http://schemas.microsoft.com/office/drawing/2014/main" val="544244710"/>
                  </a:ext>
                </a:extLst>
              </a:tr>
            </a:tbl>
          </a:graphicData>
        </a:graphic>
      </p:graphicFrame>
      <p:pic>
        <p:nvPicPr>
          <p:cNvPr id="10" name="Picture 2" descr="Image result for ITIL 4 dimensions model">
            <a:extLst>
              <a:ext uri="{FF2B5EF4-FFF2-40B4-BE49-F238E27FC236}">
                <a16:creationId xmlns:a16="http://schemas.microsoft.com/office/drawing/2014/main" id="{7C768EDD-A3C2-4ECF-89B3-2469EB3C17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4" t="13462" r="8480" b="12861"/>
          <a:stretch/>
        </p:blipFill>
        <p:spPr bwMode="auto">
          <a:xfrm>
            <a:off x="9482455" y="271386"/>
            <a:ext cx="2364317" cy="140120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B062B9-2AC5-43E3-B60F-7BECFA84CBED}"/>
              </a:ext>
            </a:extLst>
          </p:cNvPr>
          <p:cNvSpPr/>
          <p:nvPr/>
        </p:nvSpPr>
        <p:spPr>
          <a:xfrm>
            <a:off x="139418" y="6446483"/>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p.30</a:t>
            </a:r>
            <a:endParaRPr lang="en-NZ" sz="1200" dirty="0">
              <a:solidFill>
                <a:schemeClr val="bg1">
                  <a:lumMod val="50000"/>
                </a:schemeClr>
              </a:solidFill>
            </a:endParaRPr>
          </a:p>
        </p:txBody>
      </p:sp>
    </p:spTree>
    <p:extLst>
      <p:ext uri="{BB962C8B-B14F-4D97-AF65-F5344CB8AC3E}">
        <p14:creationId xmlns:p14="http://schemas.microsoft.com/office/powerpoint/2010/main" val="1334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7CC-4F75-4668-961B-286BA2D51C55}"/>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Value streams and processes</a:t>
            </a:r>
          </a:p>
        </p:txBody>
      </p:sp>
      <p:pic>
        <p:nvPicPr>
          <p:cNvPr id="4" name="Content Placeholder 3">
            <a:extLst>
              <a:ext uri="{FF2B5EF4-FFF2-40B4-BE49-F238E27FC236}">
                <a16:creationId xmlns:a16="http://schemas.microsoft.com/office/drawing/2014/main" id="{A1064B0D-2F1B-473D-871C-3DE66ED15D92}"/>
              </a:ext>
            </a:extLst>
          </p:cNvPr>
          <p:cNvPicPr>
            <a:picLocks noGrp="1" noChangeAspect="1"/>
          </p:cNvPicPr>
          <p:nvPr>
            <p:ph idx="1"/>
          </p:nvPr>
        </p:nvPicPr>
        <p:blipFill>
          <a:blip r:embed="rId3"/>
          <a:stretch>
            <a:fillRect/>
          </a:stretch>
        </p:blipFill>
        <p:spPr>
          <a:xfrm>
            <a:off x="752474" y="1838959"/>
            <a:ext cx="1180129" cy="991552"/>
          </a:xfrm>
          <a:prstGeom prst="rect">
            <a:avLst/>
          </a:prstGeom>
        </p:spPr>
      </p:pic>
      <p:sp>
        <p:nvSpPr>
          <p:cNvPr id="5" name="TextBox 4">
            <a:extLst>
              <a:ext uri="{FF2B5EF4-FFF2-40B4-BE49-F238E27FC236}">
                <a16:creationId xmlns:a16="http://schemas.microsoft.com/office/drawing/2014/main" id="{BCEE6C5B-CEE4-423C-AC68-0A30482A55F4}"/>
              </a:ext>
            </a:extLst>
          </p:cNvPr>
          <p:cNvSpPr txBox="1"/>
          <p:nvPr/>
        </p:nvSpPr>
        <p:spPr>
          <a:xfrm>
            <a:off x="1932604" y="1838960"/>
            <a:ext cx="9324676" cy="923330"/>
          </a:xfrm>
          <a:prstGeom prst="rect">
            <a:avLst/>
          </a:prstGeom>
          <a:noFill/>
        </p:spPr>
        <p:txBody>
          <a:bodyPr wrap="square" rtlCol="0">
            <a:spAutoFit/>
          </a:bodyPr>
          <a:lstStyle/>
          <a:p>
            <a:r>
              <a:rPr lang="en-NZ" dirty="0"/>
              <a:t>“</a:t>
            </a:r>
            <a:r>
              <a:rPr lang="en-US" dirty="0"/>
              <a:t>The value streams and processes dimension is concerned with how the various parts of the organization work in an integrated and coordinated way to enable value creation through products and services.”</a:t>
            </a:r>
            <a:endParaRPr lang="en-NZ" dirty="0"/>
          </a:p>
        </p:txBody>
      </p:sp>
      <p:pic>
        <p:nvPicPr>
          <p:cNvPr id="6" name="Picture 2" descr="Image result for ITIL 4 dimensions model">
            <a:extLst>
              <a:ext uri="{FF2B5EF4-FFF2-40B4-BE49-F238E27FC236}">
                <a16:creationId xmlns:a16="http://schemas.microsoft.com/office/drawing/2014/main" id="{B22D5B6F-C6B7-48EA-996D-EB39A3AC06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54" t="13462" r="8480" b="12861"/>
          <a:stretch/>
        </p:blipFill>
        <p:spPr bwMode="auto">
          <a:xfrm>
            <a:off x="8161655" y="289486"/>
            <a:ext cx="2364317" cy="1401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C3670C5C-0B9D-401C-8135-FFC942316705}"/>
              </a:ext>
            </a:extLst>
          </p:cNvPr>
          <p:cNvGraphicFramePr>
            <a:graphicFrameLocks noGrp="1"/>
          </p:cNvGraphicFramePr>
          <p:nvPr>
            <p:extLst>
              <p:ext uri="{D42A27DB-BD31-4B8C-83A1-F6EECF244321}">
                <p14:modId xmlns:p14="http://schemas.microsoft.com/office/powerpoint/2010/main" val="3400340536"/>
              </p:ext>
            </p:extLst>
          </p:nvPr>
        </p:nvGraphicFramePr>
        <p:xfrm>
          <a:off x="752474" y="3188546"/>
          <a:ext cx="3311526" cy="2723304"/>
        </p:xfrm>
        <a:graphic>
          <a:graphicData uri="http://schemas.openxmlformats.org/drawingml/2006/table">
            <a:tbl>
              <a:tblPr firstRow="1" bandRow="1">
                <a:tableStyleId>{5C22544A-7EE6-4342-B048-85BDC9FD1C3A}</a:tableStyleId>
              </a:tblPr>
              <a:tblGrid>
                <a:gridCol w="3311526">
                  <a:extLst>
                    <a:ext uri="{9D8B030D-6E8A-4147-A177-3AD203B41FA5}">
                      <a16:colId xmlns:a16="http://schemas.microsoft.com/office/drawing/2014/main" val="979380144"/>
                    </a:ext>
                  </a:extLst>
                </a:gridCol>
              </a:tblGrid>
              <a:tr h="528744">
                <a:tc>
                  <a:txBody>
                    <a:bodyPr/>
                    <a:lstStyle/>
                    <a:p>
                      <a:r>
                        <a:rPr lang="en-NZ" dirty="0"/>
                        <a:t>Value streams and processes focuses on…</a:t>
                      </a:r>
                    </a:p>
                  </a:txBody>
                  <a:tcPr/>
                </a:tc>
                <a:extLst>
                  <a:ext uri="{0D108BD9-81ED-4DB2-BD59-A6C34878D82A}">
                    <a16:rowId xmlns:a16="http://schemas.microsoft.com/office/drawing/2014/main" val="3209674647"/>
                  </a:ext>
                </a:extLst>
              </a:tr>
              <a:tr h="528744">
                <a:tc>
                  <a:txBody>
                    <a:bodyPr/>
                    <a:lstStyle/>
                    <a:p>
                      <a:r>
                        <a:rPr lang="en-NZ" dirty="0"/>
                        <a:t>The activities the organisation undertakes</a:t>
                      </a:r>
                    </a:p>
                  </a:txBody>
                  <a:tcPr/>
                </a:tc>
                <a:extLst>
                  <a:ext uri="{0D108BD9-81ED-4DB2-BD59-A6C34878D82A}">
                    <a16:rowId xmlns:a16="http://schemas.microsoft.com/office/drawing/2014/main" val="795276639"/>
                  </a:ext>
                </a:extLst>
              </a:tr>
              <a:tr h="528744">
                <a:tc>
                  <a:txBody>
                    <a:bodyPr/>
                    <a:lstStyle/>
                    <a:p>
                      <a:r>
                        <a:rPr lang="en-NZ" dirty="0"/>
                        <a:t>How the activities are organised</a:t>
                      </a:r>
                    </a:p>
                  </a:txBody>
                  <a:tcPr/>
                </a:tc>
                <a:extLst>
                  <a:ext uri="{0D108BD9-81ED-4DB2-BD59-A6C34878D82A}">
                    <a16:rowId xmlns:a16="http://schemas.microsoft.com/office/drawing/2014/main" val="889876064"/>
                  </a:ext>
                </a:extLst>
              </a:tr>
              <a:tr h="528744">
                <a:tc>
                  <a:txBody>
                    <a:bodyPr/>
                    <a:lstStyle/>
                    <a:p>
                      <a:r>
                        <a:rPr lang="en-NZ" dirty="0"/>
                        <a:t>How the organisation ensures it’s enabling value creation efficiently and effectively</a:t>
                      </a:r>
                    </a:p>
                  </a:txBody>
                  <a:tcPr/>
                </a:tc>
                <a:extLst>
                  <a:ext uri="{0D108BD9-81ED-4DB2-BD59-A6C34878D82A}">
                    <a16:rowId xmlns:a16="http://schemas.microsoft.com/office/drawing/2014/main" val="2234645294"/>
                  </a:ext>
                </a:extLst>
              </a:tr>
            </a:tbl>
          </a:graphicData>
        </a:graphic>
      </p:graphicFrame>
      <p:sp>
        <p:nvSpPr>
          <p:cNvPr id="8" name="TextBox 7">
            <a:extLst>
              <a:ext uri="{FF2B5EF4-FFF2-40B4-BE49-F238E27FC236}">
                <a16:creationId xmlns:a16="http://schemas.microsoft.com/office/drawing/2014/main" id="{69D61719-32AD-4226-96DC-86048E9B76C8}"/>
              </a:ext>
            </a:extLst>
          </p:cNvPr>
          <p:cNvSpPr txBox="1"/>
          <p:nvPr/>
        </p:nvSpPr>
        <p:spPr>
          <a:xfrm>
            <a:off x="4643120" y="3188546"/>
            <a:ext cx="5811520" cy="923330"/>
          </a:xfrm>
          <a:prstGeom prst="rect">
            <a:avLst/>
          </a:prstGeom>
          <a:noFill/>
        </p:spPr>
        <p:txBody>
          <a:bodyPr wrap="square" rtlCol="0">
            <a:spAutoFit/>
          </a:bodyPr>
          <a:lstStyle/>
          <a:p>
            <a:r>
              <a:rPr lang="en-NZ" dirty="0"/>
              <a:t>Value stream definition:</a:t>
            </a:r>
          </a:p>
          <a:p>
            <a:r>
              <a:rPr lang="en-NZ" dirty="0"/>
              <a:t>“A series of steps an organisation undertakes to create and deliver products and services to consumers.” </a:t>
            </a:r>
          </a:p>
        </p:txBody>
      </p:sp>
      <p:pic>
        <p:nvPicPr>
          <p:cNvPr id="3074" name="Picture 2" descr="Image result for pc build">
            <a:hlinkClick r:id="rId5"/>
            <a:extLst>
              <a:ext uri="{FF2B5EF4-FFF2-40B4-BE49-F238E27FC236}">
                <a16:creationId xmlns:a16="http://schemas.microsoft.com/office/drawing/2014/main" id="{E637C725-2BCD-495B-A0E7-B384AA4FB4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750" r="30666"/>
          <a:stretch/>
        </p:blipFill>
        <p:spPr bwMode="auto">
          <a:xfrm>
            <a:off x="10078720" y="4251412"/>
            <a:ext cx="1480905" cy="20525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hlinkClick r:id="rId7"/>
            <a:extLst>
              <a:ext uri="{FF2B5EF4-FFF2-40B4-BE49-F238E27FC236}">
                <a16:creationId xmlns:a16="http://schemas.microsoft.com/office/drawing/2014/main" id="{073C4D13-400A-4244-838F-ABE10041720D}"/>
              </a:ext>
            </a:extLst>
          </p:cNvPr>
          <p:cNvPicPr>
            <a:picLocks noChangeAspect="1"/>
          </p:cNvPicPr>
          <p:nvPr/>
        </p:nvPicPr>
        <p:blipFill>
          <a:blip r:embed="rId8"/>
          <a:stretch>
            <a:fillRect/>
          </a:stretch>
        </p:blipFill>
        <p:spPr>
          <a:xfrm>
            <a:off x="4253163" y="4317730"/>
            <a:ext cx="5825557" cy="2250784"/>
          </a:xfrm>
          <a:prstGeom prst="rect">
            <a:avLst/>
          </a:prstGeom>
        </p:spPr>
      </p:pic>
      <p:sp>
        <p:nvSpPr>
          <p:cNvPr id="10" name="Rectangle 9">
            <a:extLst>
              <a:ext uri="{FF2B5EF4-FFF2-40B4-BE49-F238E27FC236}">
                <a16:creationId xmlns:a16="http://schemas.microsoft.com/office/drawing/2014/main" id="{8F93332E-A9E8-484D-ACE5-675C2E4FADD9}"/>
              </a:ext>
            </a:extLst>
          </p:cNvPr>
          <p:cNvSpPr/>
          <p:nvPr/>
        </p:nvSpPr>
        <p:spPr>
          <a:xfrm>
            <a:off x="596180" y="6492875"/>
            <a:ext cx="1713931"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p.31-32</a:t>
            </a:r>
            <a:endParaRPr lang="en-NZ" sz="1200" dirty="0">
              <a:solidFill>
                <a:schemeClr val="bg1">
                  <a:lumMod val="50000"/>
                </a:schemeClr>
              </a:solidFill>
            </a:endParaRPr>
          </a:p>
        </p:txBody>
      </p:sp>
    </p:spTree>
    <p:extLst>
      <p:ext uri="{BB962C8B-B14F-4D97-AF65-F5344CB8AC3E}">
        <p14:creationId xmlns:p14="http://schemas.microsoft.com/office/powerpoint/2010/main" val="28966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7CC-4F75-4668-961B-286BA2D51C55}"/>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Value streams and processes</a:t>
            </a:r>
          </a:p>
        </p:txBody>
      </p:sp>
      <p:pic>
        <p:nvPicPr>
          <p:cNvPr id="4" name="Content Placeholder 3">
            <a:extLst>
              <a:ext uri="{FF2B5EF4-FFF2-40B4-BE49-F238E27FC236}">
                <a16:creationId xmlns:a16="http://schemas.microsoft.com/office/drawing/2014/main" id="{A1064B0D-2F1B-473D-871C-3DE66ED15D92}"/>
              </a:ext>
            </a:extLst>
          </p:cNvPr>
          <p:cNvPicPr>
            <a:picLocks noGrp="1" noChangeAspect="1"/>
          </p:cNvPicPr>
          <p:nvPr>
            <p:ph idx="1"/>
          </p:nvPr>
        </p:nvPicPr>
        <p:blipFill>
          <a:blip r:embed="rId3"/>
          <a:stretch>
            <a:fillRect/>
          </a:stretch>
        </p:blipFill>
        <p:spPr>
          <a:xfrm>
            <a:off x="752474" y="1838959"/>
            <a:ext cx="1180129" cy="991552"/>
          </a:xfrm>
          <a:prstGeom prst="rect">
            <a:avLst/>
          </a:prstGeom>
        </p:spPr>
      </p:pic>
      <p:sp>
        <p:nvSpPr>
          <p:cNvPr id="5" name="TextBox 4">
            <a:extLst>
              <a:ext uri="{FF2B5EF4-FFF2-40B4-BE49-F238E27FC236}">
                <a16:creationId xmlns:a16="http://schemas.microsoft.com/office/drawing/2014/main" id="{BCEE6C5B-CEE4-423C-AC68-0A30482A55F4}"/>
              </a:ext>
            </a:extLst>
          </p:cNvPr>
          <p:cNvSpPr txBox="1"/>
          <p:nvPr/>
        </p:nvSpPr>
        <p:spPr>
          <a:xfrm>
            <a:off x="1932604" y="1838960"/>
            <a:ext cx="9324676" cy="923330"/>
          </a:xfrm>
          <a:prstGeom prst="rect">
            <a:avLst/>
          </a:prstGeom>
          <a:noFill/>
        </p:spPr>
        <p:txBody>
          <a:bodyPr wrap="square" rtlCol="0">
            <a:spAutoFit/>
          </a:bodyPr>
          <a:lstStyle/>
          <a:p>
            <a:r>
              <a:rPr lang="en-NZ" dirty="0"/>
              <a:t>“</a:t>
            </a:r>
            <a:r>
              <a:rPr lang="en-US" dirty="0"/>
              <a:t>The value streams and processes dimension is concerned with how the various parts of the organization work in an integrated and coordinated way to enable value creation through products and services.”</a:t>
            </a:r>
            <a:endParaRPr lang="en-NZ" dirty="0"/>
          </a:p>
        </p:txBody>
      </p:sp>
      <p:pic>
        <p:nvPicPr>
          <p:cNvPr id="6" name="Picture 2" descr="Image result for ITIL 4 dimensions model">
            <a:extLst>
              <a:ext uri="{FF2B5EF4-FFF2-40B4-BE49-F238E27FC236}">
                <a16:creationId xmlns:a16="http://schemas.microsoft.com/office/drawing/2014/main" id="{B22D5B6F-C6B7-48EA-996D-EB39A3AC06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54" t="13462" r="8480" b="12861"/>
          <a:stretch/>
        </p:blipFill>
        <p:spPr bwMode="auto">
          <a:xfrm>
            <a:off x="8161655" y="289486"/>
            <a:ext cx="2364317" cy="14012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5"/>
            <a:extLst>
              <a:ext uri="{FF2B5EF4-FFF2-40B4-BE49-F238E27FC236}">
                <a16:creationId xmlns:a16="http://schemas.microsoft.com/office/drawing/2014/main" id="{CE165F9E-9C4B-466F-8348-8BEF03807710}"/>
              </a:ext>
            </a:extLst>
          </p:cNvPr>
          <p:cNvPicPr>
            <a:picLocks noChangeAspect="1"/>
          </p:cNvPicPr>
          <p:nvPr/>
        </p:nvPicPr>
        <p:blipFill rotWithShape="1">
          <a:blip r:embed="rId6"/>
          <a:srcRect l="4524" t="7702" r="7199" b="4672"/>
          <a:stretch/>
        </p:blipFill>
        <p:spPr>
          <a:xfrm>
            <a:off x="619759" y="3108960"/>
            <a:ext cx="4251847" cy="3261360"/>
          </a:xfrm>
          <a:prstGeom prst="rect">
            <a:avLst/>
          </a:prstGeom>
        </p:spPr>
      </p:pic>
      <p:pic>
        <p:nvPicPr>
          <p:cNvPr id="9" name="Picture 8">
            <a:hlinkClick r:id="rId7"/>
            <a:extLst>
              <a:ext uri="{FF2B5EF4-FFF2-40B4-BE49-F238E27FC236}">
                <a16:creationId xmlns:a16="http://schemas.microsoft.com/office/drawing/2014/main" id="{B92AEE0A-F725-4D22-83B6-4E4AA5C90FF8}"/>
              </a:ext>
            </a:extLst>
          </p:cNvPr>
          <p:cNvPicPr>
            <a:picLocks noChangeAspect="1"/>
          </p:cNvPicPr>
          <p:nvPr/>
        </p:nvPicPr>
        <p:blipFill>
          <a:blip r:embed="rId8"/>
          <a:stretch>
            <a:fillRect/>
          </a:stretch>
        </p:blipFill>
        <p:spPr>
          <a:xfrm>
            <a:off x="5384686" y="2635563"/>
            <a:ext cx="5872594" cy="2788885"/>
          </a:xfrm>
          <a:prstGeom prst="rect">
            <a:avLst/>
          </a:prstGeom>
        </p:spPr>
      </p:pic>
      <p:sp>
        <p:nvSpPr>
          <p:cNvPr id="10" name="Rectangle 9">
            <a:extLst>
              <a:ext uri="{FF2B5EF4-FFF2-40B4-BE49-F238E27FC236}">
                <a16:creationId xmlns:a16="http://schemas.microsoft.com/office/drawing/2014/main" id="{189D03BC-128F-4B72-A3B1-E53569CA4039}"/>
              </a:ext>
            </a:extLst>
          </p:cNvPr>
          <p:cNvSpPr/>
          <p:nvPr/>
        </p:nvSpPr>
        <p:spPr>
          <a:xfrm>
            <a:off x="9956080" y="6496050"/>
            <a:ext cx="1713931"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p.31-32</a:t>
            </a:r>
            <a:endParaRPr lang="en-NZ" sz="1200" dirty="0">
              <a:solidFill>
                <a:schemeClr val="bg1">
                  <a:lumMod val="50000"/>
                </a:schemeClr>
              </a:solidFill>
            </a:endParaRPr>
          </a:p>
        </p:txBody>
      </p:sp>
      <p:sp>
        <p:nvSpPr>
          <p:cNvPr id="8" name="Rectangle 7">
            <a:extLst>
              <a:ext uri="{FF2B5EF4-FFF2-40B4-BE49-F238E27FC236}">
                <a16:creationId xmlns:a16="http://schemas.microsoft.com/office/drawing/2014/main" id="{EF4F257B-F86D-4436-89DB-2898BEC8DE1D}"/>
              </a:ext>
            </a:extLst>
          </p:cNvPr>
          <p:cNvSpPr/>
          <p:nvPr/>
        </p:nvSpPr>
        <p:spPr>
          <a:xfrm>
            <a:off x="4871606" y="5572720"/>
            <a:ext cx="6096000" cy="1200329"/>
          </a:xfrm>
          <a:prstGeom prst="rect">
            <a:avLst/>
          </a:prstGeom>
        </p:spPr>
        <p:txBody>
          <a:bodyPr>
            <a:spAutoFit/>
          </a:bodyPr>
          <a:lstStyle/>
          <a:p>
            <a:r>
              <a:rPr lang="en-US" dirty="0">
                <a:solidFill>
                  <a:srgbClr val="212529"/>
                </a:solidFill>
              </a:rPr>
              <a:t>In LEAN, Value Stream Mapping is a method for analyzing the current state, and designing a future state for the series of events that takes a product or service from its beginning through to the customer.  (</a:t>
            </a:r>
            <a:r>
              <a:rPr lang="en-US" dirty="0">
                <a:solidFill>
                  <a:srgbClr val="212529"/>
                </a:solidFill>
                <a:hlinkClick r:id="rId9"/>
              </a:rPr>
              <a:t>Dragon1 Website</a:t>
            </a:r>
            <a:r>
              <a:rPr lang="en-US" dirty="0">
                <a:solidFill>
                  <a:srgbClr val="212529"/>
                </a:solidFill>
              </a:rPr>
              <a:t>)</a:t>
            </a:r>
            <a:endParaRPr lang="en-NZ" dirty="0"/>
          </a:p>
        </p:txBody>
      </p:sp>
    </p:spTree>
    <p:extLst>
      <p:ext uri="{BB962C8B-B14F-4D97-AF65-F5344CB8AC3E}">
        <p14:creationId xmlns:p14="http://schemas.microsoft.com/office/powerpoint/2010/main" val="323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B78AD5-8337-4986-AE96-93C6F92EA977}"/>
              </a:ext>
            </a:extLst>
          </p:cNvPr>
          <p:cNvSpPr>
            <a:spLocks noGrp="1"/>
          </p:cNvSpPr>
          <p:nvPr>
            <p:ph type="title"/>
          </p:nvPr>
        </p:nvSpPr>
        <p:spPr>
          <a:xfrm>
            <a:off x="838200" y="1412488"/>
            <a:ext cx="2899189" cy="4363844"/>
          </a:xfr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t">
            <a:normAutofit/>
          </a:bodyPr>
          <a:lstStyle/>
          <a:p>
            <a:r>
              <a:rPr lang="en-US" sz="4000" kern="1200" dirty="0">
                <a:solidFill>
                  <a:srgbClr val="FFFFFF"/>
                </a:solidFill>
                <a:latin typeface="+mj-lt"/>
                <a:ea typeface="+mj-ea"/>
                <a:cs typeface="+mj-cs"/>
              </a:rPr>
              <a:t>Who is ITIL relevant to?</a:t>
            </a: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Why study it?</a:t>
            </a:r>
          </a:p>
        </p:txBody>
      </p:sp>
      <p:sp>
        <p:nvSpPr>
          <p:cNvPr id="3" name="Content Placeholder 2">
            <a:extLst>
              <a:ext uri="{FF2B5EF4-FFF2-40B4-BE49-F238E27FC236}">
                <a16:creationId xmlns:a16="http://schemas.microsoft.com/office/drawing/2014/main" id="{53C98DA7-469E-4FAB-A248-9A607CD33A4D}"/>
              </a:ext>
            </a:extLst>
          </p:cNvPr>
          <p:cNvSpPr>
            <a:spLocks noGrp="1"/>
          </p:cNvSpPr>
          <p:nvPr>
            <p:ph idx="1"/>
          </p:nvPr>
        </p:nvSpPr>
        <p:spPr>
          <a:xfrm>
            <a:off x="4380856" y="1412489"/>
            <a:ext cx="3427282" cy="3054408"/>
          </a:xfrm>
        </p:spPr>
        <p:txBody>
          <a:bodyPr vert="horz" lIns="91440" tIns="45720" rIns="91440" bIns="45720" rtlCol="0">
            <a:normAutofit/>
          </a:bodyPr>
          <a:lstStyle/>
          <a:p>
            <a:pPr marL="0"/>
            <a:r>
              <a:rPr lang="en-US" sz="2000" dirty="0"/>
              <a:t>Anyone working in IT service management such as:</a:t>
            </a:r>
          </a:p>
          <a:p>
            <a:pPr marL="457200" lvl="1"/>
            <a:r>
              <a:rPr lang="en-US" sz="2000" dirty="0"/>
              <a:t>Anyone just starting</a:t>
            </a:r>
          </a:p>
          <a:p>
            <a:pPr marL="457200" lvl="1"/>
            <a:r>
              <a:rPr lang="en-US" sz="2000" dirty="0"/>
              <a:t>Service Agents</a:t>
            </a:r>
          </a:p>
          <a:p>
            <a:pPr marL="457200" lvl="1"/>
            <a:r>
              <a:rPr lang="en-US" sz="2000" dirty="0"/>
              <a:t>Managers</a:t>
            </a:r>
          </a:p>
          <a:p>
            <a:pPr marL="457200" lvl="1"/>
            <a:r>
              <a:rPr lang="en-US" sz="2000" dirty="0"/>
              <a:t>Programmers </a:t>
            </a:r>
          </a:p>
          <a:p>
            <a:pPr marL="457200" lvl="1"/>
            <a:r>
              <a:rPr lang="en-US" sz="2000" dirty="0"/>
              <a:t>IT infrastructure engineers </a:t>
            </a:r>
          </a:p>
          <a:p>
            <a:pPr marL="457200" lvl="1"/>
            <a:r>
              <a:rPr lang="en-US" sz="2000" dirty="0"/>
              <a:t>Database admin</a:t>
            </a:r>
          </a:p>
          <a:p>
            <a:pPr marL="457200" lvl="1"/>
            <a:endParaRPr lang="en-US" sz="2000" dirty="0"/>
          </a:p>
          <a:p>
            <a:pPr marL="457200" lvl="1" indent="0">
              <a:buNone/>
            </a:pPr>
            <a:endParaRPr lang="en-US" sz="2000" dirty="0"/>
          </a:p>
        </p:txBody>
      </p:sp>
      <p:cxnSp>
        <p:nvCxnSpPr>
          <p:cNvPr id="36" name="Straight Connector 3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54CE34-2E32-474C-BCB7-2E6EE99046EF}"/>
              </a:ext>
            </a:extLst>
          </p:cNvPr>
          <p:cNvSpPr txBox="1"/>
          <p:nvPr/>
        </p:nvSpPr>
        <p:spPr>
          <a:xfrm>
            <a:off x="8451604" y="1412489"/>
            <a:ext cx="3197701" cy="4363844"/>
          </a:xfrm>
          <a:prstGeom prst="rect">
            <a:avLst/>
          </a:prstGeom>
        </p:spPr>
        <p:txBody>
          <a:bodyPr vert="horz" lIns="91440" tIns="45720" rIns="91440" bIns="45720" rtlCol="0">
            <a:normAutofit/>
          </a:bodyPr>
          <a:lstStyle/>
          <a:p>
            <a:pPr>
              <a:lnSpc>
                <a:spcPct val="90000"/>
              </a:lnSpc>
              <a:spcAft>
                <a:spcPts val="600"/>
              </a:spcAft>
            </a:pPr>
            <a:r>
              <a:rPr lang="en-US" sz="2000" dirty="0"/>
              <a:t>The official ITIL exam:</a:t>
            </a:r>
          </a:p>
          <a:p>
            <a:pPr indent="-228600">
              <a:lnSpc>
                <a:spcPct val="90000"/>
              </a:lnSpc>
              <a:spcAft>
                <a:spcPts val="600"/>
              </a:spcAft>
              <a:buFont typeface="Arial" panose="020B0604020202020204" pitchFamily="34" charset="0"/>
              <a:buChar char="•"/>
            </a:pPr>
            <a:r>
              <a:rPr lang="en-US" sz="2000" dirty="0"/>
              <a:t>Closed book</a:t>
            </a:r>
          </a:p>
          <a:p>
            <a:pPr indent="-228600">
              <a:lnSpc>
                <a:spcPct val="90000"/>
              </a:lnSpc>
              <a:spcAft>
                <a:spcPts val="600"/>
              </a:spcAft>
              <a:buFont typeface="Arial" panose="020B0604020202020204" pitchFamily="34" charset="0"/>
              <a:buChar char="•"/>
            </a:pPr>
            <a:r>
              <a:rPr lang="en-US" sz="2000" dirty="0"/>
              <a:t>Online </a:t>
            </a:r>
          </a:p>
          <a:p>
            <a:pPr indent="-228600">
              <a:lnSpc>
                <a:spcPct val="90000"/>
              </a:lnSpc>
              <a:spcAft>
                <a:spcPts val="600"/>
              </a:spcAft>
              <a:buFont typeface="Arial" panose="020B0604020202020204" pitchFamily="34" charset="0"/>
              <a:buChar char="•"/>
            </a:pPr>
            <a:r>
              <a:rPr lang="en-US" sz="2000" dirty="0"/>
              <a:t>40 MC questions</a:t>
            </a:r>
          </a:p>
          <a:p>
            <a:pPr indent="-228600">
              <a:lnSpc>
                <a:spcPct val="90000"/>
              </a:lnSpc>
              <a:spcAft>
                <a:spcPts val="600"/>
              </a:spcAft>
              <a:buFont typeface="Arial" panose="020B0604020202020204" pitchFamily="34" charset="0"/>
              <a:buChar char="•"/>
            </a:pPr>
            <a:r>
              <a:rPr lang="en-US" sz="2000" dirty="0"/>
              <a:t>1 hour</a:t>
            </a:r>
          </a:p>
          <a:p>
            <a:pPr indent="-228600">
              <a:lnSpc>
                <a:spcPct val="90000"/>
              </a:lnSpc>
              <a:spcAft>
                <a:spcPts val="600"/>
              </a:spcAft>
              <a:buFont typeface="Arial" panose="020B0604020202020204" pitchFamily="34" charset="0"/>
              <a:buChar char="•"/>
            </a:pPr>
            <a:r>
              <a:rPr lang="en-US" sz="2000" dirty="0"/>
              <a:t>65% pass mark </a:t>
            </a:r>
          </a:p>
        </p:txBody>
      </p:sp>
      <p:sp>
        <p:nvSpPr>
          <p:cNvPr id="6" name="TextBox 5">
            <a:extLst>
              <a:ext uri="{FF2B5EF4-FFF2-40B4-BE49-F238E27FC236}">
                <a16:creationId xmlns:a16="http://schemas.microsoft.com/office/drawing/2014/main" id="{B053C828-04DA-4D0C-BCD4-1F205E9B4EF8}"/>
              </a:ext>
            </a:extLst>
          </p:cNvPr>
          <p:cNvSpPr txBox="1"/>
          <p:nvPr/>
        </p:nvSpPr>
        <p:spPr>
          <a:xfrm>
            <a:off x="4615543" y="4859383"/>
            <a:ext cx="6949439" cy="923330"/>
          </a:xfrm>
          <a:prstGeom prst="rect">
            <a:avLst/>
          </a:prstGeom>
          <a:noFill/>
        </p:spPr>
        <p:txBody>
          <a:bodyPr wrap="square" rtlCol="0">
            <a:spAutoFit/>
          </a:bodyPr>
          <a:lstStyle/>
          <a:p>
            <a:r>
              <a:rPr lang="en-NZ" dirty="0"/>
              <a:t>Why?</a:t>
            </a:r>
          </a:p>
          <a:p>
            <a:r>
              <a:rPr lang="en-NZ" dirty="0"/>
              <a:t>If you are intending to provide a service to a user then this is relevant to you. </a:t>
            </a:r>
          </a:p>
        </p:txBody>
      </p:sp>
    </p:spTree>
    <p:extLst>
      <p:ext uri="{BB962C8B-B14F-4D97-AF65-F5344CB8AC3E}">
        <p14:creationId xmlns:p14="http://schemas.microsoft.com/office/powerpoint/2010/main" val="3217886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B05638-19E9-4A43-AA9E-33FA6809D5FB}"/>
              </a:ext>
            </a:extLst>
          </p:cNvPr>
          <p:cNvSpPr>
            <a:spLocks noGrp="1"/>
          </p:cNvSpPr>
          <p:nvPr>
            <p:ph type="title"/>
          </p:nvPr>
        </p:nvSpPr>
        <p:spPr>
          <a:xfrm>
            <a:off x="863029" y="1012004"/>
            <a:ext cx="3416158" cy="479540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NZ">
                <a:solidFill>
                  <a:srgbClr val="FFFFFF"/>
                </a:solidFill>
              </a:rPr>
              <a:t>Key concepts of service management</a:t>
            </a:r>
          </a:p>
        </p:txBody>
      </p:sp>
      <p:graphicFrame>
        <p:nvGraphicFramePr>
          <p:cNvPr id="5" name="Content Placeholder 2">
            <a:extLst>
              <a:ext uri="{FF2B5EF4-FFF2-40B4-BE49-F238E27FC236}">
                <a16:creationId xmlns:a16="http://schemas.microsoft.com/office/drawing/2014/main" id="{5B96B278-B1E6-46C8-BE2B-A37D5B9EF90F}"/>
              </a:ext>
            </a:extLst>
          </p:cNvPr>
          <p:cNvGraphicFramePr>
            <a:graphicFrameLocks noGrp="1"/>
          </p:cNvGraphicFramePr>
          <p:nvPr>
            <p:ph idx="1"/>
            <p:extLst>
              <p:ext uri="{D42A27DB-BD31-4B8C-83A1-F6EECF244321}">
                <p14:modId xmlns:p14="http://schemas.microsoft.com/office/powerpoint/2010/main" val="14304156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3">
            <a:extLst>
              <a:ext uri="{FF2B5EF4-FFF2-40B4-BE49-F238E27FC236}">
                <a16:creationId xmlns:a16="http://schemas.microsoft.com/office/drawing/2014/main" id="{6EF74707-FA1B-4E35-9D07-35A77A4D3494}"/>
              </a:ext>
            </a:extLst>
          </p:cNvPr>
          <p:cNvPicPr>
            <a:picLocks noChangeAspect="1"/>
          </p:cNvPicPr>
          <p:nvPr/>
        </p:nvPicPr>
        <p:blipFill>
          <a:blip r:embed="rId8"/>
          <a:stretch>
            <a:fillRect/>
          </a:stretch>
        </p:blipFill>
        <p:spPr>
          <a:xfrm>
            <a:off x="3125463" y="1012004"/>
            <a:ext cx="1180129" cy="991552"/>
          </a:xfrm>
          <a:prstGeom prst="rect">
            <a:avLst/>
          </a:prstGeom>
        </p:spPr>
      </p:pic>
      <p:sp>
        <p:nvSpPr>
          <p:cNvPr id="7" name="Rectangle 6">
            <a:extLst>
              <a:ext uri="{FF2B5EF4-FFF2-40B4-BE49-F238E27FC236}">
                <a16:creationId xmlns:a16="http://schemas.microsoft.com/office/drawing/2014/main" id="{858CC50B-1EDB-4D6F-9432-5C42825E542A}"/>
              </a:ext>
            </a:extLst>
          </p:cNvPr>
          <p:cNvSpPr/>
          <p:nvPr/>
        </p:nvSpPr>
        <p:spPr>
          <a:xfrm>
            <a:off x="9921764" y="6581001"/>
            <a:ext cx="1407758"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p.6</a:t>
            </a:r>
            <a:endParaRPr lang="en-NZ" sz="1200" dirty="0">
              <a:solidFill>
                <a:schemeClr val="bg1">
                  <a:lumMod val="50000"/>
                </a:schemeClr>
              </a:solidFill>
            </a:endParaRPr>
          </a:p>
        </p:txBody>
      </p:sp>
    </p:spTree>
    <p:extLst>
      <p:ext uri="{BB962C8B-B14F-4D97-AF65-F5344CB8AC3E}">
        <p14:creationId xmlns:p14="http://schemas.microsoft.com/office/powerpoint/2010/main" val="275797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0312-9725-4294-B201-AEB81FFE6382}"/>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Key concepts of service management</a:t>
            </a:r>
          </a:p>
        </p:txBody>
      </p:sp>
      <p:sp>
        <p:nvSpPr>
          <p:cNvPr id="7" name="TextBox 6">
            <a:extLst>
              <a:ext uri="{FF2B5EF4-FFF2-40B4-BE49-F238E27FC236}">
                <a16:creationId xmlns:a16="http://schemas.microsoft.com/office/drawing/2014/main" id="{3D7171D9-14B1-4C6F-890E-51A820A47498}"/>
              </a:ext>
            </a:extLst>
          </p:cNvPr>
          <p:cNvSpPr txBox="1"/>
          <p:nvPr/>
        </p:nvSpPr>
        <p:spPr>
          <a:xfrm>
            <a:off x="714374" y="2190751"/>
            <a:ext cx="10829925" cy="707886"/>
          </a:xfrm>
          <a:prstGeom prst="rect">
            <a:avLst/>
          </a:prstGeom>
          <a:noFill/>
        </p:spPr>
        <p:txBody>
          <a:bodyPr wrap="square" rtlCol="0">
            <a:spAutoFit/>
          </a:bodyPr>
          <a:lstStyle/>
          <a:p>
            <a:r>
              <a:rPr lang="en-NZ" sz="2000" dirty="0"/>
              <a:t>Service management</a:t>
            </a:r>
          </a:p>
          <a:p>
            <a:r>
              <a:rPr lang="en-NZ" sz="2000" dirty="0"/>
              <a:t>“A set of specialised organisational capabilities for enabling value for customers in the form of services”</a:t>
            </a:r>
          </a:p>
        </p:txBody>
      </p:sp>
      <p:sp>
        <p:nvSpPr>
          <p:cNvPr id="8" name="TextBox 7">
            <a:extLst>
              <a:ext uri="{FF2B5EF4-FFF2-40B4-BE49-F238E27FC236}">
                <a16:creationId xmlns:a16="http://schemas.microsoft.com/office/drawing/2014/main" id="{BAED4EB7-7D19-4FE9-B7F7-97FC4EE27892}"/>
              </a:ext>
            </a:extLst>
          </p:cNvPr>
          <p:cNvSpPr txBox="1"/>
          <p:nvPr/>
        </p:nvSpPr>
        <p:spPr>
          <a:xfrm>
            <a:off x="838200" y="3429000"/>
            <a:ext cx="5543550" cy="2246769"/>
          </a:xfrm>
          <a:prstGeom prst="rect">
            <a:avLst/>
          </a:prstGeom>
          <a:noFill/>
        </p:spPr>
        <p:txBody>
          <a:bodyPr wrap="square" rtlCol="0">
            <a:spAutoFit/>
          </a:bodyPr>
          <a:lstStyle/>
          <a:p>
            <a:r>
              <a:rPr lang="en-NZ" sz="2000" dirty="0"/>
              <a:t>To develop these capabilities we need to understand:</a:t>
            </a:r>
          </a:p>
          <a:p>
            <a:pPr marL="285750" indent="-285750">
              <a:buFont typeface="Arial" panose="020B0604020202020204" pitchFamily="34" charset="0"/>
              <a:buChar char="•"/>
            </a:pPr>
            <a:r>
              <a:rPr lang="en-NZ" sz="2000" dirty="0"/>
              <a:t>The nature of value</a:t>
            </a:r>
          </a:p>
          <a:p>
            <a:pPr marL="285750" indent="-285750">
              <a:buFont typeface="Arial" panose="020B0604020202020204" pitchFamily="34" charset="0"/>
              <a:buChar char="•"/>
            </a:pPr>
            <a:r>
              <a:rPr lang="en-NZ" sz="2000" dirty="0"/>
              <a:t>The nature and scope of the stakeholders involved</a:t>
            </a:r>
          </a:p>
          <a:p>
            <a:pPr marL="285750" indent="-285750">
              <a:buFont typeface="Arial" panose="020B0604020202020204" pitchFamily="34" charset="0"/>
              <a:buChar char="•"/>
            </a:pPr>
            <a:r>
              <a:rPr lang="en-NZ" sz="2000" dirty="0"/>
              <a:t>How value creation is enabled through services</a:t>
            </a:r>
          </a:p>
          <a:p>
            <a:endParaRPr lang="en-NZ" sz="2000" dirty="0"/>
          </a:p>
        </p:txBody>
      </p:sp>
      <p:pic>
        <p:nvPicPr>
          <p:cNvPr id="9" name="Picture 8">
            <a:hlinkClick r:id="rId3"/>
            <a:extLst>
              <a:ext uri="{FF2B5EF4-FFF2-40B4-BE49-F238E27FC236}">
                <a16:creationId xmlns:a16="http://schemas.microsoft.com/office/drawing/2014/main" id="{EFC7B862-60BE-4D0F-97B0-5ECF80F84923}"/>
              </a:ext>
            </a:extLst>
          </p:cNvPr>
          <p:cNvPicPr>
            <a:picLocks noChangeAspect="1"/>
          </p:cNvPicPr>
          <p:nvPr/>
        </p:nvPicPr>
        <p:blipFill>
          <a:blip r:embed="rId4"/>
          <a:stretch>
            <a:fillRect/>
          </a:stretch>
        </p:blipFill>
        <p:spPr>
          <a:xfrm>
            <a:off x="6667500" y="3429000"/>
            <a:ext cx="4305422" cy="2125802"/>
          </a:xfrm>
          <a:prstGeom prst="rect">
            <a:avLst/>
          </a:prstGeom>
        </p:spPr>
      </p:pic>
      <p:sp>
        <p:nvSpPr>
          <p:cNvPr id="10" name="Rectangle 9">
            <a:extLst>
              <a:ext uri="{FF2B5EF4-FFF2-40B4-BE49-F238E27FC236}">
                <a16:creationId xmlns:a16="http://schemas.microsoft.com/office/drawing/2014/main" id="{2AA1ADE3-8DEF-4DE4-A497-BB6A5DBDE925}"/>
              </a:ext>
            </a:extLst>
          </p:cNvPr>
          <p:cNvSpPr/>
          <p:nvPr/>
        </p:nvSpPr>
        <p:spPr>
          <a:xfrm>
            <a:off x="10226564" y="6492875"/>
            <a:ext cx="1407758"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p.6</a:t>
            </a:r>
            <a:endParaRPr lang="en-NZ" sz="1200" dirty="0">
              <a:solidFill>
                <a:schemeClr val="bg1">
                  <a:lumMod val="50000"/>
                </a:schemeClr>
              </a:solidFill>
            </a:endParaRPr>
          </a:p>
        </p:txBody>
      </p:sp>
      <p:pic>
        <p:nvPicPr>
          <p:cNvPr id="3" name="Picture 2">
            <a:extLst>
              <a:ext uri="{FF2B5EF4-FFF2-40B4-BE49-F238E27FC236}">
                <a16:creationId xmlns:a16="http://schemas.microsoft.com/office/drawing/2014/main" id="{F26EAC8C-951D-4CD6-8C17-AD5A8810A2BB}"/>
              </a:ext>
            </a:extLst>
          </p:cNvPr>
          <p:cNvPicPr>
            <a:picLocks noChangeAspect="1"/>
          </p:cNvPicPr>
          <p:nvPr/>
        </p:nvPicPr>
        <p:blipFill>
          <a:blip r:embed="rId5"/>
          <a:stretch>
            <a:fillRect/>
          </a:stretch>
        </p:blipFill>
        <p:spPr>
          <a:xfrm>
            <a:off x="418613" y="5033239"/>
            <a:ext cx="5963137" cy="1305613"/>
          </a:xfrm>
          <a:prstGeom prst="rect">
            <a:avLst/>
          </a:prstGeom>
        </p:spPr>
      </p:pic>
    </p:spTree>
    <p:extLst>
      <p:ext uri="{BB962C8B-B14F-4D97-AF65-F5344CB8AC3E}">
        <p14:creationId xmlns:p14="http://schemas.microsoft.com/office/powerpoint/2010/main" val="365004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9D93-0B66-4860-A53E-D9CFD7F75214}"/>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Key concept 1: value and value co-creation</a:t>
            </a:r>
          </a:p>
        </p:txBody>
      </p:sp>
      <p:sp>
        <p:nvSpPr>
          <p:cNvPr id="3" name="Content Placeholder 2">
            <a:extLst>
              <a:ext uri="{FF2B5EF4-FFF2-40B4-BE49-F238E27FC236}">
                <a16:creationId xmlns:a16="http://schemas.microsoft.com/office/drawing/2014/main" id="{B3844DF9-72ED-47C3-93A3-E149F3196AEF}"/>
              </a:ext>
            </a:extLst>
          </p:cNvPr>
          <p:cNvSpPr>
            <a:spLocks noGrp="1"/>
          </p:cNvSpPr>
          <p:nvPr>
            <p:ph idx="1"/>
          </p:nvPr>
        </p:nvSpPr>
        <p:spPr>
          <a:xfrm>
            <a:off x="2061882" y="1935461"/>
            <a:ext cx="9291918" cy="881716"/>
          </a:xfrm>
        </p:spPr>
        <p:txBody>
          <a:bodyPr>
            <a:normAutofit/>
          </a:bodyPr>
          <a:lstStyle/>
          <a:p>
            <a:pPr marL="0" indent="0">
              <a:buNone/>
            </a:pPr>
            <a:r>
              <a:rPr lang="en-NZ" sz="2400" dirty="0"/>
              <a:t>“The purpose of an organisation is to create value for stakeholders.”</a:t>
            </a:r>
          </a:p>
        </p:txBody>
      </p:sp>
      <p:pic>
        <p:nvPicPr>
          <p:cNvPr id="4" name="Content Placeholder 3">
            <a:extLst>
              <a:ext uri="{FF2B5EF4-FFF2-40B4-BE49-F238E27FC236}">
                <a16:creationId xmlns:a16="http://schemas.microsoft.com/office/drawing/2014/main" id="{0E8352C9-F87F-452E-B3E4-7D629513ACAF}"/>
              </a:ext>
            </a:extLst>
          </p:cNvPr>
          <p:cNvPicPr>
            <a:picLocks noChangeAspect="1"/>
          </p:cNvPicPr>
          <p:nvPr/>
        </p:nvPicPr>
        <p:blipFill>
          <a:blip r:embed="rId3"/>
          <a:stretch>
            <a:fillRect/>
          </a:stretch>
        </p:blipFill>
        <p:spPr>
          <a:xfrm>
            <a:off x="838200" y="1825625"/>
            <a:ext cx="1180129" cy="991552"/>
          </a:xfrm>
          <a:prstGeom prst="rect">
            <a:avLst/>
          </a:prstGeom>
        </p:spPr>
      </p:pic>
      <p:sp>
        <p:nvSpPr>
          <p:cNvPr id="5" name="TextBox 4">
            <a:extLst>
              <a:ext uri="{FF2B5EF4-FFF2-40B4-BE49-F238E27FC236}">
                <a16:creationId xmlns:a16="http://schemas.microsoft.com/office/drawing/2014/main" id="{A6D8735A-A735-4E1F-8EE9-AC67AADFE8D0}"/>
              </a:ext>
            </a:extLst>
          </p:cNvPr>
          <p:cNvSpPr txBox="1"/>
          <p:nvPr/>
        </p:nvSpPr>
        <p:spPr>
          <a:xfrm>
            <a:off x="727411" y="3648996"/>
            <a:ext cx="2464024" cy="1323439"/>
          </a:xfrm>
          <a:prstGeom prst="rect">
            <a:avLst/>
          </a:prstGeom>
          <a:noFill/>
        </p:spPr>
        <p:txBody>
          <a:bodyPr wrap="square" rtlCol="0">
            <a:spAutoFit/>
          </a:bodyPr>
          <a:lstStyle/>
          <a:p>
            <a:r>
              <a:rPr lang="en-NZ" sz="2000" dirty="0"/>
              <a:t>Value </a:t>
            </a:r>
          </a:p>
          <a:p>
            <a:r>
              <a:rPr lang="en-US" sz="2000" dirty="0"/>
              <a:t>the importance, worth, or usefulness of something</a:t>
            </a:r>
            <a:endParaRPr lang="en-NZ" sz="2000" dirty="0"/>
          </a:p>
        </p:txBody>
      </p:sp>
      <p:sp>
        <p:nvSpPr>
          <p:cNvPr id="6" name="Rectangle 5">
            <a:extLst>
              <a:ext uri="{FF2B5EF4-FFF2-40B4-BE49-F238E27FC236}">
                <a16:creationId xmlns:a16="http://schemas.microsoft.com/office/drawing/2014/main" id="{861BC6A9-EB16-49FC-9F1C-99012AA5926A}"/>
              </a:ext>
            </a:extLst>
          </p:cNvPr>
          <p:cNvSpPr/>
          <p:nvPr/>
        </p:nvSpPr>
        <p:spPr>
          <a:xfrm>
            <a:off x="10226564" y="6492875"/>
            <a:ext cx="1407758"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p.7</a:t>
            </a:r>
            <a:endParaRPr lang="en-NZ" sz="1200" dirty="0">
              <a:solidFill>
                <a:schemeClr val="bg1">
                  <a:lumMod val="50000"/>
                </a:schemeClr>
              </a:solidFill>
            </a:endParaRPr>
          </a:p>
        </p:txBody>
      </p:sp>
      <p:pic>
        <p:nvPicPr>
          <p:cNvPr id="2050" name="Picture 2" descr="Image result for value is at the eye of the beholder">
            <a:hlinkClick r:id="rId4"/>
            <a:extLst>
              <a:ext uri="{FF2B5EF4-FFF2-40B4-BE49-F238E27FC236}">
                <a16:creationId xmlns:a16="http://schemas.microsoft.com/office/drawing/2014/main" id="{9C4ADB25-729F-4C5A-8741-DB3CEA53AD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856" y="2695391"/>
            <a:ext cx="2607460" cy="29861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value">
            <a:extLst>
              <a:ext uri="{FF2B5EF4-FFF2-40B4-BE49-F238E27FC236}">
                <a16:creationId xmlns:a16="http://schemas.microsoft.com/office/drawing/2014/main" id="{F772FB76-2313-4AC2-9A41-BE1C5EA26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0108" y="2695391"/>
            <a:ext cx="4458962" cy="34006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06314BC-DF47-44D4-9A49-1BC49C0E9DB6}"/>
              </a:ext>
            </a:extLst>
          </p:cNvPr>
          <p:cNvSpPr txBox="1"/>
          <p:nvPr/>
        </p:nvSpPr>
        <p:spPr>
          <a:xfrm>
            <a:off x="4589789" y="6262042"/>
            <a:ext cx="4236104" cy="369332"/>
          </a:xfrm>
          <a:prstGeom prst="rect">
            <a:avLst/>
          </a:prstGeom>
          <a:noFill/>
        </p:spPr>
        <p:txBody>
          <a:bodyPr wrap="square" rtlCol="0">
            <a:spAutoFit/>
          </a:bodyPr>
          <a:lstStyle/>
          <a:p>
            <a:r>
              <a:rPr lang="en-NZ" dirty="0"/>
              <a:t>Value is often co-created</a:t>
            </a:r>
          </a:p>
        </p:txBody>
      </p:sp>
    </p:spTree>
    <p:extLst>
      <p:ext uri="{BB962C8B-B14F-4D97-AF65-F5344CB8AC3E}">
        <p14:creationId xmlns:p14="http://schemas.microsoft.com/office/powerpoint/2010/main" val="265290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4587-82F2-4FB7-9BD8-B40929225992}"/>
              </a:ext>
            </a:extLst>
          </p:cNvPr>
          <p:cNvSpPr>
            <a:spLocks noGrp="1"/>
          </p:cNvSpPr>
          <p:nvPr>
            <p:ph type="title"/>
          </p:nvPr>
        </p:nvSpPr>
        <p:spPr>
          <a:xfrm>
            <a:off x="838200" y="143435"/>
            <a:ext cx="10413380" cy="1272770"/>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en-US" sz="3200" dirty="0"/>
              <a:t>Key concept 2: Organisations, service providers, service consumers, and other stakeholders</a:t>
            </a:r>
            <a:endParaRPr lang="en-NZ" sz="3200" dirty="0"/>
          </a:p>
        </p:txBody>
      </p:sp>
      <p:pic>
        <p:nvPicPr>
          <p:cNvPr id="4" name="Content Placeholder 3">
            <a:extLst>
              <a:ext uri="{FF2B5EF4-FFF2-40B4-BE49-F238E27FC236}">
                <a16:creationId xmlns:a16="http://schemas.microsoft.com/office/drawing/2014/main" id="{42796C5B-ACA9-4DCB-ADEF-AF764CFC8141}"/>
              </a:ext>
            </a:extLst>
          </p:cNvPr>
          <p:cNvPicPr>
            <a:picLocks noChangeAspect="1"/>
          </p:cNvPicPr>
          <p:nvPr/>
        </p:nvPicPr>
        <p:blipFill>
          <a:blip r:embed="rId3"/>
          <a:stretch>
            <a:fillRect/>
          </a:stretch>
        </p:blipFill>
        <p:spPr>
          <a:xfrm>
            <a:off x="10718179" y="968038"/>
            <a:ext cx="533401" cy="448167"/>
          </a:xfrm>
          <a:prstGeom prst="rect">
            <a:avLst/>
          </a:prstGeom>
        </p:spPr>
      </p:pic>
      <p:pic>
        <p:nvPicPr>
          <p:cNvPr id="5" name="Picture 4">
            <a:extLst>
              <a:ext uri="{FF2B5EF4-FFF2-40B4-BE49-F238E27FC236}">
                <a16:creationId xmlns:a16="http://schemas.microsoft.com/office/drawing/2014/main" id="{565A2D6D-38AC-4021-B125-8B04053BF7EF}"/>
              </a:ext>
            </a:extLst>
          </p:cNvPr>
          <p:cNvPicPr>
            <a:picLocks noChangeAspect="1"/>
          </p:cNvPicPr>
          <p:nvPr/>
        </p:nvPicPr>
        <p:blipFill rotWithShape="1">
          <a:blip r:embed="rId4"/>
          <a:srcRect t="14606" b="22649"/>
          <a:stretch/>
        </p:blipFill>
        <p:spPr>
          <a:xfrm>
            <a:off x="9047634" y="5356957"/>
            <a:ext cx="2143125" cy="1344707"/>
          </a:xfrm>
          <a:prstGeom prst="rect">
            <a:avLst/>
          </a:prstGeom>
        </p:spPr>
      </p:pic>
      <p:sp>
        <p:nvSpPr>
          <p:cNvPr id="77" name="TextBox 76">
            <a:extLst>
              <a:ext uri="{FF2B5EF4-FFF2-40B4-BE49-F238E27FC236}">
                <a16:creationId xmlns:a16="http://schemas.microsoft.com/office/drawing/2014/main" id="{2A7B83E5-7776-49E7-B3A5-BE38F3D96A88}"/>
              </a:ext>
            </a:extLst>
          </p:cNvPr>
          <p:cNvSpPr txBox="1"/>
          <p:nvPr/>
        </p:nvSpPr>
        <p:spPr>
          <a:xfrm>
            <a:off x="4545898" y="5889511"/>
            <a:ext cx="4069976" cy="369332"/>
          </a:xfrm>
          <a:prstGeom prst="rect">
            <a:avLst/>
          </a:prstGeom>
          <a:noFill/>
        </p:spPr>
        <p:txBody>
          <a:bodyPr wrap="square" rtlCol="0">
            <a:spAutoFit/>
          </a:bodyPr>
          <a:lstStyle/>
          <a:p>
            <a:r>
              <a:rPr lang="en-NZ" dirty="0"/>
              <a:t>Organisations vary in size and complexity</a:t>
            </a:r>
          </a:p>
        </p:txBody>
      </p:sp>
      <p:sp>
        <p:nvSpPr>
          <p:cNvPr id="7" name="Rectangle 6">
            <a:extLst>
              <a:ext uri="{FF2B5EF4-FFF2-40B4-BE49-F238E27FC236}">
                <a16:creationId xmlns:a16="http://schemas.microsoft.com/office/drawing/2014/main" id="{64A778D9-4BE9-49B5-BF03-8031993A0195}"/>
              </a:ext>
            </a:extLst>
          </p:cNvPr>
          <p:cNvSpPr/>
          <p:nvPr/>
        </p:nvSpPr>
        <p:spPr>
          <a:xfrm>
            <a:off x="770965" y="1597041"/>
            <a:ext cx="5325035" cy="1200329"/>
          </a:xfrm>
          <a:prstGeom prst="rect">
            <a:avLst/>
          </a:prstGeom>
        </p:spPr>
        <p:txBody>
          <a:bodyPr wrap="square">
            <a:spAutoFit/>
          </a:bodyPr>
          <a:lstStyle/>
          <a:p>
            <a:r>
              <a:rPr lang="en-NZ" b="1" dirty="0"/>
              <a:t>Organisation:</a:t>
            </a:r>
          </a:p>
          <a:p>
            <a:r>
              <a:rPr lang="en-NZ" dirty="0"/>
              <a:t>“A person or a group of people that has its own functions with responsibilities, authorities, and relationships to achieve its objectives.”</a:t>
            </a:r>
          </a:p>
        </p:txBody>
      </p:sp>
      <p:sp>
        <p:nvSpPr>
          <p:cNvPr id="8" name="Rectangle 7">
            <a:extLst>
              <a:ext uri="{FF2B5EF4-FFF2-40B4-BE49-F238E27FC236}">
                <a16:creationId xmlns:a16="http://schemas.microsoft.com/office/drawing/2014/main" id="{F6686118-D215-4F17-88CA-6B5030929E5C}"/>
              </a:ext>
            </a:extLst>
          </p:cNvPr>
          <p:cNvSpPr/>
          <p:nvPr/>
        </p:nvSpPr>
        <p:spPr>
          <a:xfrm>
            <a:off x="5810713" y="1530855"/>
            <a:ext cx="6096000" cy="1200329"/>
          </a:xfrm>
          <a:prstGeom prst="rect">
            <a:avLst/>
          </a:prstGeom>
        </p:spPr>
        <p:txBody>
          <a:bodyPr>
            <a:spAutoFit/>
          </a:bodyPr>
          <a:lstStyle/>
          <a:p>
            <a:r>
              <a:rPr lang="en-NZ" dirty="0"/>
              <a:t> </a:t>
            </a:r>
            <a:r>
              <a:rPr lang="en-NZ" b="1" dirty="0"/>
              <a:t>Service providers: </a:t>
            </a:r>
          </a:p>
          <a:p>
            <a:r>
              <a:rPr lang="en-NZ" dirty="0"/>
              <a:t>An organisation takes on the role of service provider or consumer. The provider may be external or internal to the customer’s organisation.</a:t>
            </a:r>
          </a:p>
        </p:txBody>
      </p:sp>
      <p:sp>
        <p:nvSpPr>
          <p:cNvPr id="9" name="Rectangle 8">
            <a:extLst>
              <a:ext uri="{FF2B5EF4-FFF2-40B4-BE49-F238E27FC236}">
                <a16:creationId xmlns:a16="http://schemas.microsoft.com/office/drawing/2014/main" id="{5E9C9092-EE22-49C2-8440-E39783F319C1}"/>
              </a:ext>
            </a:extLst>
          </p:cNvPr>
          <p:cNvSpPr/>
          <p:nvPr/>
        </p:nvSpPr>
        <p:spPr>
          <a:xfrm>
            <a:off x="770965" y="3324827"/>
            <a:ext cx="5039748" cy="646331"/>
          </a:xfrm>
          <a:prstGeom prst="rect">
            <a:avLst/>
          </a:prstGeom>
        </p:spPr>
        <p:txBody>
          <a:bodyPr wrap="square">
            <a:spAutoFit/>
          </a:bodyPr>
          <a:lstStyle/>
          <a:p>
            <a:r>
              <a:rPr lang="en-NZ" b="1" dirty="0"/>
              <a:t>Service consumer:</a:t>
            </a:r>
          </a:p>
          <a:p>
            <a:r>
              <a:rPr lang="en-NZ" dirty="0"/>
              <a:t>When an organisation receives services</a:t>
            </a:r>
          </a:p>
        </p:txBody>
      </p:sp>
      <p:sp>
        <p:nvSpPr>
          <p:cNvPr id="11" name="Rectangle 10">
            <a:extLst>
              <a:ext uri="{FF2B5EF4-FFF2-40B4-BE49-F238E27FC236}">
                <a16:creationId xmlns:a16="http://schemas.microsoft.com/office/drawing/2014/main" id="{419FA3E7-58C3-42F0-981B-F83F1B789949}"/>
              </a:ext>
            </a:extLst>
          </p:cNvPr>
          <p:cNvSpPr/>
          <p:nvPr/>
        </p:nvSpPr>
        <p:spPr>
          <a:xfrm>
            <a:off x="5810713" y="3106419"/>
            <a:ext cx="5440867" cy="1200329"/>
          </a:xfrm>
          <a:prstGeom prst="rect">
            <a:avLst/>
          </a:prstGeom>
        </p:spPr>
        <p:txBody>
          <a:bodyPr wrap="square">
            <a:spAutoFit/>
          </a:bodyPr>
          <a:lstStyle/>
          <a:p>
            <a:r>
              <a:rPr lang="en-NZ" b="1" dirty="0"/>
              <a:t>Customer:</a:t>
            </a:r>
          </a:p>
          <a:p>
            <a:r>
              <a:rPr lang="en-NZ" dirty="0"/>
              <a:t>“A person who defines the requirements for a service and takes responsibility for the outcomes of service consumption.”</a:t>
            </a:r>
          </a:p>
        </p:txBody>
      </p:sp>
      <p:sp>
        <p:nvSpPr>
          <p:cNvPr id="13" name="Rectangle 12">
            <a:extLst>
              <a:ext uri="{FF2B5EF4-FFF2-40B4-BE49-F238E27FC236}">
                <a16:creationId xmlns:a16="http://schemas.microsoft.com/office/drawing/2014/main" id="{079A8D94-223E-42FF-9111-E89C3DA47986}"/>
              </a:ext>
            </a:extLst>
          </p:cNvPr>
          <p:cNvSpPr/>
          <p:nvPr/>
        </p:nvSpPr>
        <p:spPr>
          <a:xfrm>
            <a:off x="5810713" y="4451798"/>
            <a:ext cx="4615074" cy="646331"/>
          </a:xfrm>
          <a:prstGeom prst="rect">
            <a:avLst/>
          </a:prstGeom>
        </p:spPr>
        <p:txBody>
          <a:bodyPr wrap="square">
            <a:spAutoFit/>
          </a:bodyPr>
          <a:lstStyle/>
          <a:p>
            <a:r>
              <a:rPr lang="en-NZ" b="1" dirty="0"/>
              <a:t>User: </a:t>
            </a:r>
          </a:p>
          <a:p>
            <a:r>
              <a:rPr lang="en-NZ" dirty="0"/>
              <a:t>A person who uses services.</a:t>
            </a:r>
          </a:p>
        </p:txBody>
      </p:sp>
      <p:sp>
        <p:nvSpPr>
          <p:cNvPr id="20" name="Rectangle 19">
            <a:extLst>
              <a:ext uri="{FF2B5EF4-FFF2-40B4-BE49-F238E27FC236}">
                <a16:creationId xmlns:a16="http://schemas.microsoft.com/office/drawing/2014/main" id="{53BB88A8-CFDD-4697-9C20-04673534AEF2}"/>
              </a:ext>
            </a:extLst>
          </p:cNvPr>
          <p:cNvSpPr/>
          <p:nvPr/>
        </p:nvSpPr>
        <p:spPr>
          <a:xfrm>
            <a:off x="770965" y="4451798"/>
            <a:ext cx="4737737" cy="923330"/>
          </a:xfrm>
          <a:prstGeom prst="rect">
            <a:avLst/>
          </a:prstGeom>
        </p:spPr>
        <p:txBody>
          <a:bodyPr wrap="square">
            <a:spAutoFit/>
          </a:bodyPr>
          <a:lstStyle/>
          <a:p>
            <a:r>
              <a:rPr lang="en-NZ" b="1" dirty="0"/>
              <a:t>Sponsor:</a:t>
            </a:r>
          </a:p>
          <a:p>
            <a:r>
              <a:rPr lang="en-NZ" dirty="0"/>
              <a:t>A person who authorises budget for service consumption</a:t>
            </a:r>
          </a:p>
        </p:txBody>
      </p:sp>
      <p:sp>
        <p:nvSpPr>
          <p:cNvPr id="80" name="Rectangle 79">
            <a:extLst>
              <a:ext uri="{FF2B5EF4-FFF2-40B4-BE49-F238E27FC236}">
                <a16:creationId xmlns:a16="http://schemas.microsoft.com/office/drawing/2014/main" id="{E7A89FCE-9E16-47DF-AD38-0F55379B24E4}"/>
              </a:ext>
            </a:extLst>
          </p:cNvPr>
          <p:cNvSpPr/>
          <p:nvPr/>
        </p:nvSpPr>
        <p:spPr>
          <a:xfrm>
            <a:off x="770965" y="6392742"/>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p.10</a:t>
            </a:r>
            <a:endParaRPr lang="en-NZ" sz="1200" dirty="0">
              <a:solidFill>
                <a:schemeClr val="bg1">
                  <a:lumMod val="50000"/>
                </a:schemeClr>
              </a:solidFill>
            </a:endParaRPr>
          </a:p>
        </p:txBody>
      </p:sp>
    </p:spTree>
    <p:extLst>
      <p:ext uri="{BB962C8B-B14F-4D97-AF65-F5344CB8AC3E}">
        <p14:creationId xmlns:p14="http://schemas.microsoft.com/office/powerpoint/2010/main" val="289386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41B8-BB61-4D80-9204-E8F497E96016}"/>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800" dirty="0"/>
              <a:t>Key concept 2: Organisations, service providers, service consumers, and other stakeholders </a:t>
            </a:r>
            <a:endParaRPr lang="en-NZ" sz="2800" dirty="0"/>
          </a:p>
        </p:txBody>
      </p:sp>
      <p:pic>
        <p:nvPicPr>
          <p:cNvPr id="7" name="Picture 6">
            <a:extLst>
              <a:ext uri="{FF2B5EF4-FFF2-40B4-BE49-F238E27FC236}">
                <a16:creationId xmlns:a16="http://schemas.microsoft.com/office/drawing/2014/main" id="{6413A68B-CFC5-42D3-A7B1-0E50B29DD466}"/>
              </a:ext>
            </a:extLst>
          </p:cNvPr>
          <p:cNvPicPr>
            <a:picLocks noChangeAspect="1"/>
          </p:cNvPicPr>
          <p:nvPr/>
        </p:nvPicPr>
        <p:blipFill>
          <a:blip r:embed="rId3"/>
          <a:stretch>
            <a:fillRect/>
          </a:stretch>
        </p:blipFill>
        <p:spPr>
          <a:xfrm>
            <a:off x="2191702" y="1552405"/>
            <a:ext cx="7808595" cy="4940470"/>
          </a:xfrm>
          <a:prstGeom prst="rect">
            <a:avLst/>
          </a:prstGeom>
        </p:spPr>
      </p:pic>
      <p:sp>
        <p:nvSpPr>
          <p:cNvPr id="8" name="Rectangle 7">
            <a:extLst>
              <a:ext uri="{FF2B5EF4-FFF2-40B4-BE49-F238E27FC236}">
                <a16:creationId xmlns:a16="http://schemas.microsoft.com/office/drawing/2014/main" id="{71EE948D-84EF-45A4-8834-A4376CB998F4}"/>
              </a:ext>
            </a:extLst>
          </p:cNvPr>
          <p:cNvSpPr/>
          <p:nvPr/>
        </p:nvSpPr>
        <p:spPr>
          <a:xfrm>
            <a:off x="10280725" y="6492875"/>
            <a:ext cx="144943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p11</a:t>
            </a:r>
            <a:endParaRPr lang="en-NZ" sz="1200" dirty="0">
              <a:solidFill>
                <a:schemeClr val="bg1">
                  <a:lumMod val="50000"/>
                </a:schemeClr>
              </a:solidFill>
            </a:endParaRPr>
          </a:p>
        </p:txBody>
      </p:sp>
    </p:spTree>
    <p:extLst>
      <p:ext uri="{BB962C8B-B14F-4D97-AF65-F5344CB8AC3E}">
        <p14:creationId xmlns:p14="http://schemas.microsoft.com/office/powerpoint/2010/main" val="1550717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9413-A66C-40B1-BC53-038329BE230E}"/>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Key concept 3: Products and services</a:t>
            </a:r>
          </a:p>
        </p:txBody>
      </p:sp>
      <p:sp>
        <p:nvSpPr>
          <p:cNvPr id="3" name="Content Placeholder 2">
            <a:extLst>
              <a:ext uri="{FF2B5EF4-FFF2-40B4-BE49-F238E27FC236}">
                <a16:creationId xmlns:a16="http://schemas.microsoft.com/office/drawing/2014/main" id="{608A559A-6B1D-42F9-AECC-0AFDC661EBA3}"/>
              </a:ext>
            </a:extLst>
          </p:cNvPr>
          <p:cNvSpPr>
            <a:spLocks noGrp="1"/>
          </p:cNvSpPr>
          <p:nvPr>
            <p:ph idx="1"/>
          </p:nvPr>
        </p:nvSpPr>
        <p:spPr/>
        <p:txBody>
          <a:bodyPr/>
          <a:lstStyle/>
          <a:p>
            <a:pPr marL="0" indent="0">
              <a:buNone/>
            </a:pPr>
            <a:r>
              <a:rPr lang="en-NZ" b="1" dirty="0"/>
              <a:t>Service</a:t>
            </a:r>
          </a:p>
          <a:p>
            <a:pPr marL="0" indent="0">
              <a:buNone/>
            </a:pPr>
            <a:r>
              <a:rPr lang="en-NZ" dirty="0"/>
              <a:t>“A means of enabling value co-creation by facilitating outcomes that customers want to achieve, without the customer having to manage specific costs and risks.”</a:t>
            </a:r>
          </a:p>
          <a:p>
            <a:pPr marL="0" indent="0">
              <a:buNone/>
            </a:pPr>
            <a:endParaRPr lang="en-NZ" dirty="0"/>
          </a:p>
          <a:p>
            <a:pPr marL="0" indent="0">
              <a:buNone/>
            </a:pPr>
            <a:r>
              <a:rPr lang="en-NZ" b="1" dirty="0"/>
              <a:t>Product</a:t>
            </a:r>
          </a:p>
          <a:p>
            <a:pPr marL="0" indent="0">
              <a:buNone/>
            </a:pPr>
            <a:r>
              <a:rPr lang="en-NZ" dirty="0"/>
              <a:t>“A configuration of an organisation's resources designed to offer value for a consumer” </a:t>
            </a:r>
          </a:p>
          <a:p>
            <a:pPr marL="0" indent="0">
              <a:buNone/>
            </a:pPr>
            <a:r>
              <a:rPr lang="en-NZ" dirty="0"/>
              <a:t> </a:t>
            </a:r>
          </a:p>
        </p:txBody>
      </p:sp>
      <p:sp>
        <p:nvSpPr>
          <p:cNvPr id="4" name="Rectangle 3">
            <a:extLst>
              <a:ext uri="{FF2B5EF4-FFF2-40B4-BE49-F238E27FC236}">
                <a16:creationId xmlns:a16="http://schemas.microsoft.com/office/drawing/2014/main" id="{83206E5B-731A-47E5-963C-F19789C71D80}"/>
              </a:ext>
            </a:extLst>
          </p:cNvPr>
          <p:cNvSpPr/>
          <p:nvPr/>
        </p:nvSpPr>
        <p:spPr>
          <a:xfrm>
            <a:off x="770965" y="6392742"/>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p.12</a:t>
            </a:r>
            <a:endParaRPr lang="en-NZ" sz="1200" dirty="0">
              <a:solidFill>
                <a:schemeClr val="bg1">
                  <a:lumMod val="50000"/>
                </a:schemeClr>
              </a:solidFill>
            </a:endParaRPr>
          </a:p>
        </p:txBody>
      </p:sp>
    </p:spTree>
    <p:extLst>
      <p:ext uri="{BB962C8B-B14F-4D97-AF65-F5344CB8AC3E}">
        <p14:creationId xmlns:p14="http://schemas.microsoft.com/office/powerpoint/2010/main" val="3772996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FA21-5CA9-4DCE-9CEB-E4210A754AA2}"/>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Service offerings</a:t>
            </a:r>
          </a:p>
        </p:txBody>
      </p:sp>
      <p:sp>
        <p:nvSpPr>
          <p:cNvPr id="3" name="Content Placeholder 2">
            <a:extLst>
              <a:ext uri="{FF2B5EF4-FFF2-40B4-BE49-F238E27FC236}">
                <a16:creationId xmlns:a16="http://schemas.microsoft.com/office/drawing/2014/main" id="{99E984E1-8D73-4688-ACF8-0826275FACF0}"/>
              </a:ext>
            </a:extLst>
          </p:cNvPr>
          <p:cNvSpPr>
            <a:spLocks noGrp="1"/>
          </p:cNvSpPr>
          <p:nvPr>
            <p:ph idx="1"/>
          </p:nvPr>
        </p:nvSpPr>
        <p:spPr>
          <a:xfrm>
            <a:off x="838200" y="1825625"/>
            <a:ext cx="10515600" cy="4351338"/>
          </a:xfrm>
        </p:spPr>
        <p:txBody>
          <a:bodyPr/>
          <a:lstStyle/>
          <a:p>
            <a:pPr marL="0" indent="0">
              <a:buNone/>
            </a:pPr>
            <a:endParaRPr lang="en-NZ" dirty="0"/>
          </a:p>
          <a:p>
            <a:pPr marL="0" indent="0">
              <a:buNone/>
            </a:pPr>
            <a:r>
              <a:rPr lang="en-NZ" dirty="0"/>
              <a:t>“Service providers presents their services to consumers as service offerings.”</a:t>
            </a:r>
          </a:p>
          <a:p>
            <a:pPr marL="0" indent="0">
              <a:buNone/>
            </a:pPr>
            <a:endParaRPr lang="en-NZ" dirty="0"/>
          </a:p>
          <a:p>
            <a:pPr marL="0" indent="0">
              <a:buNone/>
            </a:pPr>
            <a:r>
              <a:rPr lang="en-NZ" b="1" dirty="0"/>
              <a:t>Service offering</a:t>
            </a:r>
          </a:p>
          <a:p>
            <a:pPr marL="0" indent="0">
              <a:buNone/>
            </a:pPr>
            <a:r>
              <a:rPr lang="en-NZ" dirty="0"/>
              <a:t>“A formal description of one or more services, designed to address the needs of a target consumer group. A service offering may include goods, access to resources, and service actions.”</a:t>
            </a:r>
          </a:p>
          <a:p>
            <a:pPr marL="0" indent="0">
              <a:buNone/>
            </a:pPr>
            <a:endParaRPr lang="en-NZ" dirty="0"/>
          </a:p>
          <a:p>
            <a:pPr marL="0" indent="0">
              <a:buNone/>
            </a:pPr>
            <a:endParaRPr lang="en-NZ" dirty="0"/>
          </a:p>
          <a:p>
            <a:pPr marL="0" indent="0">
              <a:buNone/>
            </a:pPr>
            <a:endParaRPr lang="en-NZ" dirty="0"/>
          </a:p>
        </p:txBody>
      </p:sp>
      <p:pic>
        <p:nvPicPr>
          <p:cNvPr id="4" name="Content Placeholder 3">
            <a:extLst>
              <a:ext uri="{FF2B5EF4-FFF2-40B4-BE49-F238E27FC236}">
                <a16:creationId xmlns:a16="http://schemas.microsoft.com/office/drawing/2014/main" id="{B48A0ED5-DEAC-474D-9433-941E405DC241}"/>
              </a:ext>
            </a:extLst>
          </p:cNvPr>
          <p:cNvPicPr>
            <a:picLocks noChangeAspect="1"/>
          </p:cNvPicPr>
          <p:nvPr/>
        </p:nvPicPr>
        <p:blipFill>
          <a:blip r:embed="rId3"/>
          <a:stretch>
            <a:fillRect/>
          </a:stretch>
        </p:blipFill>
        <p:spPr>
          <a:xfrm>
            <a:off x="838200" y="1825625"/>
            <a:ext cx="667215" cy="560598"/>
          </a:xfrm>
          <a:prstGeom prst="rect">
            <a:avLst/>
          </a:prstGeom>
        </p:spPr>
      </p:pic>
      <p:sp>
        <p:nvSpPr>
          <p:cNvPr id="5" name="Rectangle 4">
            <a:extLst>
              <a:ext uri="{FF2B5EF4-FFF2-40B4-BE49-F238E27FC236}">
                <a16:creationId xmlns:a16="http://schemas.microsoft.com/office/drawing/2014/main" id="{6D1B628F-B80D-4EC1-B07A-0A5D62E9D4C3}"/>
              </a:ext>
            </a:extLst>
          </p:cNvPr>
          <p:cNvSpPr/>
          <p:nvPr/>
        </p:nvSpPr>
        <p:spPr>
          <a:xfrm>
            <a:off x="770965" y="6392742"/>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p.13</a:t>
            </a:r>
            <a:endParaRPr lang="en-NZ" sz="1200" dirty="0">
              <a:solidFill>
                <a:schemeClr val="bg1">
                  <a:lumMod val="50000"/>
                </a:schemeClr>
              </a:solidFill>
            </a:endParaRPr>
          </a:p>
        </p:txBody>
      </p:sp>
    </p:spTree>
    <p:extLst>
      <p:ext uri="{BB962C8B-B14F-4D97-AF65-F5344CB8AC3E}">
        <p14:creationId xmlns:p14="http://schemas.microsoft.com/office/powerpoint/2010/main" val="37892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233D-7048-4FFA-87F9-45518071D984}"/>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Service offering components </a:t>
            </a:r>
          </a:p>
        </p:txBody>
      </p:sp>
      <p:graphicFrame>
        <p:nvGraphicFramePr>
          <p:cNvPr id="4" name="Table 3">
            <a:extLst>
              <a:ext uri="{FF2B5EF4-FFF2-40B4-BE49-F238E27FC236}">
                <a16:creationId xmlns:a16="http://schemas.microsoft.com/office/drawing/2014/main" id="{FA086AB5-12EB-430F-8A53-1D774B7F4785}"/>
              </a:ext>
            </a:extLst>
          </p:cNvPr>
          <p:cNvGraphicFramePr>
            <a:graphicFrameLocks noGrp="1"/>
          </p:cNvGraphicFramePr>
          <p:nvPr>
            <p:extLst>
              <p:ext uri="{D42A27DB-BD31-4B8C-83A1-F6EECF244321}">
                <p14:modId xmlns:p14="http://schemas.microsoft.com/office/powerpoint/2010/main" val="740476412"/>
              </p:ext>
            </p:extLst>
          </p:nvPr>
        </p:nvGraphicFramePr>
        <p:xfrm>
          <a:off x="838200" y="2203023"/>
          <a:ext cx="10515600" cy="370712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993615599"/>
                    </a:ext>
                  </a:extLst>
                </a:gridCol>
                <a:gridCol w="3505200">
                  <a:extLst>
                    <a:ext uri="{9D8B030D-6E8A-4147-A177-3AD203B41FA5}">
                      <a16:colId xmlns:a16="http://schemas.microsoft.com/office/drawing/2014/main" val="2819170911"/>
                    </a:ext>
                  </a:extLst>
                </a:gridCol>
                <a:gridCol w="3505200">
                  <a:extLst>
                    <a:ext uri="{9D8B030D-6E8A-4147-A177-3AD203B41FA5}">
                      <a16:colId xmlns:a16="http://schemas.microsoft.com/office/drawing/2014/main" val="4098219398"/>
                    </a:ext>
                  </a:extLst>
                </a:gridCol>
              </a:tblGrid>
              <a:tr h="616738">
                <a:tc>
                  <a:txBody>
                    <a:bodyPr/>
                    <a:lstStyle/>
                    <a:p>
                      <a:r>
                        <a:rPr lang="en-NZ" dirty="0"/>
                        <a:t>Component</a:t>
                      </a:r>
                    </a:p>
                  </a:txBody>
                  <a:tcPr/>
                </a:tc>
                <a:tc>
                  <a:txBody>
                    <a:bodyPr/>
                    <a:lstStyle/>
                    <a:p>
                      <a:r>
                        <a:rPr lang="en-NZ" dirty="0"/>
                        <a:t>Description</a:t>
                      </a:r>
                    </a:p>
                  </a:txBody>
                  <a:tcPr/>
                </a:tc>
                <a:tc>
                  <a:txBody>
                    <a:bodyPr/>
                    <a:lstStyle/>
                    <a:p>
                      <a:r>
                        <a:rPr lang="en-NZ" dirty="0"/>
                        <a:t>Examples</a:t>
                      </a:r>
                    </a:p>
                  </a:txBody>
                  <a:tcPr/>
                </a:tc>
                <a:extLst>
                  <a:ext uri="{0D108BD9-81ED-4DB2-BD59-A6C34878D82A}">
                    <a16:rowId xmlns:a16="http://schemas.microsoft.com/office/drawing/2014/main" val="3293190613"/>
                  </a:ext>
                </a:extLst>
              </a:tr>
              <a:tr h="1217424">
                <a:tc>
                  <a:txBody>
                    <a:bodyPr/>
                    <a:lstStyle/>
                    <a:p>
                      <a:r>
                        <a:rPr lang="en-NZ" dirty="0"/>
                        <a:t>Goods</a:t>
                      </a:r>
                    </a:p>
                  </a:txBody>
                  <a:tcPr/>
                </a:tc>
                <a:tc>
                  <a:txBody>
                    <a:bodyPr/>
                    <a:lstStyle/>
                    <a:p>
                      <a:r>
                        <a:rPr lang="en-NZ" dirty="0"/>
                        <a:t>Supplied to the consumer</a:t>
                      </a:r>
                    </a:p>
                    <a:p>
                      <a:r>
                        <a:rPr lang="en-NZ" dirty="0"/>
                        <a:t>Ownership is transferred to the consumer</a:t>
                      </a:r>
                    </a:p>
                    <a:p>
                      <a:endParaRPr lang="en-NZ" dirty="0"/>
                    </a:p>
                  </a:txBody>
                  <a:tcPr/>
                </a:tc>
                <a:tc>
                  <a:txBody>
                    <a:bodyPr/>
                    <a:lstStyle/>
                    <a:p>
                      <a:r>
                        <a:rPr lang="en-NZ" dirty="0"/>
                        <a:t>A mobile phone</a:t>
                      </a:r>
                    </a:p>
                    <a:p>
                      <a:r>
                        <a:rPr lang="en-NZ" dirty="0"/>
                        <a:t>A server</a:t>
                      </a:r>
                    </a:p>
                  </a:txBody>
                  <a:tcPr/>
                </a:tc>
                <a:extLst>
                  <a:ext uri="{0D108BD9-81ED-4DB2-BD59-A6C34878D82A}">
                    <a16:rowId xmlns:a16="http://schemas.microsoft.com/office/drawing/2014/main" val="3678234020"/>
                  </a:ext>
                </a:extLst>
              </a:tr>
              <a:tr h="936480">
                <a:tc>
                  <a:txBody>
                    <a:bodyPr/>
                    <a:lstStyle/>
                    <a:p>
                      <a:r>
                        <a:rPr lang="en-NZ" dirty="0"/>
                        <a:t>Access to resources</a:t>
                      </a:r>
                    </a:p>
                  </a:txBody>
                  <a:tcPr/>
                </a:tc>
                <a:tc>
                  <a:txBody>
                    <a:bodyPr/>
                    <a:lstStyle/>
                    <a:p>
                      <a:r>
                        <a:rPr lang="en-NZ" dirty="0"/>
                        <a:t>Access is granted or licensed to the consumer under agreed terms and conditions. </a:t>
                      </a:r>
                    </a:p>
                  </a:txBody>
                  <a:tcPr/>
                </a:tc>
                <a:tc>
                  <a:txBody>
                    <a:bodyPr/>
                    <a:lstStyle/>
                    <a:p>
                      <a:r>
                        <a:rPr lang="en-NZ" dirty="0"/>
                        <a:t>Access to network / storage </a:t>
                      </a:r>
                    </a:p>
                  </a:txBody>
                  <a:tcPr/>
                </a:tc>
                <a:extLst>
                  <a:ext uri="{0D108BD9-81ED-4DB2-BD59-A6C34878D82A}">
                    <a16:rowId xmlns:a16="http://schemas.microsoft.com/office/drawing/2014/main" val="3062895821"/>
                  </a:ext>
                </a:extLst>
              </a:tr>
              <a:tr h="936480">
                <a:tc>
                  <a:txBody>
                    <a:bodyPr/>
                    <a:lstStyle/>
                    <a:p>
                      <a:r>
                        <a:rPr lang="en-NZ" dirty="0"/>
                        <a:t>Service actions</a:t>
                      </a:r>
                    </a:p>
                  </a:txBody>
                  <a:tcPr/>
                </a:tc>
                <a:tc>
                  <a:txBody>
                    <a:bodyPr/>
                    <a:lstStyle/>
                    <a:p>
                      <a:r>
                        <a:rPr lang="en-NZ" dirty="0"/>
                        <a:t>Service and user support </a:t>
                      </a:r>
                    </a:p>
                    <a:p>
                      <a:r>
                        <a:rPr lang="en-NZ" dirty="0"/>
                        <a:t>Performed in agreement with the user</a:t>
                      </a:r>
                    </a:p>
                  </a:txBody>
                  <a:tcPr/>
                </a:tc>
                <a:tc>
                  <a:txBody>
                    <a:bodyPr/>
                    <a:lstStyle/>
                    <a:p>
                      <a:r>
                        <a:rPr lang="en-NZ" dirty="0"/>
                        <a:t>Tech support</a:t>
                      </a:r>
                    </a:p>
                  </a:txBody>
                  <a:tcPr/>
                </a:tc>
                <a:extLst>
                  <a:ext uri="{0D108BD9-81ED-4DB2-BD59-A6C34878D82A}">
                    <a16:rowId xmlns:a16="http://schemas.microsoft.com/office/drawing/2014/main" val="388961249"/>
                  </a:ext>
                </a:extLst>
              </a:tr>
            </a:tbl>
          </a:graphicData>
        </a:graphic>
      </p:graphicFrame>
      <p:sp>
        <p:nvSpPr>
          <p:cNvPr id="5" name="Rectangle 4">
            <a:extLst>
              <a:ext uri="{FF2B5EF4-FFF2-40B4-BE49-F238E27FC236}">
                <a16:creationId xmlns:a16="http://schemas.microsoft.com/office/drawing/2014/main" id="{4E6FC209-C282-4E23-AA75-CCE44B9C4519}"/>
              </a:ext>
            </a:extLst>
          </p:cNvPr>
          <p:cNvSpPr/>
          <p:nvPr/>
        </p:nvSpPr>
        <p:spPr>
          <a:xfrm>
            <a:off x="770965" y="6392742"/>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p.14</a:t>
            </a:r>
            <a:endParaRPr lang="en-NZ" sz="1200" dirty="0">
              <a:solidFill>
                <a:schemeClr val="bg1">
                  <a:lumMod val="50000"/>
                </a:schemeClr>
              </a:solidFill>
            </a:endParaRPr>
          </a:p>
        </p:txBody>
      </p:sp>
    </p:spTree>
    <p:extLst>
      <p:ext uri="{BB962C8B-B14F-4D97-AF65-F5344CB8AC3E}">
        <p14:creationId xmlns:p14="http://schemas.microsoft.com/office/powerpoint/2010/main" val="609373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07BA-4D79-42CA-BCB4-21B2ACAC0F0C}"/>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Key concept 4: Service relationships</a:t>
            </a:r>
          </a:p>
        </p:txBody>
      </p:sp>
      <p:sp>
        <p:nvSpPr>
          <p:cNvPr id="3" name="Content Placeholder 2">
            <a:extLst>
              <a:ext uri="{FF2B5EF4-FFF2-40B4-BE49-F238E27FC236}">
                <a16:creationId xmlns:a16="http://schemas.microsoft.com/office/drawing/2014/main" id="{47A3A046-A894-464C-A4A0-BFB2D647E9FD}"/>
              </a:ext>
            </a:extLst>
          </p:cNvPr>
          <p:cNvSpPr>
            <a:spLocks noGrp="1"/>
          </p:cNvSpPr>
          <p:nvPr>
            <p:ph idx="1"/>
          </p:nvPr>
        </p:nvSpPr>
        <p:spPr/>
        <p:txBody>
          <a:bodyPr>
            <a:normAutofit fontScale="92500" lnSpcReduction="20000"/>
          </a:bodyPr>
          <a:lstStyle/>
          <a:p>
            <a:pPr marL="0" indent="0">
              <a:buNone/>
            </a:pPr>
            <a:r>
              <a:rPr lang="en-NZ" b="1" dirty="0"/>
              <a:t>Service relationship:</a:t>
            </a:r>
          </a:p>
          <a:p>
            <a:pPr marL="0" indent="0">
              <a:buNone/>
            </a:pPr>
            <a:r>
              <a:rPr lang="en-NZ" dirty="0"/>
              <a:t>“A cooperation between a service provider and service consumer.”</a:t>
            </a:r>
          </a:p>
          <a:p>
            <a:pPr marL="0" indent="0">
              <a:buNone/>
            </a:pPr>
            <a:endParaRPr lang="en-NZ" dirty="0"/>
          </a:p>
          <a:p>
            <a:pPr marL="0" indent="0">
              <a:buNone/>
            </a:pPr>
            <a:r>
              <a:rPr lang="en-NZ" b="1" dirty="0"/>
              <a:t>Service provision:</a:t>
            </a:r>
          </a:p>
          <a:p>
            <a:pPr marL="0" indent="0">
              <a:buNone/>
            </a:pPr>
            <a:r>
              <a:rPr lang="en-NZ" dirty="0"/>
              <a:t>The act or activity of providing the service e.g. ensuring access to resources or providing the user with a PC. </a:t>
            </a:r>
          </a:p>
          <a:p>
            <a:pPr marL="0" indent="0">
              <a:buNone/>
            </a:pPr>
            <a:endParaRPr lang="en-NZ" dirty="0"/>
          </a:p>
          <a:p>
            <a:pPr marL="0" indent="0">
              <a:buNone/>
            </a:pPr>
            <a:r>
              <a:rPr lang="en-NZ" b="1" dirty="0"/>
              <a:t>Service consumption:</a:t>
            </a:r>
          </a:p>
          <a:p>
            <a:pPr marL="0" indent="0">
              <a:buNone/>
            </a:pPr>
            <a:r>
              <a:rPr lang="en-NZ" dirty="0"/>
              <a:t>The act of consuming services e.g. the user connecting and using the network; also a user requesting tech support. A car rental service receiving the services of a valet company to clean their cars prior to customer use. </a:t>
            </a:r>
          </a:p>
          <a:p>
            <a:pPr marL="0" indent="0">
              <a:buNone/>
            </a:pPr>
            <a:endParaRPr lang="en-NZ" dirty="0"/>
          </a:p>
        </p:txBody>
      </p:sp>
      <p:sp>
        <p:nvSpPr>
          <p:cNvPr id="4" name="Rectangle 3">
            <a:extLst>
              <a:ext uri="{FF2B5EF4-FFF2-40B4-BE49-F238E27FC236}">
                <a16:creationId xmlns:a16="http://schemas.microsoft.com/office/drawing/2014/main" id="{2A98EF53-08DB-4E7F-9CC0-5A34E278E02A}"/>
              </a:ext>
            </a:extLst>
          </p:cNvPr>
          <p:cNvSpPr/>
          <p:nvPr/>
        </p:nvSpPr>
        <p:spPr>
          <a:xfrm>
            <a:off x="9861084" y="6311900"/>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p.15</a:t>
            </a:r>
            <a:endParaRPr lang="en-NZ" sz="1200" dirty="0">
              <a:solidFill>
                <a:schemeClr val="bg1">
                  <a:lumMod val="50000"/>
                </a:schemeClr>
              </a:solidFill>
            </a:endParaRPr>
          </a:p>
        </p:txBody>
      </p:sp>
    </p:spTree>
    <p:extLst>
      <p:ext uri="{BB962C8B-B14F-4D97-AF65-F5344CB8AC3E}">
        <p14:creationId xmlns:p14="http://schemas.microsoft.com/office/powerpoint/2010/main" val="22943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828D-6400-4729-A34F-D0CE9334EEAE}"/>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Service relationships</a:t>
            </a:r>
          </a:p>
        </p:txBody>
      </p:sp>
      <p:sp>
        <p:nvSpPr>
          <p:cNvPr id="3" name="Content Placeholder 2">
            <a:extLst>
              <a:ext uri="{FF2B5EF4-FFF2-40B4-BE49-F238E27FC236}">
                <a16:creationId xmlns:a16="http://schemas.microsoft.com/office/drawing/2014/main" id="{2193A784-ECC6-42B4-B6C5-38659D135A8F}"/>
              </a:ext>
            </a:extLst>
          </p:cNvPr>
          <p:cNvSpPr>
            <a:spLocks noGrp="1"/>
          </p:cNvSpPr>
          <p:nvPr>
            <p:ph idx="1"/>
          </p:nvPr>
        </p:nvSpPr>
        <p:spPr>
          <a:xfrm>
            <a:off x="838200" y="1825625"/>
            <a:ext cx="10515600" cy="1028915"/>
          </a:xfrm>
        </p:spPr>
        <p:txBody>
          <a:bodyPr>
            <a:normAutofit fontScale="85000" lnSpcReduction="20000"/>
          </a:bodyPr>
          <a:lstStyle/>
          <a:p>
            <a:pPr marL="0" indent="0">
              <a:buNone/>
            </a:pPr>
            <a:r>
              <a:rPr lang="en-NZ" b="1" dirty="0"/>
              <a:t>Service relationship management:</a:t>
            </a:r>
          </a:p>
          <a:p>
            <a:pPr marL="0" indent="0">
              <a:buNone/>
            </a:pPr>
            <a:r>
              <a:rPr lang="en-NZ" dirty="0"/>
              <a:t>Joint activities between the service provider and consumer to ensure the upkeep and continual improvement of service offerings.</a:t>
            </a:r>
          </a:p>
        </p:txBody>
      </p:sp>
      <p:pic>
        <p:nvPicPr>
          <p:cNvPr id="1026" name="Picture 2" descr="Image result for training">
            <a:hlinkClick r:id="rId3"/>
            <a:extLst>
              <a:ext uri="{FF2B5EF4-FFF2-40B4-BE49-F238E27FC236}">
                <a16:creationId xmlns:a16="http://schemas.microsoft.com/office/drawing/2014/main" id="{C2377E82-573F-4B43-84CA-6B17177F8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74" y="3444446"/>
            <a:ext cx="4844038" cy="14831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nternet">
            <a:hlinkClick r:id="rId5"/>
            <a:extLst>
              <a:ext uri="{FF2B5EF4-FFF2-40B4-BE49-F238E27FC236}">
                <a16:creationId xmlns:a16="http://schemas.microsoft.com/office/drawing/2014/main" id="{D1A7EC62-24BE-43BC-966F-4182DC6A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1919" y="3891310"/>
            <a:ext cx="3563938" cy="2007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ar hire comic">
            <a:hlinkClick r:id="rId7"/>
            <a:extLst>
              <a:ext uri="{FF2B5EF4-FFF2-40B4-BE49-F238E27FC236}">
                <a16:creationId xmlns:a16="http://schemas.microsoft.com/office/drawing/2014/main" id="{86026EFB-DB0A-47B6-B6E4-932FB241CC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7586" y="2854540"/>
            <a:ext cx="3183672" cy="20455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oftware development">
            <a:extLst>
              <a:ext uri="{FF2B5EF4-FFF2-40B4-BE49-F238E27FC236}">
                <a16:creationId xmlns:a16="http://schemas.microsoft.com/office/drawing/2014/main" id="{C1E587E5-2D58-44BD-8158-63B9769F4F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7545" y="4186003"/>
            <a:ext cx="4800058" cy="25647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90E3438-9E0D-4D6F-96C2-BBB805B45A47}"/>
              </a:ext>
            </a:extLst>
          </p:cNvPr>
          <p:cNvSpPr/>
          <p:nvPr/>
        </p:nvSpPr>
        <p:spPr>
          <a:xfrm>
            <a:off x="9861084" y="6311900"/>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p.15</a:t>
            </a:r>
            <a:endParaRPr lang="en-NZ" sz="1200" dirty="0">
              <a:solidFill>
                <a:schemeClr val="bg1">
                  <a:lumMod val="50000"/>
                </a:schemeClr>
              </a:solidFill>
            </a:endParaRPr>
          </a:p>
        </p:txBody>
      </p:sp>
    </p:spTree>
    <p:extLst>
      <p:ext uri="{BB962C8B-B14F-4D97-AF65-F5344CB8AC3E}">
        <p14:creationId xmlns:p14="http://schemas.microsoft.com/office/powerpoint/2010/main" val="35353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wipe(down)">
                                      <p:cBhvr>
                                        <p:cTn id="26" dur="580">
                                          <p:stCondLst>
                                            <p:cond delay="0"/>
                                          </p:stCondLst>
                                        </p:cTn>
                                        <p:tgtEl>
                                          <p:spTgt spid="1030"/>
                                        </p:tgtEl>
                                      </p:cBhvr>
                                    </p:animEffect>
                                    <p:anim calcmode="lin" valueType="num">
                                      <p:cBhvr>
                                        <p:cTn id="27" dur="1822" tmFilter="0,0; 0.14,0.36; 0.43,0.73; 0.71,0.91; 1.0,1.0">
                                          <p:stCondLst>
                                            <p:cond delay="0"/>
                                          </p:stCondLst>
                                        </p:cTn>
                                        <p:tgtEl>
                                          <p:spTgt spid="1030"/>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030"/>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030"/>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030"/>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030"/>
                                        </p:tgtEl>
                                        <p:attrNameLst>
                                          <p:attrName>ppt_y</p:attrName>
                                        </p:attrNameLst>
                                      </p:cBhvr>
                                      <p:tavLst>
                                        <p:tav tm="0" fmla="#ppt_y-sin(pi*$)/81">
                                          <p:val>
                                            <p:fltVal val="0"/>
                                          </p:val>
                                        </p:tav>
                                        <p:tav tm="100000">
                                          <p:val>
                                            <p:fltVal val="1"/>
                                          </p:val>
                                        </p:tav>
                                      </p:tavLst>
                                    </p:anim>
                                    <p:animScale>
                                      <p:cBhvr>
                                        <p:cTn id="32" dur="26">
                                          <p:stCondLst>
                                            <p:cond delay="650"/>
                                          </p:stCondLst>
                                        </p:cTn>
                                        <p:tgtEl>
                                          <p:spTgt spid="1030"/>
                                        </p:tgtEl>
                                      </p:cBhvr>
                                      <p:to x="100000" y="60000"/>
                                    </p:animScale>
                                    <p:animScale>
                                      <p:cBhvr>
                                        <p:cTn id="33" dur="166" decel="50000">
                                          <p:stCondLst>
                                            <p:cond delay="676"/>
                                          </p:stCondLst>
                                        </p:cTn>
                                        <p:tgtEl>
                                          <p:spTgt spid="1030"/>
                                        </p:tgtEl>
                                      </p:cBhvr>
                                      <p:to x="100000" y="100000"/>
                                    </p:animScale>
                                    <p:animScale>
                                      <p:cBhvr>
                                        <p:cTn id="34" dur="26">
                                          <p:stCondLst>
                                            <p:cond delay="1312"/>
                                          </p:stCondLst>
                                        </p:cTn>
                                        <p:tgtEl>
                                          <p:spTgt spid="1030"/>
                                        </p:tgtEl>
                                      </p:cBhvr>
                                      <p:to x="100000" y="80000"/>
                                    </p:animScale>
                                    <p:animScale>
                                      <p:cBhvr>
                                        <p:cTn id="35" dur="166" decel="50000">
                                          <p:stCondLst>
                                            <p:cond delay="1338"/>
                                          </p:stCondLst>
                                        </p:cTn>
                                        <p:tgtEl>
                                          <p:spTgt spid="1030"/>
                                        </p:tgtEl>
                                      </p:cBhvr>
                                      <p:to x="100000" y="100000"/>
                                    </p:animScale>
                                    <p:animScale>
                                      <p:cBhvr>
                                        <p:cTn id="36" dur="26">
                                          <p:stCondLst>
                                            <p:cond delay="1642"/>
                                          </p:stCondLst>
                                        </p:cTn>
                                        <p:tgtEl>
                                          <p:spTgt spid="1030"/>
                                        </p:tgtEl>
                                      </p:cBhvr>
                                      <p:to x="100000" y="90000"/>
                                    </p:animScale>
                                    <p:animScale>
                                      <p:cBhvr>
                                        <p:cTn id="37" dur="166" decel="50000">
                                          <p:stCondLst>
                                            <p:cond delay="1668"/>
                                          </p:stCondLst>
                                        </p:cTn>
                                        <p:tgtEl>
                                          <p:spTgt spid="1030"/>
                                        </p:tgtEl>
                                      </p:cBhvr>
                                      <p:to x="100000" y="100000"/>
                                    </p:animScale>
                                    <p:animScale>
                                      <p:cBhvr>
                                        <p:cTn id="38" dur="26">
                                          <p:stCondLst>
                                            <p:cond delay="1808"/>
                                          </p:stCondLst>
                                        </p:cTn>
                                        <p:tgtEl>
                                          <p:spTgt spid="1030"/>
                                        </p:tgtEl>
                                      </p:cBhvr>
                                      <p:to x="100000" y="95000"/>
                                    </p:animScale>
                                    <p:animScale>
                                      <p:cBhvr>
                                        <p:cTn id="39" dur="166" decel="50000">
                                          <p:stCondLst>
                                            <p:cond delay="1834"/>
                                          </p:stCondLst>
                                        </p:cTn>
                                        <p:tgtEl>
                                          <p:spTgt spid="1030"/>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nodeType="clickEffect">
                                  <p:stCondLst>
                                    <p:cond delay="0"/>
                                  </p:stCondLst>
                                  <p:childTnLst>
                                    <p:set>
                                      <p:cBhvr>
                                        <p:cTn id="43" dur="1" fill="hold">
                                          <p:stCondLst>
                                            <p:cond delay="0"/>
                                          </p:stCondLst>
                                        </p:cTn>
                                        <p:tgtEl>
                                          <p:spTgt spid="1032"/>
                                        </p:tgtEl>
                                        <p:attrNameLst>
                                          <p:attrName>style.visibility</p:attrName>
                                        </p:attrNameLst>
                                      </p:cBhvr>
                                      <p:to>
                                        <p:strVal val="visible"/>
                                      </p:to>
                                    </p:set>
                                    <p:animEffect transition="in" filter="fade">
                                      <p:cBhvr>
                                        <p:cTn id="44" dur="2000"/>
                                        <p:tgtEl>
                                          <p:spTgt spid="1032"/>
                                        </p:tgtEl>
                                      </p:cBhvr>
                                    </p:animEffect>
                                    <p:anim calcmode="lin" valueType="num">
                                      <p:cBhvr>
                                        <p:cTn id="45" dur="2000" fill="hold"/>
                                        <p:tgtEl>
                                          <p:spTgt spid="1032"/>
                                        </p:tgtEl>
                                        <p:attrNameLst>
                                          <p:attrName>ppt_w</p:attrName>
                                        </p:attrNameLst>
                                      </p:cBhvr>
                                      <p:tavLst>
                                        <p:tav tm="0" fmla="#ppt_w*sin(2.5*pi*$)">
                                          <p:val>
                                            <p:fltVal val="0"/>
                                          </p:val>
                                        </p:tav>
                                        <p:tav tm="100000">
                                          <p:val>
                                            <p:fltVal val="1"/>
                                          </p:val>
                                        </p:tav>
                                      </p:tavLst>
                                    </p:anim>
                                    <p:anim calcmode="lin" valueType="num">
                                      <p:cBhvr>
                                        <p:cTn id="46" dur="2000" fill="hold"/>
                                        <p:tgtEl>
                                          <p:spTgt spid="10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AC770-50CB-4CFD-AAA8-AEFDE522DDE7}"/>
              </a:ext>
            </a:extLst>
          </p:cNvPr>
          <p:cNvSpPr>
            <a:spLocks noGrp="1"/>
          </p:cNvSpPr>
          <p:nvPr>
            <p:ph type="title"/>
          </p:nvPr>
        </p:nvSpPr>
        <p:spPr>
          <a:xfrm>
            <a:off x="764949" y="3499076"/>
            <a:ext cx="6053558" cy="2424774"/>
          </a:xfr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r>
              <a:rPr lang="en-US" kern="1200">
                <a:solidFill>
                  <a:srgbClr val="FFFFFF"/>
                </a:solidFill>
                <a:latin typeface="+mj-lt"/>
                <a:ea typeface="+mj-ea"/>
                <a:cs typeface="+mj-cs"/>
              </a:rPr>
              <a:t>What is ITIL</a:t>
            </a:r>
          </a:p>
        </p:txBody>
      </p:sp>
      <p:sp>
        <p:nvSpPr>
          <p:cNvPr id="12" name="Freeform: Shape 11">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E27D32-F825-46DB-9ABB-DF36D96936FE}"/>
              </a:ext>
            </a:extLst>
          </p:cNvPr>
          <p:cNvSpPr>
            <a:spLocks noGrp="1"/>
          </p:cNvSpPr>
          <p:nvPr>
            <p:ph idx="1"/>
          </p:nvPr>
        </p:nvSpPr>
        <p:spPr>
          <a:xfrm>
            <a:off x="4215161" y="356187"/>
            <a:ext cx="2878409" cy="1792281"/>
          </a:xfrm>
        </p:spPr>
        <p:txBody>
          <a:bodyPr vert="horz" lIns="91440" tIns="45720" rIns="91440" bIns="45720" rtlCol="0" anchor="ctr">
            <a:normAutofit/>
          </a:bodyPr>
          <a:lstStyle/>
          <a:p>
            <a:pPr marL="0"/>
            <a:r>
              <a:rPr lang="en-US" sz="1900" dirty="0"/>
              <a:t>ITIL stands for: Information Technology Infrastructure Library</a:t>
            </a:r>
          </a:p>
          <a:p>
            <a:pPr marL="0"/>
            <a:r>
              <a:rPr lang="en-US" sz="1900" dirty="0"/>
              <a:t>“It is a best practice guidance for service management.”</a:t>
            </a:r>
          </a:p>
        </p:txBody>
      </p:sp>
      <p:sp>
        <p:nvSpPr>
          <p:cNvPr id="18" name="Freeform: Shape 17">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AB84C7E-2077-4B23-9B50-907D4C287633}"/>
              </a:ext>
            </a:extLst>
          </p:cNvPr>
          <p:cNvSpPr txBox="1"/>
          <p:nvPr/>
        </p:nvSpPr>
        <p:spPr>
          <a:xfrm>
            <a:off x="10546453" y="6513155"/>
            <a:ext cx="1615440" cy="378685"/>
          </a:xfrm>
          <a:prstGeom prst="rect">
            <a:avLst/>
          </a:prstGeom>
        </p:spPr>
        <p:txBody>
          <a:bodyPr vert="horz" lIns="91440" tIns="45720" rIns="91440" bIns="45720" rtlCol="0" anchor="ctr">
            <a:normAutofit/>
          </a:bodyPr>
          <a:lstStyle/>
          <a:p>
            <a:pPr>
              <a:lnSpc>
                <a:spcPct val="90000"/>
              </a:lnSpc>
              <a:spcAft>
                <a:spcPts val="600"/>
              </a:spcAft>
            </a:pPr>
            <a:r>
              <a:rPr lang="en-US" sz="1200" dirty="0">
                <a:solidFill>
                  <a:schemeClr val="bg1">
                    <a:lumMod val="50000"/>
                  </a:schemeClr>
                </a:solidFill>
              </a:rPr>
              <a:t>Axelos, 2019, p. 6, 195</a:t>
            </a:r>
          </a:p>
        </p:txBody>
      </p:sp>
      <p:sp>
        <p:nvSpPr>
          <p:cNvPr id="11" name="TextBox 10">
            <a:extLst>
              <a:ext uri="{FF2B5EF4-FFF2-40B4-BE49-F238E27FC236}">
                <a16:creationId xmlns:a16="http://schemas.microsoft.com/office/drawing/2014/main" id="{48B0F882-EF6D-4074-B0F8-85F8A04E507E}"/>
              </a:ext>
            </a:extLst>
          </p:cNvPr>
          <p:cNvSpPr txBox="1"/>
          <p:nvPr/>
        </p:nvSpPr>
        <p:spPr>
          <a:xfrm>
            <a:off x="9513425" y="3641199"/>
            <a:ext cx="2638891" cy="1754326"/>
          </a:xfrm>
          <a:prstGeom prst="rect">
            <a:avLst/>
          </a:prstGeom>
          <a:noFill/>
        </p:spPr>
        <p:txBody>
          <a:bodyPr wrap="square" rtlCol="0">
            <a:spAutoFit/>
          </a:bodyPr>
          <a:lstStyle/>
          <a:p>
            <a:r>
              <a:rPr lang="en-NZ" dirty="0"/>
              <a:t>Service management</a:t>
            </a:r>
          </a:p>
          <a:p>
            <a:r>
              <a:rPr lang="en-NZ" dirty="0"/>
              <a:t>“A set of specialised capabilities for enabling value for customers in the form of services.” </a:t>
            </a:r>
          </a:p>
          <a:p>
            <a:endParaRPr lang="en-NZ" dirty="0"/>
          </a:p>
        </p:txBody>
      </p:sp>
    </p:spTree>
    <p:extLst>
      <p:ext uri="{BB962C8B-B14F-4D97-AF65-F5344CB8AC3E}">
        <p14:creationId xmlns:p14="http://schemas.microsoft.com/office/powerpoint/2010/main" val="3430514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20AE-983F-4045-BCA5-887560E3F340}"/>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The ITIL story: Axle’s service relationships</a:t>
            </a:r>
          </a:p>
        </p:txBody>
      </p:sp>
      <p:pic>
        <p:nvPicPr>
          <p:cNvPr id="4" name="Picture 3">
            <a:extLst>
              <a:ext uri="{FF2B5EF4-FFF2-40B4-BE49-F238E27FC236}">
                <a16:creationId xmlns:a16="http://schemas.microsoft.com/office/drawing/2014/main" id="{9737CF1F-140C-40E9-9873-0268E6152A0C}"/>
              </a:ext>
            </a:extLst>
          </p:cNvPr>
          <p:cNvPicPr>
            <a:picLocks noChangeAspect="1"/>
          </p:cNvPicPr>
          <p:nvPr/>
        </p:nvPicPr>
        <p:blipFill>
          <a:blip r:embed="rId2"/>
          <a:stretch>
            <a:fillRect/>
          </a:stretch>
        </p:blipFill>
        <p:spPr>
          <a:xfrm>
            <a:off x="1008953" y="1690688"/>
            <a:ext cx="10344847" cy="4802187"/>
          </a:xfrm>
          <a:prstGeom prst="rect">
            <a:avLst/>
          </a:prstGeom>
        </p:spPr>
      </p:pic>
    </p:spTree>
    <p:extLst>
      <p:ext uri="{BB962C8B-B14F-4D97-AF65-F5344CB8AC3E}">
        <p14:creationId xmlns:p14="http://schemas.microsoft.com/office/powerpoint/2010/main" val="154717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C56F6-96F4-4435-9176-D611D5B85606}"/>
              </a:ext>
            </a:extLst>
          </p:cNvPr>
          <p:cNvSpPr>
            <a:spLocks noGrp="1"/>
          </p:cNvSpPr>
          <p:nvPr>
            <p:ph type="title"/>
          </p:nvPr>
        </p:nvSpPr>
        <p:spPr>
          <a:xfrm>
            <a:off x="643467" y="643467"/>
            <a:ext cx="3363974" cy="1597315"/>
          </a:xfr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a:normAutofit/>
          </a:bodyPr>
          <a:lstStyle/>
          <a:p>
            <a:pPr algn="ctr"/>
            <a:r>
              <a:rPr lang="en-NZ" sz="2800">
                <a:solidFill>
                  <a:schemeClr val="bg1"/>
                </a:solidFill>
              </a:rPr>
              <a:t>Key concept 5: Value: outcomes, costs, and risks</a:t>
            </a:r>
          </a:p>
        </p:txBody>
      </p:sp>
      <p:sp>
        <p:nvSpPr>
          <p:cNvPr id="3" name="Content Placeholder 2">
            <a:extLst>
              <a:ext uri="{FF2B5EF4-FFF2-40B4-BE49-F238E27FC236}">
                <a16:creationId xmlns:a16="http://schemas.microsoft.com/office/drawing/2014/main" id="{A231622E-4AE9-4D13-BE9C-3EF97B40D139}"/>
              </a:ext>
            </a:extLst>
          </p:cNvPr>
          <p:cNvSpPr>
            <a:spLocks noGrp="1"/>
          </p:cNvSpPr>
          <p:nvPr>
            <p:ph idx="1"/>
          </p:nvPr>
        </p:nvSpPr>
        <p:spPr>
          <a:xfrm>
            <a:off x="643468" y="2638044"/>
            <a:ext cx="3363974" cy="3415622"/>
          </a:xfrm>
        </p:spPr>
        <p:txBody>
          <a:bodyPr>
            <a:normAutofit/>
          </a:bodyPr>
          <a:lstStyle/>
          <a:p>
            <a:pPr marL="0" indent="0">
              <a:buNone/>
            </a:pPr>
            <a:r>
              <a:rPr lang="en-NZ" sz="2000" dirty="0">
                <a:solidFill>
                  <a:schemeClr val="bg1"/>
                </a:solidFill>
              </a:rPr>
              <a:t>Output</a:t>
            </a:r>
          </a:p>
          <a:p>
            <a:pPr marL="0" indent="0">
              <a:buNone/>
            </a:pPr>
            <a:r>
              <a:rPr lang="en-NZ" sz="2000" dirty="0">
                <a:solidFill>
                  <a:schemeClr val="bg1"/>
                </a:solidFill>
              </a:rPr>
              <a:t>A tangible or intangible deliverable of an activity</a:t>
            </a:r>
          </a:p>
          <a:p>
            <a:pPr marL="0" indent="0">
              <a:buNone/>
            </a:pPr>
            <a:endParaRPr lang="en-NZ" sz="2000" dirty="0">
              <a:solidFill>
                <a:schemeClr val="bg1"/>
              </a:solidFill>
            </a:endParaRPr>
          </a:p>
          <a:p>
            <a:pPr marL="0" indent="0">
              <a:buNone/>
            </a:pPr>
            <a:r>
              <a:rPr lang="en-NZ" sz="2000" dirty="0">
                <a:solidFill>
                  <a:schemeClr val="bg1"/>
                </a:solidFill>
              </a:rPr>
              <a:t>Outcome</a:t>
            </a:r>
          </a:p>
          <a:p>
            <a:pPr marL="0" indent="0">
              <a:buNone/>
            </a:pPr>
            <a:r>
              <a:rPr lang="en-NZ" sz="2000" dirty="0">
                <a:solidFill>
                  <a:schemeClr val="bg1"/>
                </a:solidFill>
              </a:rPr>
              <a:t>A result for a stakeholder enabled by one or ore outputs</a:t>
            </a:r>
          </a:p>
          <a:p>
            <a:pPr marL="0" indent="0">
              <a:buNone/>
            </a:pPr>
            <a:endParaRPr lang="en-NZ" sz="1700" dirty="0">
              <a:solidFill>
                <a:schemeClr val="bg1"/>
              </a:solidFill>
            </a:endParaRPr>
          </a:p>
        </p:txBody>
      </p:sp>
      <p:pic>
        <p:nvPicPr>
          <p:cNvPr id="4" name="Picture 3">
            <a:extLst>
              <a:ext uri="{FF2B5EF4-FFF2-40B4-BE49-F238E27FC236}">
                <a16:creationId xmlns:a16="http://schemas.microsoft.com/office/drawing/2014/main" id="{06E05BF6-6ACF-4B85-A8E0-EC1145770AFB}"/>
              </a:ext>
            </a:extLst>
          </p:cNvPr>
          <p:cNvPicPr>
            <a:picLocks noChangeAspect="1"/>
          </p:cNvPicPr>
          <p:nvPr/>
        </p:nvPicPr>
        <p:blipFill>
          <a:blip r:embed="rId3"/>
          <a:stretch>
            <a:fillRect/>
          </a:stretch>
        </p:blipFill>
        <p:spPr>
          <a:xfrm>
            <a:off x="5297763" y="777938"/>
            <a:ext cx="6250769" cy="5141256"/>
          </a:xfrm>
          <a:prstGeom prst="rect">
            <a:avLst/>
          </a:prstGeom>
        </p:spPr>
      </p:pic>
      <p:sp>
        <p:nvSpPr>
          <p:cNvPr id="6" name="Rectangle 5">
            <a:extLst>
              <a:ext uri="{FF2B5EF4-FFF2-40B4-BE49-F238E27FC236}">
                <a16:creationId xmlns:a16="http://schemas.microsoft.com/office/drawing/2014/main" id="{C7811570-8BA2-4AB3-A47F-B2C7FAA66F19}"/>
              </a:ext>
            </a:extLst>
          </p:cNvPr>
          <p:cNvSpPr/>
          <p:nvPr/>
        </p:nvSpPr>
        <p:spPr>
          <a:xfrm>
            <a:off x="9861084" y="6311900"/>
            <a:ext cx="1492716"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p.17</a:t>
            </a:r>
            <a:endParaRPr lang="en-NZ" sz="1200" dirty="0">
              <a:solidFill>
                <a:schemeClr val="bg1">
                  <a:lumMod val="50000"/>
                </a:schemeClr>
              </a:solidFill>
            </a:endParaRPr>
          </a:p>
        </p:txBody>
      </p:sp>
    </p:spTree>
    <p:extLst>
      <p:ext uri="{BB962C8B-B14F-4D97-AF65-F5344CB8AC3E}">
        <p14:creationId xmlns:p14="http://schemas.microsoft.com/office/powerpoint/2010/main" val="1673935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A7D8-C62C-4706-AEEB-4B2203C2656E}"/>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Value: outcomes, costs, and risks</a:t>
            </a:r>
          </a:p>
        </p:txBody>
      </p:sp>
      <p:sp>
        <p:nvSpPr>
          <p:cNvPr id="3" name="Content Placeholder 2">
            <a:extLst>
              <a:ext uri="{FF2B5EF4-FFF2-40B4-BE49-F238E27FC236}">
                <a16:creationId xmlns:a16="http://schemas.microsoft.com/office/drawing/2014/main" id="{8F35F65C-E1DF-4264-A049-289FB1B3D43A}"/>
              </a:ext>
            </a:extLst>
          </p:cNvPr>
          <p:cNvSpPr>
            <a:spLocks noGrp="1"/>
          </p:cNvSpPr>
          <p:nvPr>
            <p:ph idx="1"/>
          </p:nvPr>
        </p:nvSpPr>
        <p:spPr>
          <a:xfrm>
            <a:off x="838200" y="1825625"/>
            <a:ext cx="10295965" cy="1603375"/>
          </a:xfrm>
        </p:spPr>
        <p:txBody>
          <a:bodyPr/>
          <a:lstStyle/>
          <a:p>
            <a:pPr marL="0" indent="0">
              <a:buNone/>
            </a:pPr>
            <a:r>
              <a:rPr lang="en-NZ" dirty="0"/>
              <a:t>Costs</a:t>
            </a:r>
          </a:p>
          <a:p>
            <a:pPr marL="0" indent="0">
              <a:buNone/>
            </a:pPr>
            <a:r>
              <a:rPr lang="en-NZ" dirty="0"/>
              <a:t>“The amount of money spent on a specific activity.”</a:t>
            </a:r>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5" name="TextBox 4">
            <a:extLst>
              <a:ext uri="{FF2B5EF4-FFF2-40B4-BE49-F238E27FC236}">
                <a16:creationId xmlns:a16="http://schemas.microsoft.com/office/drawing/2014/main" id="{AE8A8099-EA69-483C-9556-A7A538D93AAD}"/>
              </a:ext>
            </a:extLst>
          </p:cNvPr>
          <p:cNvSpPr txBox="1"/>
          <p:nvPr/>
        </p:nvSpPr>
        <p:spPr>
          <a:xfrm>
            <a:off x="838200" y="3097689"/>
            <a:ext cx="10515600" cy="1938992"/>
          </a:xfrm>
          <a:prstGeom prst="rect">
            <a:avLst/>
          </a:prstGeom>
          <a:noFill/>
        </p:spPr>
        <p:txBody>
          <a:bodyPr wrap="square" rtlCol="0">
            <a:spAutoFit/>
          </a:bodyPr>
          <a:lstStyle/>
          <a:p>
            <a:r>
              <a:rPr lang="en-NZ" sz="2400" dirty="0"/>
              <a:t>Costs involved in service relationships:</a:t>
            </a:r>
          </a:p>
          <a:p>
            <a:pPr marL="285750" indent="-285750">
              <a:buFont typeface="Arial" panose="020B0604020202020204" pitchFamily="34" charset="0"/>
              <a:buChar char="•"/>
            </a:pPr>
            <a:r>
              <a:rPr lang="en-NZ" sz="2400" dirty="0"/>
              <a:t>“Costs removed from the consumer by the service” such as staff, technology and resources which is provided by the service provider (not the consumer).</a:t>
            </a:r>
          </a:p>
          <a:p>
            <a:pPr marL="285750" indent="-285750">
              <a:buFont typeface="Arial" panose="020B0604020202020204" pitchFamily="34" charset="0"/>
              <a:buChar char="•"/>
            </a:pPr>
            <a:r>
              <a:rPr lang="en-NZ" sz="2400" dirty="0"/>
              <a:t>“Costs imposed on the consumer by the service (costs of service consumption)” such as other costs of network utilisation, staff training, resources, etc. </a:t>
            </a:r>
          </a:p>
        </p:txBody>
      </p:sp>
      <p:pic>
        <p:nvPicPr>
          <p:cNvPr id="2050" name="Picture 2" descr="Image result for costs and value">
            <a:extLst>
              <a:ext uri="{FF2B5EF4-FFF2-40B4-BE49-F238E27FC236}">
                <a16:creationId xmlns:a16="http://schemas.microsoft.com/office/drawing/2014/main" id="{E856FB74-57D5-4B47-9762-C5F6C5E16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340" y="4962525"/>
            <a:ext cx="24098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28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E224-F003-4E72-93EC-A8DD38356315}"/>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Value: outcomes, costs, and risks</a:t>
            </a:r>
          </a:p>
        </p:txBody>
      </p:sp>
      <p:sp>
        <p:nvSpPr>
          <p:cNvPr id="3" name="Content Placeholder 2">
            <a:extLst>
              <a:ext uri="{FF2B5EF4-FFF2-40B4-BE49-F238E27FC236}">
                <a16:creationId xmlns:a16="http://schemas.microsoft.com/office/drawing/2014/main" id="{37A8340F-16AE-43CA-B4B0-187041D992A2}"/>
              </a:ext>
            </a:extLst>
          </p:cNvPr>
          <p:cNvSpPr>
            <a:spLocks noGrp="1"/>
          </p:cNvSpPr>
          <p:nvPr>
            <p:ph idx="1"/>
          </p:nvPr>
        </p:nvSpPr>
        <p:spPr/>
        <p:txBody>
          <a:bodyPr/>
          <a:lstStyle/>
          <a:p>
            <a:pPr marL="0" indent="0">
              <a:buNone/>
            </a:pPr>
            <a:r>
              <a:rPr lang="en-NZ" dirty="0"/>
              <a:t>Risks</a:t>
            </a:r>
          </a:p>
          <a:p>
            <a:pPr marL="0" indent="0">
              <a:buNone/>
            </a:pPr>
            <a:r>
              <a:rPr lang="en-NZ" dirty="0"/>
              <a:t>“A possible event that could cause harm or loss, or make it more difficult to achieve objectives, and or uncertainty of outcome.”</a:t>
            </a:r>
          </a:p>
          <a:p>
            <a:pPr marL="0" indent="0">
              <a:buNone/>
            </a:pPr>
            <a:endParaRPr lang="en-NZ" dirty="0"/>
          </a:p>
          <a:p>
            <a:pPr marL="0" indent="0">
              <a:buNone/>
            </a:pPr>
            <a:r>
              <a:rPr lang="en-NZ" dirty="0"/>
              <a:t>Service consumers are concerned with the risks:</a:t>
            </a:r>
          </a:p>
          <a:p>
            <a:r>
              <a:rPr lang="en-NZ" dirty="0"/>
              <a:t>“Risks removed from a consumer (part of the value of the service)”</a:t>
            </a:r>
          </a:p>
          <a:p>
            <a:r>
              <a:rPr lang="en-NZ" dirty="0"/>
              <a:t>“Risks imposed on a consumer by the service (risks of service consumption)”</a:t>
            </a:r>
          </a:p>
          <a:p>
            <a:pPr marL="0" indent="0">
              <a:buNone/>
            </a:pPr>
            <a:endParaRPr lang="en-NZ" dirty="0"/>
          </a:p>
        </p:txBody>
      </p:sp>
      <p:pic>
        <p:nvPicPr>
          <p:cNvPr id="3074" name="Picture 2" descr="Image result for risks">
            <a:extLst>
              <a:ext uri="{FF2B5EF4-FFF2-40B4-BE49-F238E27FC236}">
                <a16:creationId xmlns:a16="http://schemas.microsoft.com/office/drawing/2014/main" id="{9EFF3BE4-C1E1-4FA6-8457-7A4D049926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3" r="6631"/>
          <a:stretch/>
        </p:blipFill>
        <p:spPr bwMode="auto">
          <a:xfrm>
            <a:off x="8983980" y="5207634"/>
            <a:ext cx="2369820" cy="141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097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A028-2CDF-4BF2-B2CE-12399A2FE4F8}"/>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Utility and warranty</a:t>
            </a:r>
          </a:p>
        </p:txBody>
      </p:sp>
      <p:sp>
        <p:nvSpPr>
          <p:cNvPr id="3" name="Content Placeholder 2">
            <a:extLst>
              <a:ext uri="{FF2B5EF4-FFF2-40B4-BE49-F238E27FC236}">
                <a16:creationId xmlns:a16="http://schemas.microsoft.com/office/drawing/2014/main" id="{1E28D306-7320-4403-B5F2-12ED5FEA307D}"/>
              </a:ext>
            </a:extLst>
          </p:cNvPr>
          <p:cNvSpPr>
            <a:spLocks noGrp="1"/>
          </p:cNvSpPr>
          <p:nvPr>
            <p:ph idx="1"/>
          </p:nvPr>
        </p:nvSpPr>
        <p:spPr/>
        <p:txBody>
          <a:bodyPr/>
          <a:lstStyle/>
          <a:p>
            <a:pPr marL="0" indent="0">
              <a:buNone/>
            </a:pPr>
            <a:r>
              <a:rPr lang="en-NZ" dirty="0"/>
              <a:t>Utility</a:t>
            </a:r>
          </a:p>
          <a:p>
            <a:pPr marL="0" indent="0">
              <a:buNone/>
            </a:pPr>
            <a:r>
              <a:rPr lang="en-NZ" dirty="0"/>
              <a:t>“The functionality offered by a product or service to meet a particular need.”</a:t>
            </a:r>
          </a:p>
          <a:p>
            <a:r>
              <a:rPr lang="en-NZ" dirty="0"/>
              <a:t>‘What the service does’</a:t>
            </a:r>
          </a:p>
          <a:p>
            <a:r>
              <a:rPr lang="en-NZ" dirty="0"/>
              <a:t>Is the service fit for purpose </a:t>
            </a:r>
          </a:p>
          <a:p>
            <a:r>
              <a:rPr lang="en-NZ" dirty="0"/>
              <a:t>A service must do what it claims to do i.e. support the performance</a:t>
            </a:r>
          </a:p>
          <a:p>
            <a:r>
              <a:rPr lang="en-NZ" dirty="0"/>
              <a:t>Or it must remove the constraints from the consumer</a:t>
            </a:r>
          </a:p>
          <a:p>
            <a:pPr marL="0" indent="0">
              <a:buNone/>
            </a:pPr>
            <a:endParaRPr lang="en-NZ" dirty="0"/>
          </a:p>
          <a:p>
            <a:pPr marL="0" indent="0">
              <a:buNone/>
            </a:pPr>
            <a:endParaRPr lang="en-NZ" dirty="0"/>
          </a:p>
          <a:p>
            <a:endParaRPr lang="en-NZ" dirty="0"/>
          </a:p>
        </p:txBody>
      </p:sp>
    </p:spTree>
    <p:extLst>
      <p:ext uri="{BB962C8B-B14F-4D97-AF65-F5344CB8AC3E}">
        <p14:creationId xmlns:p14="http://schemas.microsoft.com/office/powerpoint/2010/main" val="3478870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0A028-2CDF-4BF2-B2CE-12399A2FE4F8}"/>
              </a:ext>
            </a:extLst>
          </p:cNvPr>
          <p:cNvSpPr>
            <a:spLocks noGrp="1"/>
          </p:cNvSpPr>
          <p:nvPr>
            <p:ph type="title"/>
          </p:nvPr>
        </p:nvSpPr>
        <p:spPr>
          <a:xfrm>
            <a:off x="643467" y="643467"/>
            <a:ext cx="3363974" cy="1597315"/>
          </a:xfr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a:normAutofit/>
          </a:bodyPr>
          <a:lstStyle/>
          <a:p>
            <a:pPr algn="ctr"/>
            <a:r>
              <a:rPr lang="en-NZ" sz="2800">
                <a:solidFill>
                  <a:schemeClr val="bg1"/>
                </a:solidFill>
              </a:rPr>
              <a:t>Utility and warranty</a:t>
            </a:r>
          </a:p>
        </p:txBody>
      </p:sp>
      <p:sp>
        <p:nvSpPr>
          <p:cNvPr id="3" name="Content Placeholder 2">
            <a:extLst>
              <a:ext uri="{FF2B5EF4-FFF2-40B4-BE49-F238E27FC236}">
                <a16:creationId xmlns:a16="http://schemas.microsoft.com/office/drawing/2014/main" id="{1E28D306-7320-4403-B5F2-12ED5FEA307D}"/>
              </a:ext>
            </a:extLst>
          </p:cNvPr>
          <p:cNvSpPr>
            <a:spLocks noGrp="1"/>
          </p:cNvSpPr>
          <p:nvPr>
            <p:ph idx="1"/>
          </p:nvPr>
        </p:nvSpPr>
        <p:spPr>
          <a:xfrm>
            <a:off x="643468" y="2638044"/>
            <a:ext cx="3363974" cy="3415622"/>
          </a:xfrm>
        </p:spPr>
        <p:txBody>
          <a:bodyPr>
            <a:normAutofit/>
          </a:bodyPr>
          <a:lstStyle/>
          <a:p>
            <a:pPr marL="0" indent="0">
              <a:buNone/>
            </a:pPr>
            <a:r>
              <a:rPr lang="en-NZ" sz="1700">
                <a:solidFill>
                  <a:schemeClr val="bg1"/>
                </a:solidFill>
              </a:rPr>
              <a:t>Warranty</a:t>
            </a:r>
          </a:p>
          <a:p>
            <a:pPr marL="0" indent="0">
              <a:buNone/>
            </a:pPr>
            <a:r>
              <a:rPr lang="en-NZ" sz="1700">
                <a:solidFill>
                  <a:schemeClr val="bg1"/>
                </a:solidFill>
              </a:rPr>
              <a:t>“assurance that a product or service will meet agreed requirements.”</a:t>
            </a:r>
          </a:p>
          <a:p>
            <a:r>
              <a:rPr lang="en-NZ" sz="1700">
                <a:solidFill>
                  <a:schemeClr val="bg1"/>
                </a:solidFill>
              </a:rPr>
              <a:t>How the service performs</a:t>
            </a:r>
          </a:p>
          <a:p>
            <a:r>
              <a:rPr lang="en-NZ" sz="1700">
                <a:solidFill>
                  <a:schemeClr val="bg1"/>
                </a:solidFill>
              </a:rPr>
              <a:t>Often the warranty is documented as part of the service level and agreed upon by consumer and provider</a:t>
            </a:r>
          </a:p>
          <a:p>
            <a:r>
              <a:rPr lang="en-NZ" sz="1700">
                <a:solidFill>
                  <a:schemeClr val="bg1"/>
                </a:solidFill>
              </a:rPr>
              <a:t>Warranty addresses areas such as the availability of the service, security or capacity. </a:t>
            </a:r>
          </a:p>
          <a:p>
            <a:pPr marL="0" indent="0">
              <a:buNone/>
            </a:pPr>
            <a:endParaRPr lang="en-NZ" sz="1700">
              <a:solidFill>
                <a:schemeClr val="bg1"/>
              </a:solidFill>
            </a:endParaRPr>
          </a:p>
          <a:p>
            <a:pPr marL="0" indent="0">
              <a:buNone/>
            </a:pPr>
            <a:endParaRPr lang="en-NZ" sz="1700">
              <a:solidFill>
                <a:schemeClr val="bg1"/>
              </a:solidFill>
            </a:endParaRPr>
          </a:p>
          <a:p>
            <a:pPr marL="0" indent="0">
              <a:buNone/>
            </a:pPr>
            <a:endParaRPr lang="en-NZ" sz="1700">
              <a:solidFill>
                <a:schemeClr val="bg1"/>
              </a:solidFill>
            </a:endParaRPr>
          </a:p>
          <a:p>
            <a:pPr marL="0" indent="0">
              <a:buNone/>
            </a:pPr>
            <a:endParaRPr lang="en-NZ" sz="1700">
              <a:solidFill>
                <a:schemeClr val="bg1"/>
              </a:solidFill>
            </a:endParaRPr>
          </a:p>
          <a:p>
            <a:endParaRPr lang="en-NZ" sz="1700">
              <a:solidFill>
                <a:schemeClr val="bg1"/>
              </a:solidFill>
            </a:endParaRPr>
          </a:p>
        </p:txBody>
      </p:sp>
      <p:pic>
        <p:nvPicPr>
          <p:cNvPr id="1026" name="Picture 2" descr="Image result for utility ITIL">
            <a:extLst>
              <a:ext uri="{FF2B5EF4-FFF2-40B4-BE49-F238E27FC236}">
                <a16:creationId xmlns:a16="http://schemas.microsoft.com/office/drawing/2014/main" id="{EDB17D96-80EF-465E-B9E8-7C20AEAE8B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46751" y="1808365"/>
            <a:ext cx="6683031" cy="324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758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86730C-E703-4CCA-B86F-05EDAD06888D}"/>
              </a:ext>
            </a:extLst>
          </p:cNvPr>
          <p:cNvSpPr>
            <a:spLocks noGrp="1"/>
          </p:cNvSpPr>
          <p:nvPr>
            <p:ph type="title"/>
          </p:nvPr>
        </p:nvSpPr>
        <p:spPr>
          <a:xfrm>
            <a:off x="640079" y="2053641"/>
            <a:ext cx="3669161" cy="276009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NZ">
                <a:solidFill>
                  <a:srgbClr val="FFFFFF"/>
                </a:solidFill>
              </a:rPr>
              <a:t>Summary</a:t>
            </a:r>
          </a:p>
        </p:txBody>
      </p:sp>
      <p:sp>
        <p:nvSpPr>
          <p:cNvPr id="3" name="Content Placeholder 2">
            <a:extLst>
              <a:ext uri="{FF2B5EF4-FFF2-40B4-BE49-F238E27FC236}">
                <a16:creationId xmlns:a16="http://schemas.microsoft.com/office/drawing/2014/main" id="{886B046F-1C43-4878-8044-41695BCDD227}"/>
              </a:ext>
            </a:extLst>
          </p:cNvPr>
          <p:cNvSpPr>
            <a:spLocks noGrp="1"/>
          </p:cNvSpPr>
          <p:nvPr>
            <p:ph idx="1"/>
          </p:nvPr>
        </p:nvSpPr>
        <p:spPr>
          <a:xfrm>
            <a:off x="6090574" y="801866"/>
            <a:ext cx="5306084" cy="5230634"/>
          </a:xfrm>
        </p:spPr>
        <p:txBody>
          <a:bodyPr anchor="ctr">
            <a:noAutofit/>
          </a:bodyPr>
          <a:lstStyle/>
          <a:p>
            <a:pPr marL="0" indent="0">
              <a:buNone/>
            </a:pPr>
            <a:r>
              <a:rPr lang="en-US" sz="2000" b="1" dirty="0">
                <a:solidFill>
                  <a:srgbClr val="000000"/>
                </a:solidFill>
              </a:rPr>
              <a:t>Introduction to ITILv4</a:t>
            </a:r>
          </a:p>
          <a:p>
            <a:pPr lvl="1"/>
            <a:r>
              <a:rPr lang="en-US" sz="1600" dirty="0">
                <a:solidFill>
                  <a:srgbClr val="000000"/>
                </a:solidFill>
              </a:rPr>
              <a:t>Why you would study it</a:t>
            </a:r>
          </a:p>
          <a:p>
            <a:pPr lvl="1"/>
            <a:r>
              <a:rPr lang="en-US" sz="1600" dirty="0">
                <a:solidFill>
                  <a:srgbClr val="000000"/>
                </a:solidFill>
              </a:rPr>
              <a:t>It's relevance to industry</a:t>
            </a:r>
          </a:p>
          <a:p>
            <a:pPr lvl="1"/>
            <a:r>
              <a:rPr lang="en-US" sz="1600" dirty="0">
                <a:solidFill>
                  <a:srgbClr val="000000"/>
                </a:solidFill>
              </a:rPr>
              <a:t>Definition of ITIL</a:t>
            </a:r>
          </a:p>
          <a:p>
            <a:pPr marL="457200" lvl="1" indent="0">
              <a:buNone/>
            </a:pPr>
            <a:endParaRPr lang="en-US" sz="1600" dirty="0">
              <a:solidFill>
                <a:srgbClr val="000000"/>
              </a:solidFill>
            </a:endParaRPr>
          </a:p>
          <a:p>
            <a:pPr marL="0" indent="0">
              <a:buNone/>
            </a:pPr>
            <a:r>
              <a:rPr lang="en-US" sz="2000" b="1" dirty="0">
                <a:solidFill>
                  <a:srgbClr val="000000"/>
                </a:solidFill>
              </a:rPr>
              <a:t>ITIL Structure</a:t>
            </a:r>
          </a:p>
          <a:p>
            <a:pPr lvl="1"/>
            <a:r>
              <a:rPr lang="en-US" sz="1600" dirty="0">
                <a:solidFill>
                  <a:srgbClr val="000000"/>
                </a:solidFill>
              </a:rPr>
              <a:t>The service value system and components</a:t>
            </a:r>
          </a:p>
          <a:p>
            <a:pPr marL="457200" lvl="1" indent="0">
              <a:buNone/>
            </a:pPr>
            <a:endParaRPr lang="en-US" sz="1600" dirty="0">
              <a:solidFill>
                <a:srgbClr val="000000"/>
              </a:solidFill>
            </a:endParaRPr>
          </a:p>
          <a:p>
            <a:pPr marL="0" indent="0">
              <a:buNone/>
            </a:pPr>
            <a:r>
              <a:rPr lang="en-US" sz="2000" b="1" dirty="0">
                <a:solidFill>
                  <a:srgbClr val="000000"/>
                </a:solidFill>
              </a:rPr>
              <a:t>The 4 dimensions of service management</a:t>
            </a:r>
          </a:p>
          <a:p>
            <a:pPr marL="0" indent="0">
              <a:buNone/>
            </a:pPr>
            <a:endParaRPr lang="en-US" sz="2000" dirty="0">
              <a:solidFill>
                <a:srgbClr val="000000"/>
              </a:solidFill>
            </a:endParaRPr>
          </a:p>
          <a:p>
            <a:pPr marL="0" indent="0">
              <a:buNone/>
            </a:pPr>
            <a:r>
              <a:rPr lang="en-US" sz="2000" b="1" dirty="0">
                <a:solidFill>
                  <a:srgbClr val="000000"/>
                </a:solidFill>
              </a:rPr>
              <a:t>ITIL guiding principles</a:t>
            </a:r>
          </a:p>
          <a:p>
            <a:pPr marL="0" indent="0">
              <a:buNone/>
            </a:pPr>
            <a:endParaRPr lang="en-US" sz="2000" dirty="0">
              <a:solidFill>
                <a:srgbClr val="000000"/>
              </a:solidFill>
            </a:endParaRPr>
          </a:p>
          <a:p>
            <a:pPr marL="0" indent="0">
              <a:buNone/>
            </a:pPr>
            <a:r>
              <a:rPr lang="en-US" sz="2000" b="1" dirty="0">
                <a:solidFill>
                  <a:srgbClr val="000000"/>
                </a:solidFill>
              </a:rPr>
              <a:t>Service value chain </a:t>
            </a:r>
          </a:p>
          <a:p>
            <a:pPr marL="0" indent="0">
              <a:buNone/>
            </a:pPr>
            <a:endParaRPr lang="en-US" sz="2000" dirty="0">
              <a:solidFill>
                <a:srgbClr val="000000"/>
              </a:solidFill>
            </a:endParaRPr>
          </a:p>
          <a:p>
            <a:pPr marL="0" indent="0">
              <a:buNone/>
            </a:pPr>
            <a:r>
              <a:rPr lang="en-US" sz="2000" b="1" dirty="0">
                <a:solidFill>
                  <a:srgbClr val="000000"/>
                </a:solidFill>
              </a:rPr>
              <a:t>Key concepts of service management</a:t>
            </a:r>
            <a:endParaRPr lang="en-NZ" sz="2000" b="1" dirty="0">
              <a:solidFill>
                <a:srgbClr val="000000"/>
              </a:solidFill>
            </a:endParaRPr>
          </a:p>
        </p:txBody>
      </p:sp>
    </p:spTree>
    <p:extLst>
      <p:ext uri="{BB962C8B-B14F-4D97-AF65-F5344CB8AC3E}">
        <p14:creationId xmlns:p14="http://schemas.microsoft.com/office/powerpoint/2010/main" val="124057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23D343-5972-46A5-B25A-316C80419F4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NZ" sz="2600">
                <a:solidFill>
                  <a:srgbClr val="FFFFFF"/>
                </a:solidFill>
              </a:rPr>
              <a:t>ITIL structure	</a:t>
            </a:r>
          </a:p>
        </p:txBody>
      </p:sp>
      <p:pic>
        <p:nvPicPr>
          <p:cNvPr id="4" name="Picture 2" descr="Image result for ITIL practices">
            <a:extLst>
              <a:ext uri="{FF2B5EF4-FFF2-40B4-BE49-F238E27FC236}">
                <a16:creationId xmlns:a16="http://schemas.microsoft.com/office/drawing/2014/main" id="{0CF76936-07D8-44F9-BC39-4208A0CB34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07" r="1" b="18143"/>
          <a:stretch/>
        </p:blipFill>
        <p:spPr bwMode="auto">
          <a:xfrm rot="21600000">
            <a:off x="3767909" y="1067013"/>
            <a:ext cx="7458890" cy="35837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AB58C0C-E2D0-4037-B41B-705A1359E215}"/>
              </a:ext>
            </a:extLst>
          </p:cNvPr>
          <p:cNvSpPr>
            <a:spLocks noGrp="1"/>
          </p:cNvSpPr>
          <p:nvPr>
            <p:ph idx="1"/>
          </p:nvPr>
        </p:nvSpPr>
        <p:spPr>
          <a:xfrm>
            <a:off x="4038600" y="5021507"/>
            <a:ext cx="7188199" cy="1292090"/>
          </a:xfrm>
        </p:spPr>
        <p:txBody>
          <a:bodyPr>
            <a:normAutofit/>
          </a:bodyPr>
          <a:lstStyle/>
          <a:p>
            <a:pPr marL="0" indent="0">
              <a:buNone/>
            </a:pPr>
            <a:r>
              <a:rPr lang="en-NZ" sz="1800" dirty="0"/>
              <a:t>The first key of ITIL is:</a:t>
            </a:r>
          </a:p>
          <a:p>
            <a:pPr lvl="2"/>
            <a:r>
              <a:rPr lang="en-NZ" sz="1800" dirty="0"/>
              <a:t>The ITIL service value chain (SVS)</a:t>
            </a:r>
          </a:p>
          <a:p>
            <a:pPr marL="914400" lvl="2" indent="0">
              <a:buNone/>
            </a:pPr>
            <a:endParaRPr lang="en-NZ" sz="1800" dirty="0"/>
          </a:p>
        </p:txBody>
      </p:sp>
      <p:sp>
        <p:nvSpPr>
          <p:cNvPr id="5" name="Rectangle 4">
            <a:extLst>
              <a:ext uri="{FF2B5EF4-FFF2-40B4-BE49-F238E27FC236}">
                <a16:creationId xmlns:a16="http://schemas.microsoft.com/office/drawing/2014/main" id="{A465C344-5C6F-4B64-B126-636E32905C00}"/>
              </a:ext>
            </a:extLst>
          </p:cNvPr>
          <p:cNvSpPr/>
          <p:nvPr/>
        </p:nvSpPr>
        <p:spPr>
          <a:xfrm>
            <a:off x="2066110" y="6414254"/>
            <a:ext cx="1407758"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a:t>
            </a:r>
            <a:endParaRPr lang="en-NZ" sz="1200" dirty="0">
              <a:solidFill>
                <a:schemeClr val="bg1">
                  <a:lumMod val="50000"/>
                </a:schemeClr>
              </a:solidFill>
            </a:endParaRPr>
          </a:p>
        </p:txBody>
      </p:sp>
      <p:pic>
        <p:nvPicPr>
          <p:cNvPr id="2050" name="Picture 2" descr="Image result for DevOps">
            <a:hlinkClick r:id="rId4"/>
            <a:extLst>
              <a:ext uri="{FF2B5EF4-FFF2-40B4-BE49-F238E27FC236}">
                <a16:creationId xmlns:a16="http://schemas.microsoft.com/office/drawing/2014/main" id="{EFE7EA6B-4BE4-42B3-BBA1-28C2719BE1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5280" y="203886"/>
            <a:ext cx="2097814" cy="1079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gile">
            <a:hlinkClick r:id="rId6"/>
            <a:extLst>
              <a:ext uri="{FF2B5EF4-FFF2-40B4-BE49-F238E27FC236}">
                <a16:creationId xmlns:a16="http://schemas.microsoft.com/office/drawing/2014/main" id="{04D3B327-48BF-4388-9802-337B4800AA8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815" r="19962" b="6470"/>
          <a:stretch/>
        </p:blipFill>
        <p:spPr bwMode="auto">
          <a:xfrm>
            <a:off x="9820910" y="5079165"/>
            <a:ext cx="2179589" cy="161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F1BD64A-CB25-4521-B628-826BDB2CB7F3}"/>
              </a:ext>
            </a:extLst>
          </p:cNvPr>
          <p:cNvPicPr>
            <a:picLocks noChangeAspect="1"/>
          </p:cNvPicPr>
          <p:nvPr/>
        </p:nvPicPr>
        <p:blipFill>
          <a:blip r:embed="rId8"/>
          <a:stretch>
            <a:fillRect/>
          </a:stretch>
        </p:blipFill>
        <p:spPr>
          <a:xfrm>
            <a:off x="4126687" y="5325219"/>
            <a:ext cx="723620" cy="607990"/>
          </a:xfrm>
          <a:prstGeom prst="rect">
            <a:avLst/>
          </a:prstGeom>
        </p:spPr>
      </p:pic>
    </p:spTree>
    <p:extLst>
      <p:ext uri="{BB962C8B-B14F-4D97-AF65-F5344CB8AC3E}">
        <p14:creationId xmlns:p14="http://schemas.microsoft.com/office/powerpoint/2010/main" val="34034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178A8D-23E3-4093-A2DE-35DB2D86F56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NZ" sz="2600">
                <a:solidFill>
                  <a:srgbClr val="FFFFFF"/>
                </a:solidFill>
              </a:rPr>
              <a:t>ITIL structure</a:t>
            </a:r>
          </a:p>
        </p:txBody>
      </p:sp>
      <p:pic>
        <p:nvPicPr>
          <p:cNvPr id="1026" name="Picture 2" descr="Image result for ITIL 4 dimensions model">
            <a:extLst>
              <a:ext uri="{FF2B5EF4-FFF2-40B4-BE49-F238E27FC236}">
                <a16:creationId xmlns:a16="http://schemas.microsoft.com/office/drawing/2014/main" id="{162896C3-97A9-4AF3-AC0E-BDAC43BE12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8732" y="478074"/>
            <a:ext cx="7188199" cy="50804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2A816783-460E-41E0-9B04-B616DEFDE4E2}"/>
              </a:ext>
            </a:extLst>
          </p:cNvPr>
          <p:cNvSpPr>
            <a:spLocks noGrp="1"/>
          </p:cNvSpPr>
          <p:nvPr>
            <p:ph idx="1"/>
          </p:nvPr>
        </p:nvSpPr>
        <p:spPr>
          <a:xfrm>
            <a:off x="6608618" y="5571470"/>
            <a:ext cx="7188199" cy="870305"/>
          </a:xfrm>
        </p:spPr>
        <p:txBody>
          <a:bodyPr>
            <a:normAutofit/>
          </a:bodyPr>
          <a:lstStyle/>
          <a:p>
            <a:pPr marL="0" indent="0">
              <a:buNone/>
            </a:pPr>
            <a:r>
              <a:rPr lang="en-NZ" sz="1800" dirty="0"/>
              <a:t>The second key of ITIL is:</a:t>
            </a:r>
          </a:p>
          <a:p>
            <a:pPr lvl="2"/>
            <a:r>
              <a:rPr lang="en-NZ" sz="1800" dirty="0"/>
              <a:t>The four dimensions model</a:t>
            </a:r>
          </a:p>
          <a:p>
            <a:pPr marL="914400" lvl="2" indent="0">
              <a:buNone/>
            </a:pPr>
            <a:endParaRPr lang="en-NZ" sz="1800" dirty="0"/>
          </a:p>
        </p:txBody>
      </p:sp>
      <p:pic>
        <p:nvPicPr>
          <p:cNvPr id="8" name="Picture 7">
            <a:extLst>
              <a:ext uri="{FF2B5EF4-FFF2-40B4-BE49-F238E27FC236}">
                <a16:creationId xmlns:a16="http://schemas.microsoft.com/office/drawing/2014/main" id="{B163CB3D-5275-45F3-A16A-A685071BE01D}"/>
              </a:ext>
            </a:extLst>
          </p:cNvPr>
          <p:cNvPicPr>
            <a:picLocks noChangeAspect="1"/>
          </p:cNvPicPr>
          <p:nvPr/>
        </p:nvPicPr>
        <p:blipFill>
          <a:blip r:embed="rId4"/>
          <a:stretch>
            <a:fillRect/>
          </a:stretch>
        </p:blipFill>
        <p:spPr>
          <a:xfrm>
            <a:off x="6743700" y="5929834"/>
            <a:ext cx="723620" cy="607990"/>
          </a:xfrm>
          <a:prstGeom prst="rect">
            <a:avLst/>
          </a:prstGeom>
        </p:spPr>
      </p:pic>
      <p:sp>
        <p:nvSpPr>
          <p:cNvPr id="9" name="Rectangle 8">
            <a:extLst>
              <a:ext uri="{FF2B5EF4-FFF2-40B4-BE49-F238E27FC236}">
                <a16:creationId xmlns:a16="http://schemas.microsoft.com/office/drawing/2014/main" id="{1F6C057F-846C-4638-8FC8-729303B35379}"/>
              </a:ext>
            </a:extLst>
          </p:cNvPr>
          <p:cNvSpPr/>
          <p:nvPr/>
        </p:nvSpPr>
        <p:spPr>
          <a:xfrm>
            <a:off x="2122265" y="6441775"/>
            <a:ext cx="1407758"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a:t>
            </a:r>
            <a:endParaRPr lang="en-NZ" sz="1200" dirty="0">
              <a:solidFill>
                <a:schemeClr val="bg1">
                  <a:lumMod val="50000"/>
                </a:schemeClr>
              </a:solidFill>
            </a:endParaRPr>
          </a:p>
        </p:txBody>
      </p:sp>
    </p:spTree>
    <p:extLst>
      <p:ext uri="{BB962C8B-B14F-4D97-AF65-F5344CB8AC3E}">
        <p14:creationId xmlns:p14="http://schemas.microsoft.com/office/powerpoint/2010/main" val="13670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D0DD6-FB91-4B9E-8435-DE4C3D73AFE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algn="ctr"/>
            <a:r>
              <a:rPr lang="en-US" sz="2600" kern="1200">
                <a:solidFill>
                  <a:srgbClr val="FFFFFF"/>
                </a:solidFill>
                <a:latin typeface="+mj-lt"/>
                <a:ea typeface="+mj-ea"/>
                <a:cs typeface="+mj-cs"/>
              </a:rPr>
              <a:t>SVS</a:t>
            </a:r>
          </a:p>
        </p:txBody>
      </p:sp>
      <p:pic>
        <p:nvPicPr>
          <p:cNvPr id="4" name="Picture 2" descr="Image result for ITIL practices">
            <a:extLst>
              <a:ext uri="{FF2B5EF4-FFF2-40B4-BE49-F238E27FC236}">
                <a16:creationId xmlns:a16="http://schemas.microsoft.com/office/drawing/2014/main" id="{04B115FD-8DB2-486B-A8DD-5C3C920C37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07" r="1" b="18143"/>
          <a:stretch/>
        </p:blipFill>
        <p:spPr bwMode="auto">
          <a:xfrm>
            <a:off x="3737279" y="1473693"/>
            <a:ext cx="8139272" cy="39106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913047-7EFA-412D-A111-5358BDEBF186}"/>
              </a:ext>
            </a:extLst>
          </p:cNvPr>
          <p:cNvSpPr txBox="1"/>
          <p:nvPr/>
        </p:nvSpPr>
        <p:spPr>
          <a:xfrm>
            <a:off x="4004329" y="2514600"/>
            <a:ext cx="1111827" cy="369332"/>
          </a:xfrm>
          <a:prstGeom prst="rect">
            <a:avLst/>
          </a:prstGeom>
          <a:noFill/>
        </p:spPr>
        <p:txBody>
          <a:bodyPr wrap="square" rtlCol="0">
            <a:spAutoFit/>
          </a:bodyPr>
          <a:lstStyle/>
          <a:p>
            <a:r>
              <a:rPr lang="en-NZ" dirty="0"/>
              <a:t>Input</a:t>
            </a:r>
          </a:p>
        </p:txBody>
      </p:sp>
      <p:sp>
        <p:nvSpPr>
          <p:cNvPr id="6" name="TextBox 5">
            <a:extLst>
              <a:ext uri="{FF2B5EF4-FFF2-40B4-BE49-F238E27FC236}">
                <a16:creationId xmlns:a16="http://schemas.microsoft.com/office/drawing/2014/main" id="{74B9F784-C46D-42E3-98B4-D195E984EE79}"/>
              </a:ext>
            </a:extLst>
          </p:cNvPr>
          <p:cNvSpPr txBox="1"/>
          <p:nvPr/>
        </p:nvSpPr>
        <p:spPr>
          <a:xfrm>
            <a:off x="10759440" y="2514600"/>
            <a:ext cx="934720" cy="369332"/>
          </a:xfrm>
          <a:prstGeom prst="rect">
            <a:avLst/>
          </a:prstGeom>
          <a:noFill/>
        </p:spPr>
        <p:txBody>
          <a:bodyPr wrap="square" rtlCol="0">
            <a:spAutoFit/>
          </a:bodyPr>
          <a:lstStyle/>
          <a:p>
            <a:r>
              <a:rPr lang="en-NZ" dirty="0"/>
              <a:t>Output</a:t>
            </a:r>
          </a:p>
        </p:txBody>
      </p:sp>
      <p:sp>
        <p:nvSpPr>
          <p:cNvPr id="10" name="Rectangle 9">
            <a:extLst>
              <a:ext uri="{FF2B5EF4-FFF2-40B4-BE49-F238E27FC236}">
                <a16:creationId xmlns:a16="http://schemas.microsoft.com/office/drawing/2014/main" id="{0A42A4F3-D18A-4560-A76C-AF7AA9C0A9E5}"/>
              </a:ext>
            </a:extLst>
          </p:cNvPr>
          <p:cNvSpPr/>
          <p:nvPr/>
        </p:nvSpPr>
        <p:spPr>
          <a:xfrm>
            <a:off x="2171539" y="6465054"/>
            <a:ext cx="1407758"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a:t>
            </a:r>
            <a:endParaRPr lang="en-NZ" sz="1200" dirty="0">
              <a:solidFill>
                <a:schemeClr val="bg1">
                  <a:lumMod val="50000"/>
                </a:schemeClr>
              </a:solidFill>
            </a:endParaRPr>
          </a:p>
        </p:txBody>
      </p:sp>
    </p:spTree>
    <p:extLst>
      <p:ext uri="{BB962C8B-B14F-4D97-AF65-F5344CB8AC3E}">
        <p14:creationId xmlns:p14="http://schemas.microsoft.com/office/powerpoint/2010/main" val="227660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5DB8-1EE3-475D-AD16-49BAB30DDDE9}"/>
              </a:ext>
            </a:extLst>
          </p:cNvPr>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NZ" dirty="0"/>
              <a:t>SVS components </a:t>
            </a:r>
          </a:p>
        </p:txBody>
      </p:sp>
      <p:graphicFrame>
        <p:nvGraphicFramePr>
          <p:cNvPr id="4" name="Table 3">
            <a:extLst>
              <a:ext uri="{FF2B5EF4-FFF2-40B4-BE49-F238E27FC236}">
                <a16:creationId xmlns:a16="http://schemas.microsoft.com/office/drawing/2014/main" id="{221FB154-167B-4A99-B396-BB6BDB9EE5B6}"/>
              </a:ext>
            </a:extLst>
          </p:cNvPr>
          <p:cNvGraphicFramePr>
            <a:graphicFrameLocks noGrp="1"/>
          </p:cNvGraphicFramePr>
          <p:nvPr>
            <p:extLst>
              <p:ext uri="{D42A27DB-BD31-4B8C-83A1-F6EECF244321}">
                <p14:modId xmlns:p14="http://schemas.microsoft.com/office/powerpoint/2010/main" val="1994617189"/>
              </p:ext>
            </p:extLst>
          </p:nvPr>
        </p:nvGraphicFramePr>
        <p:xfrm>
          <a:off x="838200" y="1767840"/>
          <a:ext cx="5582920" cy="4725034"/>
        </p:xfrm>
        <a:graphic>
          <a:graphicData uri="http://schemas.openxmlformats.org/drawingml/2006/table">
            <a:tbl>
              <a:tblPr firstRow="1" bandRow="1">
                <a:tableStyleId>{5C22544A-7EE6-4342-B048-85BDC9FD1C3A}</a:tableStyleId>
              </a:tblPr>
              <a:tblGrid>
                <a:gridCol w="1838874">
                  <a:extLst>
                    <a:ext uri="{9D8B030D-6E8A-4147-A177-3AD203B41FA5}">
                      <a16:colId xmlns:a16="http://schemas.microsoft.com/office/drawing/2014/main" val="2353474645"/>
                    </a:ext>
                  </a:extLst>
                </a:gridCol>
                <a:gridCol w="3744046">
                  <a:extLst>
                    <a:ext uri="{9D8B030D-6E8A-4147-A177-3AD203B41FA5}">
                      <a16:colId xmlns:a16="http://schemas.microsoft.com/office/drawing/2014/main" val="2636017533"/>
                    </a:ext>
                  </a:extLst>
                </a:gridCol>
              </a:tblGrid>
              <a:tr h="641181">
                <a:tc>
                  <a:txBody>
                    <a:bodyPr/>
                    <a:lstStyle/>
                    <a:p>
                      <a:r>
                        <a:rPr lang="en-NZ" dirty="0"/>
                        <a:t>SVS component</a:t>
                      </a:r>
                    </a:p>
                  </a:txBody>
                  <a:tcPr/>
                </a:tc>
                <a:tc>
                  <a:txBody>
                    <a:bodyPr/>
                    <a:lstStyle/>
                    <a:p>
                      <a:endParaRPr lang="en-NZ"/>
                    </a:p>
                  </a:txBody>
                  <a:tcPr/>
                </a:tc>
                <a:extLst>
                  <a:ext uri="{0D108BD9-81ED-4DB2-BD59-A6C34878D82A}">
                    <a16:rowId xmlns:a16="http://schemas.microsoft.com/office/drawing/2014/main" val="3561450702"/>
                  </a:ext>
                </a:extLst>
              </a:tr>
              <a:tr h="1190765">
                <a:tc>
                  <a:txBody>
                    <a:bodyPr/>
                    <a:lstStyle/>
                    <a:p>
                      <a:r>
                        <a:rPr lang="en-NZ" dirty="0"/>
                        <a:t>Guiding principles</a:t>
                      </a:r>
                    </a:p>
                  </a:txBody>
                  <a:tcPr/>
                </a:tc>
                <a:tc>
                  <a:txBody>
                    <a:bodyPr/>
                    <a:lstStyle/>
                    <a:p>
                      <a:r>
                        <a:rPr lang="en-NZ" dirty="0"/>
                        <a:t>Recommendations that guide an organisation in all circumstances, regardless of changes.</a:t>
                      </a:r>
                    </a:p>
                  </a:txBody>
                  <a:tcPr/>
                </a:tc>
                <a:extLst>
                  <a:ext uri="{0D108BD9-81ED-4DB2-BD59-A6C34878D82A}">
                    <a16:rowId xmlns:a16="http://schemas.microsoft.com/office/drawing/2014/main" val="170076451"/>
                  </a:ext>
                </a:extLst>
              </a:tr>
              <a:tr h="641181">
                <a:tc>
                  <a:txBody>
                    <a:bodyPr/>
                    <a:lstStyle/>
                    <a:p>
                      <a:r>
                        <a:rPr lang="en-NZ" dirty="0"/>
                        <a:t>Governance</a:t>
                      </a:r>
                    </a:p>
                  </a:txBody>
                  <a:tcPr/>
                </a:tc>
                <a:tc>
                  <a:txBody>
                    <a:bodyPr/>
                    <a:lstStyle/>
                    <a:p>
                      <a:r>
                        <a:rPr lang="en-NZ" dirty="0"/>
                        <a:t>The means by which the organisation is directed.</a:t>
                      </a:r>
                    </a:p>
                  </a:txBody>
                  <a:tcPr/>
                </a:tc>
                <a:extLst>
                  <a:ext uri="{0D108BD9-81ED-4DB2-BD59-A6C34878D82A}">
                    <a16:rowId xmlns:a16="http://schemas.microsoft.com/office/drawing/2014/main" val="974481095"/>
                  </a:ext>
                </a:extLst>
              </a:tr>
              <a:tr h="641181">
                <a:tc>
                  <a:txBody>
                    <a:bodyPr/>
                    <a:lstStyle/>
                    <a:p>
                      <a:r>
                        <a:rPr lang="en-NZ" dirty="0"/>
                        <a:t>Service value chain</a:t>
                      </a:r>
                    </a:p>
                  </a:txBody>
                  <a:tcPr/>
                </a:tc>
                <a:tc>
                  <a:txBody>
                    <a:bodyPr/>
                    <a:lstStyle/>
                    <a:p>
                      <a:r>
                        <a:rPr lang="en-NZ" dirty="0"/>
                        <a:t>The activities done to create products and services. </a:t>
                      </a:r>
                    </a:p>
                  </a:txBody>
                  <a:tcPr/>
                </a:tc>
                <a:extLst>
                  <a:ext uri="{0D108BD9-81ED-4DB2-BD59-A6C34878D82A}">
                    <a16:rowId xmlns:a16="http://schemas.microsoft.com/office/drawing/2014/main" val="1494122142"/>
                  </a:ext>
                </a:extLst>
              </a:tr>
              <a:tr h="694753">
                <a:tc>
                  <a:txBody>
                    <a:bodyPr/>
                    <a:lstStyle/>
                    <a:p>
                      <a:r>
                        <a:rPr lang="en-NZ" dirty="0"/>
                        <a:t>Practices</a:t>
                      </a:r>
                    </a:p>
                  </a:txBody>
                  <a:tcPr/>
                </a:tc>
                <a:tc>
                  <a:txBody>
                    <a:bodyPr/>
                    <a:lstStyle/>
                    <a:p>
                      <a:r>
                        <a:rPr lang="en-NZ" dirty="0"/>
                        <a:t>The organisational practices for daily work and operation. </a:t>
                      </a:r>
                    </a:p>
                  </a:txBody>
                  <a:tcPr/>
                </a:tc>
                <a:extLst>
                  <a:ext uri="{0D108BD9-81ED-4DB2-BD59-A6C34878D82A}">
                    <a16:rowId xmlns:a16="http://schemas.microsoft.com/office/drawing/2014/main" val="765224604"/>
                  </a:ext>
                </a:extLst>
              </a:tr>
              <a:tr h="915973">
                <a:tc>
                  <a:txBody>
                    <a:bodyPr/>
                    <a:lstStyle/>
                    <a:p>
                      <a:r>
                        <a:rPr lang="en-NZ" dirty="0"/>
                        <a:t>Continual improvement</a:t>
                      </a:r>
                    </a:p>
                  </a:txBody>
                  <a:tcPr/>
                </a:tc>
                <a:tc>
                  <a:txBody>
                    <a:bodyPr/>
                    <a:lstStyle/>
                    <a:p>
                      <a:r>
                        <a:rPr lang="en-NZ" dirty="0"/>
                        <a:t>An activity performed at all levels to ensure quality performance. </a:t>
                      </a:r>
                    </a:p>
                  </a:txBody>
                  <a:tcPr/>
                </a:tc>
                <a:extLst>
                  <a:ext uri="{0D108BD9-81ED-4DB2-BD59-A6C34878D82A}">
                    <a16:rowId xmlns:a16="http://schemas.microsoft.com/office/drawing/2014/main" val="1333642400"/>
                  </a:ext>
                </a:extLst>
              </a:tr>
            </a:tbl>
          </a:graphicData>
        </a:graphic>
      </p:graphicFrame>
      <p:pic>
        <p:nvPicPr>
          <p:cNvPr id="5" name="Picture 2" descr="Image result for ITIL practices">
            <a:extLst>
              <a:ext uri="{FF2B5EF4-FFF2-40B4-BE49-F238E27FC236}">
                <a16:creationId xmlns:a16="http://schemas.microsoft.com/office/drawing/2014/main" id="{55513590-0B0D-4368-AC90-0BD76343F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07" r="1" b="18143"/>
          <a:stretch/>
        </p:blipFill>
        <p:spPr bwMode="auto">
          <a:xfrm>
            <a:off x="6608142" y="1936290"/>
            <a:ext cx="4745658" cy="22801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3CD444-1076-4529-8B7D-6E0BEE062CE9}"/>
              </a:ext>
            </a:extLst>
          </p:cNvPr>
          <p:cNvSpPr txBox="1"/>
          <p:nvPr/>
        </p:nvSpPr>
        <p:spPr>
          <a:xfrm>
            <a:off x="6918960" y="5049520"/>
            <a:ext cx="4434840" cy="923330"/>
          </a:xfrm>
          <a:prstGeom prst="rect">
            <a:avLst/>
          </a:prstGeom>
          <a:noFill/>
        </p:spPr>
        <p:txBody>
          <a:bodyPr wrap="square" rtlCol="0">
            <a:spAutoFit/>
          </a:bodyPr>
          <a:lstStyle/>
          <a:p>
            <a:r>
              <a:rPr lang="en-NZ" dirty="0"/>
              <a:t>“The ITIL SVS describes how all the components and activities work together as a system to enable value creation. </a:t>
            </a:r>
          </a:p>
        </p:txBody>
      </p:sp>
      <p:sp>
        <p:nvSpPr>
          <p:cNvPr id="7" name="Rectangle 6">
            <a:extLst>
              <a:ext uri="{FF2B5EF4-FFF2-40B4-BE49-F238E27FC236}">
                <a16:creationId xmlns:a16="http://schemas.microsoft.com/office/drawing/2014/main" id="{A9584C48-964E-4A6D-8D2D-3F087D036A82}"/>
              </a:ext>
            </a:extLst>
          </p:cNvPr>
          <p:cNvSpPr/>
          <p:nvPr/>
        </p:nvSpPr>
        <p:spPr>
          <a:xfrm>
            <a:off x="10336350" y="6463028"/>
            <a:ext cx="1713931" cy="276999"/>
          </a:xfrm>
          <a:prstGeom prst="rect">
            <a:avLst/>
          </a:prstGeom>
        </p:spPr>
        <p:txBody>
          <a:bodyPr wrap="none">
            <a:spAutoFit/>
          </a:bodyPr>
          <a:lstStyle/>
          <a:p>
            <a:r>
              <a:rPr lang="en-US" sz="1200" dirty="0">
                <a:solidFill>
                  <a:schemeClr val="bg1">
                    <a:lumMod val="50000"/>
                  </a:schemeClr>
                </a:solidFill>
                <a:latin typeface="Century Gothic" panose="020B0502020202020204" pitchFamily="34" charset="0"/>
              </a:rPr>
              <a:t>Axelos, 2019, p.36-37</a:t>
            </a:r>
            <a:endParaRPr lang="en-NZ" sz="1200" dirty="0">
              <a:solidFill>
                <a:schemeClr val="bg1">
                  <a:lumMod val="50000"/>
                </a:schemeClr>
              </a:solidFill>
            </a:endParaRPr>
          </a:p>
        </p:txBody>
      </p:sp>
    </p:spTree>
    <p:extLst>
      <p:ext uri="{BB962C8B-B14F-4D97-AF65-F5344CB8AC3E}">
        <p14:creationId xmlns:p14="http://schemas.microsoft.com/office/powerpoint/2010/main" val="146538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B849B6-8490-4C71-A007-C8DF9541BE0B}"/>
              </a:ext>
            </a:extLst>
          </p:cNvPr>
          <p:cNvSpPr>
            <a:spLocks noGrp="1"/>
          </p:cNvSpPr>
          <p:nvPr>
            <p:ph type="title"/>
          </p:nvPr>
        </p:nvSpPr>
        <p:spPr>
          <a:xfrm>
            <a:off x="4384039" y="365125"/>
            <a:ext cx="7164493" cy="1325563"/>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NZ"/>
              <a:t>Opportunity and demand</a:t>
            </a:r>
          </a:p>
        </p:txBody>
      </p:sp>
      <p:pic>
        <p:nvPicPr>
          <p:cNvPr id="7" name="Picture 2" descr="Image result for ITIL practices">
            <a:extLst>
              <a:ext uri="{FF2B5EF4-FFF2-40B4-BE49-F238E27FC236}">
                <a16:creationId xmlns:a16="http://schemas.microsoft.com/office/drawing/2014/main" id="{EC0D95B2-5A60-48D5-827D-9A283A6657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07" r="1" b="18143"/>
          <a:stretch/>
        </p:blipFill>
        <p:spPr bwMode="auto">
          <a:xfrm>
            <a:off x="480060" y="2605738"/>
            <a:ext cx="3425957" cy="16460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D263DE-2AF5-4E9D-983D-6F86A34BC9F8}"/>
              </a:ext>
            </a:extLst>
          </p:cNvPr>
          <p:cNvSpPr/>
          <p:nvPr/>
        </p:nvSpPr>
        <p:spPr>
          <a:xfrm>
            <a:off x="10336350" y="6463028"/>
            <a:ext cx="1492716" cy="276999"/>
          </a:xfrm>
          <a:prstGeom prst="rect">
            <a:avLst/>
          </a:prstGeom>
        </p:spPr>
        <p:txBody>
          <a:bodyPr wrap="none">
            <a:spAutoFit/>
          </a:bodyPr>
          <a:lstStyle/>
          <a:p>
            <a:pPr>
              <a:spcAft>
                <a:spcPts val="600"/>
              </a:spcAft>
            </a:pPr>
            <a:r>
              <a:rPr lang="en-US" sz="1200" dirty="0">
                <a:solidFill>
                  <a:schemeClr val="bg1">
                    <a:lumMod val="50000"/>
                  </a:schemeClr>
                </a:solidFill>
                <a:latin typeface="Century Gothic" panose="020B0502020202020204" pitchFamily="34" charset="0"/>
              </a:rPr>
              <a:t>Axelos, 2019, p.38</a:t>
            </a:r>
            <a:endParaRPr lang="en-NZ" sz="1200">
              <a:solidFill>
                <a:schemeClr val="bg1">
                  <a:lumMod val="50000"/>
                </a:schemeClr>
              </a:solidFill>
            </a:endParaRPr>
          </a:p>
        </p:txBody>
      </p:sp>
      <p:graphicFrame>
        <p:nvGraphicFramePr>
          <p:cNvPr id="6" name="Content Placeholder 2">
            <a:extLst>
              <a:ext uri="{FF2B5EF4-FFF2-40B4-BE49-F238E27FC236}">
                <a16:creationId xmlns:a16="http://schemas.microsoft.com/office/drawing/2014/main" id="{7D393D7A-098D-4A39-9F1A-6CDA281FE08F}"/>
              </a:ext>
            </a:extLst>
          </p:cNvPr>
          <p:cNvGraphicFramePr>
            <a:graphicFrameLocks noGrp="1"/>
          </p:cNvGraphicFramePr>
          <p:nvPr>
            <p:ph idx="1"/>
            <p:extLst>
              <p:ext uri="{D42A27DB-BD31-4B8C-83A1-F6EECF244321}">
                <p14:modId xmlns:p14="http://schemas.microsoft.com/office/powerpoint/2010/main" val="2305553661"/>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81964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02CC42-B0A3-4D01-81AC-D65AE43A6159}">
  <we:reference id="wa104381637" version="1.0.0.0" store="en-US" storeType="OMEX"/>
  <we:alternateReferences>
    <we:reference id="wa104381637" version="1.0.0.0" store="WA10438163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5148</Words>
  <Application>Microsoft Office PowerPoint</Application>
  <PresentationFormat>Widescreen</PresentationFormat>
  <Paragraphs>525</Paragraphs>
  <Slides>46</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Century Gothic</vt:lpstr>
      <vt:lpstr>Impact</vt:lpstr>
      <vt:lpstr>Office Theme</vt:lpstr>
      <vt:lpstr>ITILv4</vt:lpstr>
      <vt:lpstr>Introduction</vt:lpstr>
      <vt:lpstr>Who is ITIL relevant to?  Why study it?</vt:lpstr>
      <vt:lpstr>What is ITIL</vt:lpstr>
      <vt:lpstr>ITIL structure </vt:lpstr>
      <vt:lpstr>ITIL structure</vt:lpstr>
      <vt:lpstr>SVS</vt:lpstr>
      <vt:lpstr>SVS components </vt:lpstr>
      <vt:lpstr>Opportunity and demand</vt:lpstr>
      <vt:lpstr>ITIL guiding principles </vt:lpstr>
      <vt:lpstr>Service value chain</vt:lpstr>
      <vt:lpstr>Service value chain</vt:lpstr>
      <vt:lpstr>Service value chain</vt:lpstr>
      <vt:lpstr>PowerPoint Presentation</vt:lpstr>
      <vt:lpstr>Service value chain: Plan</vt:lpstr>
      <vt:lpstr>Service value chain: Improve</vt:lpstr>
      <vt:lpstr>Service value chain: Engage</vt:lpstr>
      <vt:lpstr>Service value chain: Design and transition</vt:lpstr>
      <vt:lpstr>Service value chain: Obtain and build</vt:lpstr>
      <vt:lpstr>Service value chain: Deliver and support</vt:lpstr>
      <vt:lpstr>ITIL Structure</vt:lpstr>
      <vt:lpstr>Organisations and people</vt:lpstr>
      <vt:lpstr>Information and technology</vt:lpstr>
      <vt:lpstr>Information and technology</vt:lpstr>
      <vt:lpstr>PowerPoint Presentation</vt:lpstr>
      <vt:lpstr>Partners and suppliers</vt:lpstr>
      <vt:lpstr>Partners and suppliers</vt:lpstr>
      <vt:lpstr>Value streams and processes</vt:lpstr>
      <vt:lpstr>Value streams and processes</vt:lpstr>
      <vt:lpstr>Key concepts of service management</vt:lpstr>
      <vt:lpstr>Key concepts of service management</vt:lpstr>
      <vt:lpstr>Key concept 1: value and value co-creation</vt:lpstr>
      <vt:lpstr>Key concept 2: Organisations, service providers, service consumers, and other stakeholders</vt:lpstr>
      <vt:lpstr>Key concept 2: Organisations, service providers, service consumers, and other stakeholders </vt:lpstr>
      <vt:lpstr>Key concept 3: Products and services</vt:lpstr>
      <vt:lpstr>Service offerings</vt:lpstr>
      <vt:lpstr>Service offering components </vt:lpstr>
      <vt:lpstr>Key concept 4: Service relationships</vt:lpstr>
      <vt:lpstr>Service relationships</vt:lpstr>
      <vt:lpstr>The ITIL story: Axle’s service relationships</vt:lpstr>
      <vt:lpstr>Key concept 5: Value: outcomes, costs, and risks</vt:lpstr>
      <vt:lpstr>Value: outcomes, costs, and risks</vt:lpstr>
      <vt:lpstr>Value: outcomes, costs, and risks</vt:lpstr>
      <vt:lpstr>Utility and warranty</vt:lpstr>
      <vt:lpstr>Utility and warranty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ITILv4</dc:title>
  <dc:creator>Michael Warren</dc:creator>
  <cp:lastModifiedBy>Michael Warren</cp:lastModifiedBy>
  <cp:revision>1</cp:revision>
  <dcterms:created xsi:type="dcterms:W3CDTF">2019-07-23T00:37:58Z</dcterms:created>
  <dcterms:modified xsi:type="dcterms:W3CDTF">2019-07-23T00:38:36Z</dcterms:modified>
</cp:coreProperties>
</file>