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8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7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2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4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419A-C200-4A58-BE86-4B7179801406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74632A-4367-4F57-92A6-80696A7A990C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A244-C83C-4847-8348-9DF95114F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Grid’s HTML/CSS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B12B6-2E93-477D-B21E-512C74B5B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presentation about how to create and format grids and what situations make them useful</a:t>
            </a:r>
          </a:p>
          <a:p>
            <a:r>
              <a:rPr lang="en-US" dirty="0"/>
              <a:t>Presentation by:</a:t>
            </a:r>
          </a:p>
          <a:p>
            <a:r>
              <a:rPr lang="en-US" dirty="0"/>
              <a:t>Jordan Laing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283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065-4028-4E6F-8AA4-4ADD569C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11550"/>
            <a:ext cx="9603275" cy="442204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commands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0E78F-5CFF-4716-AB90-BA06E0F4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97" y="2064373"/>
            <a:ext cx="5135557" cy="862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79483-0A66-4C5E-9D01-54FE8A115FF5}"/>
              </a:ext>
            </a:extLst>
          </p:cNvPr>
          <p:cNvSpPr txBox="1"/>
          <p:nvPr/>
        </p:nvSpPr>
        <p:spPr>
          <a:xfrm>
            <a:off x="1916464" y="2034072"/>
            <a:ext cx="400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Justify content puts the grid contents in the center of its container</a:t>
            </a:r>
          </a:p>
          <a:p>
            <a:r>
              <a:rPr lang="en-US" dirty="0">
                <a:solidFill>
                  <a:srgbClr val="FF0000"/>
                </a:solidFill>
              </a:rPr>
              <a:t>Justify-Content: Center;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E65-F20A-4587-A883-CCC3154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Situations to use grids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75A5-6A6A-49C1-991F-8DA0152B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grids in my website multiple times</a:t>
            </a:r>
            <a:r>
              <a:rPr lang="en-NZ" dirty="0"/>
              <a:t> for:</a:t>
            </a:r>
          </a:p>
          <a:p>
            <a:r>
              <a:rPr lang="en-NZ" dirty="0"/>
              <a:t>Formatting page layout</a:t>
            </a:r>
          </a:p>
          <a:p>
            <a:r>
              <a:rPr lang="en-NZ" dirty="0"/>
              <a:t>Displaying grouped information (Image with text)</a:t>
            </a:r>
          </a:p>
          <a:p>
            <a:r>
              <a:rPr lang="en-NZ" dirty="0"/>
              <a:t>Laying out content (specifically my </a:t>
            </a:r>
            <a:r>
              <a:rPr lang="en-NZ" dirty="0" err="1"/>
              <a:t>fourm</a:t>
            </a:r>
            <a:r>
              <a:rPr lang="en-N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1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495-F6FE-4871-ABAE-62EA7AC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Pros and cons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6570-6DC9-46E9-BD4E-BFD650F0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I ultimately say grids are useful in all website situations some functions of a grid make it tedious to use:</a:t>
            </a:r>
          </a:p>
          <a:p>
            <a:pPr marL="0" indent="0">
              <a:buNone/>
            </a:pPr>
            <a:r>
              <a:rPr lang="en-US" sz="1700" dirty="0"/>
              <a:t>Pros:</a:t>
            </a:r>
          </a:p>
          <a:p>
            <a:r>
              <a:rPr lang="en-US" sz="1700" dirty="0"/>
              <a:t>Formatting is amazing</a:t>
            </a:r>
          </a:p>
          <a:p>
            <a:r>
              <a:rPr lang="en-US" sz="1700" dirty="0"/>
              <a:t>Easy to implement and adjust</a:t>
            </a:r>
          </a:p>
          <a:p>
            <a:r>
              <a:rPr lang="en-US" sz="1700" dirty="0"/>
              <a:t>Universal</a:t>
            </a:r>
          </a:p>
          <a:p>
            <a:pPr marL="0" indent="0">
              <a:buNone/>
            </a:pPr>
            <a:r>
              <a:rPr lang="en-US" sz="1700" dirty="0"/>
              <a:t>Alternatives:</a:t>
            </a:r>
          </a:p>
          <a:p>
            <a:r>
              <a:rPr lang="en-US" sz="1700" dirty="0"/>
              <a:t>Flex Box - Useful for positioning the contents and active display changes for window size changes</a:t>
            </a:r>
          </a:p>
          <a:p>
            <a:r>
              <a:rPr lang="en-US" sz="1700" dirty="0"/>
              <a:t>Nav/Footer/Left/Right – newer tags used for positioning whole page layouts</a:t>
            </a:r>
          </a:p>
        </p:txBody>
      </p:sp>
    </p:spTree>
    <p:extLst>
      <p:ext uri="{BB962C8B-B14F-4D97-AF65-F5344CB8AC3E}">
        <p14:creationId xmlns:p14="http://schemas.microsoft.com/office/powerpoint/2010/main" val="36956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A1E1-7366-438B-BF04-71D2BAB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218"/>
            <a:ext cx="9603275" cy="584791"/>
          </a:xfrm>
        </p:spPr>
        <p:txBody>
          <a:bodyPr/>
          <a:lstStyle/>
          <a:p>
            <a:r>
              <a:rPr lang="en-US" dirty="0"/>
              <a:t>Basic setup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F80F-A350-42C3-BA93-DD9F2F12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setup commands:</a:t>
            </a:r>
          </a:p>
          <a:p>
            <a:r>
              <a:rPr lang="en-US" dirty="0"/>
              <a:t>Display: grid;  -  makes the attribute a grid</a:t>
            </a:r>
          </a:p>
          <a:p>
            <a:r>
              <a:rPr lang="en-US" dirty="0"/>
              <a:t>Padding: (Pixel Space, Percent);   -   used to outline the entire grid with space</a:t>
            </a:r>
          </a:p>
          <a:p>
            <a:r>
              <a:rPr lang="en-US" dirty="0"/>
              <a:t>Background-color: (hex, </a:t>
            </a:r>
            <a:r>
              <a:rPr lang="en-US" dirty="0" err="1"/>
              <a:t>rgba</a:t>
            </a:r>
            <a:r>
              <a:rPr lang="en-US" dirty="0"/>
              <a:t>, basic </a:t>
            </a:r>
            <a:r>
              <a:rPr lang="en-US" dirty="0" err="1"/>
              <a:t>colour</a:t>
            </a:r>
            <a:r>
              <a:rPr lang="en-US" dirty="0"/>
              <a:t>);   -   used to set the </a:t>
            </a:r>
            <a:r>
              <a:rPr lang="en-US" dirty="0" err="1"/>
              <a:t>colour</a:t>
            </a:r>
            <a:r>
              <a:rPr lang="en-US" dirty="0"/>
              <a:t> of the background</a:t>
            </a:r>
          </a:p>
          <a:p>
            <a:r>
              <a:rPr lang="en-US" dirty="0"/>
              <a:t>Border: (Size) (Type) (</a:t>
            </a:r>
            <a:r>
              <a:rPr lang="en-US" dirty="0" err="1"/>
              <a:t>Colour</a:t>
            </a:r>
            <a:r>
              <a:rPr lang="en-US" dirty="0"/>
              <a:t>);   -   used to outline each grid attribute</a:t>
            </a:r>
          </a:p>
        </p:txBody>
      </p:sp>
    </p:spTree>
    <p:extLst>
      <p:ext uri="{BB962C8B-B14F-4D97-AF65-F5344CB8AC3E}">
        <p14:creationId xmlns:p14="http://schemas.microsoft.com/office/powerpoint/2010/main" val="7313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4C5-3B35-4F1A-BFFC-A7AD1C69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commands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B8F-634A-473D-A702-7E62E472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Commands:</a:t>
            </a:r>
          </a:p>
          <a:p>
            <a:r>
              <a:rPr lang="en-US" dirty="0"/>
              <a:t>Grid-Template-(Rows/Columns): (Size) (Size) (Size);   -   the amount of sizes determines the amount of columns or rows</a:t>
            </a:r>
          </a:p>
          <a:p>
            <a:r>
              <a:rPr lang="en-NZ" dirty="0"/>
              <a:t>Grid-(Row/Column)-Gap: (Size);   -   the gaps between each column or rows</a:t>
            </a:r>
          </a:p>
        </p:txBody>
      </p:sp>
    </p:spTree>
    <p:extLst>
      <p:ext uri="{BB962C8B-B14F-4D97-AF65-F5344CB8AC3E}">
        <p14:creationId xmlns:p14="http://schemas.microsoft.com/office/powerpoint/2010/main" val="31878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AAA5-2E20-40CF-86BF-33C46D2F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commands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08BA-9560-4D41-A1CE-D1CF8296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Commands:</a:t>
            </a:r>
          </a:p>
          <a:p>
            <a:r>
              <a:rPr lang="en-US" dirty="0"/>
              <a:t>Justify-Content: (Position);   -   formats the position for the contents in the grid container</a:t>
            </a:r>
          </a:p>
          <a:p>
            <a:r>
              <a:rPr lang="en-US" dirty="0"/>
              <a:t>Align-Items: (Position);   -   Aligns the item inside the spanned grid section (Similar to text align but for images)</a:t>
            </a:r>
          </a:p>
          <a:p>
            <a:r>
              <a:rPr lang="en-US" dirty="0"/>
              <a:t>Text-Align: (Position);   -   used for most tags but useful in a grid with text (Similar to align items but only for text)</a:t>
            </a:r>
          </a:p>
          <a:p>
            <a:r>
              <a:rPr lang="en-US" dirty="0"/>
              <a:t>Grid-(Row/Column): Span 2;   -   Spans the item across multiple columns or rows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524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96C3-FD35-4AC7-B5DE-88D58FFE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2269"/>
            <a:ext cx="9603275" cy="49148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grid</a:t>
            </a:r>
            <a:endParaRPr lang="en-NZ" dirty="0"/>
          </a:p>
        </p:txBody>
      </p:sp>
      <p:pic>
        <p:nvPicPr>
          <p:cNvPr id="3" name="Content Placeholder 5" descr="A picture containing flying, bird, sitting, blue&#10;&#10;Description automatically generated">
            <a:extLst>
              <a:ext uri="{FF2B5EF4-FFF2-40B4-BE49-F238E27FC236}">
                <a16:creationId xmlns:a16="http://schemas.microsoft.com/office/drawing/2014/main" id="{499C7C68-1990-4677-AEC5-DCAF315C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69" y="1949901"/>
            <a:ext cx="6013450" cy="1017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64CCC-7867-4738-BB42-4259F2B62799}"/>
              </a:ext>
            </a:extLst>
          </p:cNvPr>
          <p:cNvSpPr txBox="1"/>
          <p:nvPr/>
        </p:nvSpPr>
        <p:spPr>
          <a:xfrm>
            <a:off x="1451579" y="1996751"/>
            <a:ext cx="407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darker blue is padding (10px)</a:t>
            </a:r>
          </a:p>
          <a:p>
            <a:r>
              <a:rPr lang="en-US" dirty="0"/>
              <a:t>The black is the outline (1px solid black)</a:t>
            </a:r>
          </a:p>
          <a:p>
            <a:r>
              <a:rPr lang="en-US" dirty="0"/>
              <a:t>4 columns defined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3C937-0075-4DB6-8AD3-938BC3B5748E}"/>
              </a:ext>
            </a:extLst>
          </p:cNvPr>
          <p:cNvSpPr txBox="1"/>
          <p:nvPr/>
        </p:nvSpPr>
        <p:spPr>
          <a:xfrm>
            <a:off x="1557326" y="3109928"/>
            <a:ext cx="40721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HTML:</a:t>
            </a:r>
          </a:p>
          <a:p>
            <a:r>
              <a:rPr lang="en-US" sz="1600" dirty="0"/>
              <a:t>&lt;div class="Grid"&gt;</a:t>
            </a:r>
          </a:p>
          <a:p>
            <a:r>
              <a:rPr lang="en-US" sz="1600" dirty="0"/>
              <a:t>	&lt;div&gt;1&lt;/div&gt;</a:t>
            </a:r>
          </a:p>
          <a:p>
            <a:r>
              <a:rPr lang="en-US" sz="1600" dirty="0"/>
              <a:t>	&lt;div&gt;2&lt;/div&gt;</a:t>
            </a:r>
          </a:p>
          <a:p>
            <a:r>
              <a:rPr lang="en-US" sz="1600" dirty="0"/>
              <a:t>	&lt;div&gt;3&lt;/div&gt;</a:t>
            </a:r>
          </a:p>
          <a:p>
            <a:r>
              <a:rPr lang="en-US" sz="1600" dirty="0"/>
              <a:t>	&lt;div&gt;4&lt;/div&gt;</a:t>
            </a:r>
          </a:p>
          <a:p>
            <a:r>
              <a:rPr lang="en-US" sz="1600" dirty="0"/>
              <a:t>	&lt;div&gt;5&lt;/div&gt;</a:t>
            </a:r>
          </a:p>
          <a:p>
            <a:r>
              <a:rPr lang="en-US" sz="1600" dirty="0"/>
              <a:t>	&lt;div&gt;6&lt;/div&gt;</a:t>
            </a:r>
          </a:p>
          <a:p>
            <a:r>
              <a:rPr lang="en-US" sz="1600" dirty="0"/>
              <a:t>	&lt;div&gt;7&lt;/div&gt;</a:t>
            </a:r>
          </a:p>
          <a:p>
            <a:r>
              <a:rPr lang="en-US" sz="1600" dirty="0"/>
              <a:t>	&lt;div&gt;8&lt;/div&gt;</a:t>
            </a:r>
          </a:p>
          <a:p>
            <a:r>
              <a:rPr lang="en-US" sz="1600" dirty="0"/>
              <a:t>&lt;/div&gt;</a:t>
            </a:r>
            <a:endParaRPr lang="en-NZ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D353F-BECE-44B4-B151-2146EF33F1A1}"/>
              </a:ext>
            </a:extLst>
          </p:cNvPr>
          <p:cNvSpPr txBox="1"/>
          <p:nvPr/>
        </p:nvSpPr>
        <p:spPr>
          <a:xfrm>
            <a:off x="5629469" y="3072238"/>
            <a:ext cx="60134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CSS:</a:t>
            </a:r>
          </a:p>
          <a:p>
            <a:r>
              <a:rPr lang="en-NZ" sz="1400" dirty="0"/>
              <a:t>.Grid{</a:t>
            </a:r>
          </a:p>
          <a:p>
            <a:r>
              <a:rPr lang="en-NZ" sz="1400" dirty="0"/>
              <a:t>	display: grid;</a:t>
            </a:r>
          </a:p>
          <a:p>
            <a:r>
              <a:rPr lang="en-NZ" sz="1400" dirty="0"/>
              <a:t>	grid-template-columns: auto </a:t>
            </a:r>
            <a:r>
              <a:rPr lang="en-NZ" sz="1400" dirty="0" err="1"/>
              <a:t>auto</a:t>
            </a:r>
            <a:r>
              <a:rPr lang="en-NZ" sz="1400" dirty="0"/>
              <a:t> </a:t>
            </a:r>
            <a:r>
              <a:rPr lang="en-NZ" sz="1400" dirty="0" err="1"/>
              <a:t>auto</a:t>
            </a:r>
            <a:r>
              <a:rPr lang="en-NZ" sz="1400" dirty="0"/>
              <a:t> </a:t>
            </a:r>
            <a:r>
              <a:rPr lang="en-NZ" sz="1400" dirty="0" err="1"/>
              <a:t>auto</a:t>
            </a:r>
            <a:r>
              <a:rPr lang="en-NZ" sz="1400" dirty="0"/>
              <a:t>;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(43, 92, 161, 1);</a:t>
            </a:r>
          </a:p>
          <a:p>
            <a:r>
              <a:rPr lang="en-NZ" sz="1400" dirty="0"/>
              <a:t>	padding: 10px;</a:t>
            </a:r>
          </a:p>
          <a:p>
            <a:r>
              <a:rPr lang="en-NZ" sz="1400" dirty="0"/>
              <a:t>}</a:t>
            </a:r>
          </a:p>
          <a:p>
            <a:r>
              <a:rPr lang="en-NZ" sz="1400" dirty="0"/>
              <a:t>.Grid div{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(107, 143, 194, 1);</a:t>
            </a:r>
          </a:p>
          <a:p>
            <a:r>
              <a:rPr lang="en-NZ" sz="1400" dirty="0"/>
              <a:t>	border: 1px solid black;</a:t>
            </a:r>
          </a:p>
          <a:p>
            <a:r>
              <a:rPr lang="en-NZ" sz="1400" dirty="0"/>
              <a:t>	text-align: </a:t>
            </a:r>
            <a:r>
              <a:rPr lang="en-NZ" sz="1400" dirty="0" err="1"/>
              <a:t>center</a:t>
            </a:r>
            <a:r>
              <a:rPr lang="en-NZ" sz="1400" dirty="0"/>
              <a:t>;</a:t>
            </a:r>
          </a:p>
          <a:p>
            <a:r>
              <a:rPr lang="en-NZ" sz="1400" dirty="0"/>
              <a:t>	padding: 20px;</a:t>
            </a:r>
          </a:p>
          <a:p>
            <a:r>
              <a:rPr lang="en-N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4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7B92-C4CA-44BC-95D5-DCE6C4A5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7161"/>
            <a:ext cx="9603275" cy="486593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With Container Commands</a:t>
            </a:r>
            <a:endParaRPr lang="en-NZ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0AE969-FD6A-437F-8F98-AE1DEE44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86" y="1910636"/>
            <a:ext cx="5604938" cy="9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C585B-8F44-4E11-95B8-45593627385F}"/>
              </a:ext>
            </a:extLst>
          </p:cNvPr>
          <p:cNvSpPr txBox="1"/>
          <p:nvPr/>
        </p:nvSpPr>
        <p:spPr>
          <a:xfrm>
            <a:off x="1451579" y="1981414"/>
            <a:ext cx="418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row and column gaps</a:t>
            </a:r>
          </a:p>
          <a:p>
            <a:r>
              <a:rPr lang="en-US" dirty="0"/>
              <a:t>The gap between 1 and 5 is row gap and the gap between 1 and 2 is column gap</a:t>
            </a:r>
          </a:p>
          <a:p>
            <a:endParaRPr lang="en-US" dirty="0"/>
          </a:p>
          <a:p>
            <a:r>
              <a:rPr lang="en-US" dirty="0"/>
              <a:t>The size is also changed with column 2 being 50px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C87EE-14CD-4883-BCA8-047971A0E294}"/>
              </a:ext>
            </a:extLst>
          </p:cNvPr>
          <p:cNvSpPr txBox="1"/>
          <p:nvPr/>
        </p:nvSpPr>
        <p:spPr>
          <a:xfrm>
            <a:off x="5721386" y="2858577"/>
            <a:ext cx="5728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CSS:</a:t>
            </a:r>
          </a:p>
          <a:p>
            <a:r>
              <a:rPr lang="en-NZ" sz="1400" dirty="0"/>
              <a:t>.Grid{</a:t>
            </a:r>
          </a:p>
          <a:p>
            <a:r>
              <a:rPr lang="en-NZ" sz="1400" dirty="0"/>
              <a:t>	display: grid;</a:t>
            </a:r>
          </a:p>
          <a:p>
            <a:r>
              <a:rPr lang="en-NZ" sz="1400" dirty="0"/>
              <a:t>	grid-template-columns: auto </a:t>
            </a:r>
            <a:r>
              <a:rPr lang="en-NZ" sz="1400" dirty="0">
                <a:solidFill>
                  <a:srgbClr val="FF0000"/>
                </a:solidFill>
              </a:rPr>
              <a:t>50px</a:t>
            </a:r>
            <a:r>
              <a:rPr lang="en-NZ" sz="1400" dirty="0"/>
              <a:t> auto </a:t>
            </a:r>
            <a:r>
              <a:rPr lang="en-NZ" sz="1400" dirty="0" err="1"/>
              <a:t>auto</a:t>
            </a:r>
            <a:r>
              <a:rPr lang="en-NZ" sz="1400" dirty="0"/>
              <a:t>;</a:t>
            </a:r>
          </a:p>
          <a:p>
            <a:r>
              <a:rPr lang="en-NZ" sz="1400" dirty="0"/>
              <a:t>	</a:t>
            </a:r>
            <a:r>
              <a:rPr lang="en-NZ" sz="1400" dirty="0">
                <a:solidFill>
                  <a:srgbClr val="FF0000"/>
                </a:solidFill>
              </a:rPr>
              <a:t>Grid-Column-Gap: 2px;</a:t>
            </a:r>
          </a:p>
          <a:p>
            <a:r>
              <a:rPr lang="en-NZ" sz="1400" dirty="0">
                <a:solidFill>
                  <a:srgbClr val="FF0000"/>
                </a:solidFill>
              </a:rPr>
              <a:t>	Grid-Row-Gap: 2px;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(43, 92, 161, 1);</a:t>
            </a:r>
          </a:p>
          <a:p>
            <a:r>
              <a:rPr lang="en-NZ" sz="1400" dirty="0"/>
              <a:t>	padding: 10px;</a:t>
            </a:r>
          </a:p>
          <a:p>
            <a:r>
              <a:rPr lang="en-NZ" sz="1400" dirty="0"/>
              <a:t>}</a:t>
            </a:r>
          </a:p>
          <a:p>
            <a:r>
              <a:rPr lang="en-NZ" sz="1400" dirty="0"/>
              <a:t>.Grid div{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(107, 143, 194, 1);</a:t>
            </a:r>
          </a:p>
          <a:p>
            <a:r>
              <a:rPr lang="en-NZ" sz="1400" dirty="0"/>
              <a:t>	border: 1px solid black;</a:t>
            </a:r>
          </a:p>
          <a:p>
            <a:r>
              <a:rPr lang="en-NZ" sz="1400" dirty="0"/>
              <a:t>	text-align: </a:t>
            </a:r>
            <a:r>
              <a:rPr lang="en-NZ" sz="1400" dirty="0" err="1"/>
              <a:t>center</a:t>
            </a:r>
            <a:r>
              <a:rPr lang="en-NZ" sz="1400" dirty="0"/>
              <a:t>;</a:t>
            </a:r>
          </a:p>
          <a:p>
            <a:r>
              <a:rPr lang="en-NZ" sz="1400" dirty="0"/>
              <a:t>	padding: 20px;</a:t>
            </a:r>
          </a:p>
          <a:p>
            <a:r>
              <a:rPr lang="en-N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56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DB4-9115-4A2F-AECC-4579BCDA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8283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including Content commands</a:t>
            </a:r>
            <a:endParaRPr lang="en-NZ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5CE6E37-71B3-4E5F-A1E7-DFED98FA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9" y="2293203"/>
            <a:ext cx="6079473" cy="101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BEC92-380E-4B27-B92B-427EDA0B7A33}"/>
              </a:ext>
            </a:extLst>
          </p:cNvPr>
          <p:cNvSpPr txBox="1"/>
          <p:nvPr/>
        </p:nvSpPr>
        <p:spPr>
          <a:xfrm>
            <a:off x="1530220" y="1923871"/>
            <a:ext cx="39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1 spans 2 columns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2337E-E680-419F-971E-042DF8F1943D}"/>
              </a:ext>
            </a:extLst>
          </p:cNvPr>
          <p:cNvSpPr txBox="1"/>
          <p:nvPr/>
        </p:nvSpPr>
        <p:spPr>
          <a:xfrm>
            <a:off x="1858694" y="3551553"/>
            <a:ext cx="3974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HTML:</a:t>
            </a:r>
          </a:p>
          <a:p>
            <a:r>
              <a:rPr lang="en-US" sz="1400" dirty="0"/>
              <a:t>&lt;div class="Grid"&gt;</a:t>
            </a:r>
          </a:p>
          <a:p>
            <a:r>
              <a:rPr lang="en-US" sz="1400" dirty="0"/>
              <a:t>	&lt;div </a:t>
            </a:r>
            <a:r>
              <a:rPr lang="en-US" sz="1400" dirty="0">
                <a:solidFill>
                  <a:srgbClr val="FF0000"/>
                </a:solidFill>
              </a:rPr>
              <a:t>class="Span"</a:t>
            </a:r>
            <a:r>
              <a:rPr lang="en-US" sz="1400" dirty="0"/>
              <a:t>&gt;1&lt;/div&gt;</a:t>
            </a:r>
          </a:p>
          <a:p>
            <a:r>
              <a:rPr lang="en-US" sz="1400" dirty="0"/>
              <a:t>	&lt;div&gt;2&lt;/div&gt;</a:t>
            </a:r>
          </a:p>
          <a:p>
            <a:r>
              <a:rPr lang="en-US" sz="1400" dirty="0"/>
              <a:t>	&lt;div&gt;3&lt;/div&gt;</a:t>
            </a:r>
          </a:p>
          <a:p>
            <a:r>
              <a:rPr lang="en-US" sz="1400" dirty="0"/>
              <a:t>	&lt;div&gt;4&lt;/div&gt;</a:t>
            </a:r>
          </a:p>
          <a:p>
            <a:r>
              <a:rPr lang="en-US" sz="1400" dirty="0"/>
              <a:t>	&lt;div&gt;5&lt;/div&gt;</a:t>
            </a:r>
          </a:p>
          <a:p>
            <a:r>
              <a:rPr lang="en-US" sz="1400" dirty="0"/>
              <a:t>	&lt;div&gt;6&lt;/div&gt;</a:t>
            </a:r>
          </a:p>
          <a:p>
            <a:r>
              <a:rPr lang="en-US" sz="1400" dirty="0"/>
              <a:t>	&lt;div&gt;7&lt;/div&gt;</a:t>
            </a:r>
          </a:p>
          <a:p>
            <a:r>
              <a:rPr lang="en-US" sz="1400" dirty="0"/>
              <a:t>&lt;/div&gt;</a:t>
            </a:r>
            <a:endParaRPr lang="en-NZ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30C3-7F3E-4B13-8C86-FF00E8AAACAF}"/>
              </a:ext>
            </a:extLst>
          </p:cNvPr>
          <p:cNvSpPr txBox="1"/>
          <p:nvPr/>
        </p:nvSpPr>
        <p:spPr>
          <a:xfrm>
            <a:off x="7609693" y="2003770"/>
            <a:ext cx="39748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CSS:</a:t>
            </a:r>
          </a:p>
          <a:p>
            <a:r>
              <a:rPr lang="en-NZ" sz="1400" dirty="0"/>
              <a:t>.Grid{</a:t>
            </a:r>
          </a:p>
          <a:p>
            <a:r>
              <a:rPr lang="en-NZ" sz="1400" dirty="0"/>
              <a:t>	display: grid;</a:t>
            </a:r>
          </a:p>
          <a:p>
            <a:r>
              <a:rPr lang="en-NZ" sz="1400" dirty="0"/>
              <a:t>	grid-template-columns: auto </a:t>
            </a:r>
            <a:r>
              <a:rPr lang="en-NZ" sz="1400" dirty="0" err="1"/>
              <a:t>auto</a:t>
            </a:r>
            <a:r>
              <a:rPr lang="en-NZ" sz="1400" dirty="0"/>
              <a:t> </a:t>
            </a:r>
            <a:r>
              <a:rPr lang="en-NZ" sz="1400" dirty="0" err="1"/>
              <a:t>auto</a:t>
            </a:r>
            <a:r>
              <a:rPr lang="en-NZ" sz="1400" dirty="0"/>
              <a:t> </a:t>
            </a:r>
            <a:r>
              <a:rPr lang="en-NZ" sz="1400" dirty="0" err="1"/>
              <a:t>auto</a:t>
            </a:r>
            <a:r>
              <a:rPr lang="en-NZ" sz="1400" dirty="0"/>
              <a:t>;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(43, 92, 161, 1);</a:t>
            </a:r>
          </a:p>
          <a:p>
            <a:r>
              <a:rPr lang="en-NZ" sz="1400" dirty="0"/>
              <a:t>	padding: 10px;</a:t>
            </a:r>
          </a:p>
          <a:p>
            <a:r>
              <a:rPr lang="en-NZ" sz="1400" dirty="0"/>
              <a:t>}</a:t>
            </a:r>
          </a:p>
          <a:p>
            <a:r>
              <a:rPr lang="en-NZ" sz="1400" dirty="0"/>
              <a:t>.Grid div{</a:t>
            </a:r>
          </a:p>
          <a:p>
            <a:r>
              <a:rPr lang="en-NZ" sz="1400" dirty="0"/>
              <a:t>	background-</a:t>
            </a:r>
            <a:r>
              <a:rPr lang="en-NZ" sz="1400" dirty="0" err="1"/>
              <a:t>color</a:t>
            </a:r>
            <a:r>
              <a:rPr lang="en-NZ" sz="1400" dirty="0"/>
              <a:t>: </a:t>
            </a:r>
            <a:r>
              <a:rPr lang="en-NZ" sz="1400" dirty="0" err="1"/>
              <a:t>rgba</a:t>
            </a:r>
            <a:r>
              <a:rPr lang="en-NZ" sz="1400" dirty="0"/>
              <a:t>(107, 143, 194, 1);</a:t>
            </a:r>
          </a:p>
          <a:p>
            <a:r>
              <a:rPr lang="en-NZ" sz="1400" dirty="0"/>
              <a:t>	border: 1px solid black;</a:t>
            </a:r>
          </a:p>
          <a:p>
            <a:r>
              <a:rPr lang="en-NZ" sz="1400" dirty="0"/>
              <a:t>	text-align: </a:t>
            </a:r>
            <a:r>
              <a:rPr lang="en-NZ" sz="1400" dirty="0" err="1"/>
              <a:t>center</a:t>
            </a:r>
            <a:r>
              <a:rPr lang="en-NZ" sz="1400" dirty="0"/>
              <a:t>;</a:t>
            </a:r>
          </a:p>
          <a:p>
            <a:r>
              <a:rPr lang="en-NZ" sz="1400" dirty="0"/>
              <a:t>	padding: 20px;</a:t>
            </a:r>
          </a:p>
          <a:p>
            <a:r>
              <a:rPr lang="en-NZ" sz="1400" dirty="0"/>
              <a:t>}</a:t>
            </a:r>
          </a:p>
          <a:p>
            <a:r>
              <a:rPr lang="en-NZ" sz="1400" dirty="0">
                <a:solidFill>
                  <a:srgbClr val="FF0000"/>
                </a:solidFill>
              </a:rPr>
              <a:t>.Span{</a:t>
            </a:r>
          </a:p>
          <a:p>
            <a:r>
              <a:rPr lang="en-NZ" sz="1400" dirty="0">
                <a:solidFill>
                  <a:srgbClr val="FF0000"/>
                </a:solidFill>
              </a:rPr>
              <a:t>	Grid-Column: Span 2;</a:t>
            </a:r>
          </a:p>
          <a:p>
            <a:r>
              <a:rPr lang="en-NZ" sz="1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9021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489</TotalTime>
  <Words>804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Grid’s HTML/CSS</vt:lpstr>
      <vt:lpstr>Situations to use grids</vt:lpstr>
      <vt:lpstr>Pros and cons</vt:lpstr>
      <vt:lpstr>Basic setup</vt:lpstr>
      <vt:lpstr>Container commands</vt:lpstr>
      <vt:lpstr>Content commands</vt:lpstr>
      <vt:lpstr>Basic grid</vt:lpstr>
      <vt:lpstr>Basic With Container Commands</vt:lpstr>
      <vt:lpstr>Basic including Content commands</vt:lpstr>
      <vt:lpstr>Other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Grid’s HTML/CSS</dc:title>
  <dc:creator>Jordan laing</dc:creator>
  <cp:lastModifiedBy>Jordan laing</cp:lastModifiedBy>
  <cp:revision>16</cp:revision>
  <dcterms:created xsi:type="dcterms:W3CDTF">2020-11-02T05:50:22Z</dcterms:created>
  <dcterms:modified xsi:type="dcterms:W3CDTF">2020-11-03T01:22:16Z</dcterms:modified>
</cp:coreProperties>
</file>