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E7B5-D6A7-48BF-A518-B7A23F1BC39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329-BCF8-4C17-B818-C4669117C3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98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E7B5-D6A7-48BF-A518-B7A23F1BC39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329-BCF8-4C17-B818-C4669117C3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83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E7B5-D6A7-48BF-A518-B7A23F1BC39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329-BCF8-4C17-B818-C4669117C3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4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E7B5-D6A7-48BF-A518-B7A23F1BC39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329-BCF8-4C17-B818-C4669117C3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2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E7B5-D6A7-48BF-A518-B7A23F1BC39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329-BCF8-4C17-B818-C4669117C3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83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E7B5-D6A7-48BF-A518-B7A23F1BC39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329-BCF8-4C17-B818-C4669117C3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33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E7B5-D6A7-48BF-A518-B7A23F1BC39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329-BCF8-4C17-B818-C4669117C3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18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E7B5-D6A7-48BF-A518-B7A23F1BC39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329-BCF8-4C17-B818-C4669117C3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65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E7B5-D6A7-48BF-A518-B7A23F1BC39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329-BCF8-4C17-B818-C4669117C3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15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E7B5-D6A7-48BF-A518-B7A23F1BC39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329-BCF8-4C17-B818-C4669117C3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18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E7B5-D6A7-48BF-A518-B7A23F1BC39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329-BCF8-4C17-B818-C4669117C3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68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4E7B5-D6A7-48BF-A518-B7A23F1BC39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D6329-BCF8-4C17-B818-C4669117C3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44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visualization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668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5" y="488438"/>
            <a:ext cx="10515600" cy="4351338"/>
          </a:xfrm>
        </p:spPr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visualized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ships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check on </a:t>
            </a:r>
            <a:r>
              <a:rPr lang="de-DE" dirty="0" err="1" smtClean="0"/>
              <a:t>routing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/>
              <a:t>w</a:t>
            </a:r>
            <a:r>
              <a:rPr lang="de-DE" dirty="0" err="1" smtClean="0"/>
              <a:t>ell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check on </a:t>
            </a:r>
            <a:r>
              <a:rPr lang="de-DE" dirty="0" err="1" smtClean="0"/>
              <a:t>anomalous</a:t>
            </a:r>
            <a:r>
              <a:rPr lang="de-DE" dirty="0" smtClean="0"/>
              <a:t> </a:t>
            </a:r>
            <a:r>
              <a:rPr lang="de-DE" dirty="0" err="1" smtClean="0"/>
              <a:t>ships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AutoShape 2" descr="截图 2022-11-03 13-55-0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1123" t="31585" r="18986" b="10435"/>
          <a:stretch/>
        </p:blipFill>
        <p:spPr>
          <a:xfrm>
            <a:off x="460374" y="1769806"/>
            <a:ext cx="4809715" cy="476566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t="44172" b="14273"/>
          <a:stretch/>
        </p:blipFill>
        <p:spPr>
          <a:xfrm>
            <a:off x="5140787" y="1769806"/>
            <a:ext cx="5964490" cy="35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0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zh-CN" altLang="de-DE" dirty="0" smtClean="0"/>
              <a:t>？</a:t>
            </a:r>
            <a:endParaRPr lang="de-DE" altLang="zh-CN" dirty="0" smtClean="0"/>
          </a:p>
          <a:p>
            <a:pPr marL="0" indent="0">
              <a:buNone/>
            </a:pPr>
            <a:r>
              <a:rPr lang="de-DE" altLang="zh-CN" dirty="0" err="1" smtClean="0"/>
              <a:t>Choose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some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important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points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of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one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ship</a:t>
            </a:r>
            <a:r>
              <a:rPr lang="de-DE" altLang="zh-CN" dirty="0" smtClean="0"/>
              <a:t> in </a:t>
            </a:r>
            <a:r>
              <a:rPr lang="de-DE" altLang="zh-CN" dirty="0" err="1" smtClean="0"/>
              <a:t>one</a:t>
            </a:r>
            <a:r>
              <a:rPr lang="de-DE" altLang="zh-CN" dirty="0" smtClean="0"/>
              <a:t> route </a:t>
            </a:r>
            <a:r>
              <a:rPr lang="de-DE" altLang="zh-CN" dirty="0" err="1" smtClean="0"/>
              <a:t>and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then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choose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the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neighbour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points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of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this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important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point</a:t>
            </a:r>
            <a:r>
              <a:rPr lang="de-DE" altLang="zh-CN" dirty="0" smtClean="0"/>
              <a:t>. </a:t>
            </a:r>
            <a:r>
              <a:rPr lang="de-DE" altLang="zh-CN" dirty="0" err="1" smtClean="0"/>
              <a:t>We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see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the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features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of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these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points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as</a:t>
            </a:r>
            <a:r>
              <a:rPr lang="de-DE" altLang="zh-CN" dirty="0" smtClean="0"/>
              <a:t> a sample.</a:t>
            </a:r>
          </a:p>
          <a:p>
            <a:r>
              <a:rPr lang="de-DE" altLang="zh-CN" dirty="0" err="1" smtClean="0"/>
              <a:t>Which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data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as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output</a:t>
            </a:r>
            <a:r>
              <a:rPr lang="de-DE" altLang="zh-CN" dirty="0" smtClean="0"/>
              <a:t>?</a:t>
            </a:r>
          </a:p>
          <a:p>
            <a:r>
              <a:rPr lang="en-US" dirty="0" smtClean="0"/>
              <a:t>n-dimensional model?</a:t>
            </a:r>
            <a:endParaRPr lang="de-DE" dirty="0" smtClean="0"/>
          </a:p>
          <a:p>
            <a:endParaRPr lang="de-DE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872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7929" y="-70209"/>
            <a:ext cx="10515600" cy="1325563"/>
          </a:xfrm>
        </p:spPr>
        <p:txBody>
          <a:bodyPr/>
          <a:lstStyle/>
          <a:p>
            <a:r>
              <a:rPr lang="de-DE" dirty="0" smtClean="0"/>
              <a:t>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7929" y="1255354"/>
            <a:ext cx="10515600" cy="4351338"/>
          </a:xfrm>
        </p:spPr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a </a:t>
            </a:r>
            <a:r>
              <a:rPr lang="de-DE" dirty="0" err="1" smtClean="0"/>
              <a:t>heatmap</a:t>
            </a:r>
            <a:r>
              <a:rPr lang="de-DE" dirty="0" smtClean="0"/>
              <a:t> in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ship</a:t>
            </a:r>
            <a:endParaRPr lang="de-DE" dirty="0"/>
          </a:p>
          <a:p>
            <a:r>
              <a:rPr lang="de-DE" dirty="0" smtClean="0"/>
              <a:t>Look at </a:t>
            </a:r>
            <a:r>
              <a:rPr lang="de-DE" dirty="0" err="1" smtClean="0"/>
              <a:t>anomalous</a:t>
            </a:r>
            <a:r>
              <a:rPr lang="de-DE" dirty="0" smtClean="0"/>
              <a:t> </a:t>
            </a:r>
            <a:r>
              <a:rPr lang="de-DE" dirty="0" err="1" smtClean="0"/>
              <a:t>ship</a:t>
            </a:r>
            <a:r>
              <a:rPr lang="de-DE" dirty="0" smtClean="0"/>
              <a:t>(</a:t>
            </a:r>
            <a:r>
              <a:rPr lang="de-DE" dirty="0" err="1" smtClean="0"/>
              <a:t>sunk,whrecked</a:t>
            </a:r>
            <a:r>
              <a:rPr lang="de-DE" dirty="0" smtClean="0"/>
              <a:t> </a:t>
            </a:r>
            <a:r>
              <a:rPr lang="de-DE" dirty="0" err="1" smtClean="0"/>
              <a:t>etc</a:t>
            </a:r>
            <a:r>
              <a:rPr lang="de-DE" dirty="0" smtClean="0"/>
              <a:t>) in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behave</a:t>
            </a:r>
            <a:endParaRPr lang="de-DE" dirty="0" smtClean="0"/>
          </a:p>
          <a:p>
            <a:r>
              <a:rPr lang="de-DE" dirty="0" err="1" smtClean="0"/>
              <a:t>Continue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represent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Choose</a:t>
            </a:r>
            <a:r>
              <a:rPr lang="de-DE" dirty="0" smtClean="0"/>
              <a:t> a Model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ship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endParaRPr lang="de-DE" dirty="0" smtClean="0"/>
          </a:p>
          <a:p>
            <a:r>
              <a:rPr lang="de-DE" dirty="0" err="1" smtClean="0"/>
              <a:t>Continue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r>
              <a:rPr lang="de-DE" dirty="0" err="1" smtClean="0"/>
              <a:t>reviews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070" y="4092732"/>
            <a:ext cx="6312309" cy="254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6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</vt:lpstr>
      <vt:lpstr>Data visualization</vt:lpstr>
      <vt:lpstr>PowerPoint-Präsentation</vt:lpstr>
      <vt:lpstr>PowerPoint-Präsentation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Li, Qiuming</dc:creator>
  <cp:lastModifiedBy>Li, Qiuming</cp:lastModifiedBy>
  <cp:revision>10</cp:revision>
  <dcterms:created xsi:type="dcterms:W3CDTF">2022-11-03T12:53:04Z</dcterms:created>
  <dcterms:modified xsi:type="dcterms:W3CDTF">2022-11-03T15:03:55Z</dcterms:modified>
</cp:coreProperties>
</file>