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7296" y="-4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38D1-0379-2D5B-C41C-B06346D0E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AAD93-1D58-B021-00B7-CE222A1C7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7F0AE-D351-49B5-7208-7C71EFF0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252-6E80-4D34-916F-1A8D479543E0}" type="datetimeFigureOut">
              <a:rPr lang="en-AU" smtClean="0"/>
              <a:t>4/05/2024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282C-A1D2-9C8F-7C11-85FD432F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83FA-AB5A-743D-925D-6B447FC4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EE9-0E27-418C-A27B-92BC2E1E7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41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61F8-B273-1651-C0EE-2D27314F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D2D5-1684-AE1A-1E98-40313DC3A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0D2B-BB7E-A377-B7A6-BAF08DDE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252-6E80-4D34-916F-1A8D479543E0}" type="datetimeFigureOut">
              <a:rPr lang="en-AU" smtClean="0"/>
              <a:t>4/05/2024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6C80-E800-5EDF-9185-185BC431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0098-D968-29C5-D882-5A2C6992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EE9-0E27-418C-A27B-92BC2E1E7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89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D1D5E-D1AE-F793-21F8-3315BDA07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FF1AF-47ED-FE84-964F-5E3BAB32D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7B44-18BE-F21C-5D9C-57E27F04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252-6E80-4D34-916F-1A8D479543E0}" type="datetimeFigureOut">
              <a:rPr lang="en-AU" smtClean="0"/>
              <a:t>4/05/2024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E572-E979-87E8-EF2B-BBDF596D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E4763-2529-B112-0E1C-9B7BCC2E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EE9-0E27-418C-A27B-92BC2E1E7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8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F448-DACB-01B7-AB98-0E859462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4F5E-A6AD-9170-0C2B-C8B38744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D1CB-9FD7-3372-299A-1739D0EF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252-6E80-4D34-916F-1A8D479543E0}" type="datetimeFigureOut">
              <a:rPr lang="en-AU" smtClean="0"/>
              <a:t>4/05/2024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A8A0-A66D-47B6-75EC-BF9FA7F2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5557-EDFC-89AF-24A2-BD4D68B2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EE9-0E27-418C-A27B-92BC2E1E7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7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97AB-4BA9-F592-3744-597730C8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221DE-D140-238C-DAD7-868D4B7CB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6871-8F3A-9FCB-A23D-9B453F9C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252-6E80-4D34-916F-1A8D479543E0}" type="datetimeFigureOut">
              <a:rPr lang="en-AU" smtClean="0"/>
              <a:t>4/05/2024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2605-420A-F2F5-9C96-23A0481A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4F94-4007-205B-EDDC-1A2C34CC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EE9-0E27-418C-A27B-92BC2E1E7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9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C654-569A-3AC3-670D-3E1DFE9A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C6A4-A229-3523-E408-D8FFDEC52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4E175-4BC5-59D0-FFE9-65E1F2540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17A24-BC1A-9320-EB3C-12D44DDF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252-6E80-4D34-916F-1A8D479543E0}" type="datetimeFigureOut">
              <a:rPr lang="en-AU" smtClean="0"/>
              <a:t>4/05/2024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56F71-E57B-D3EE-8075-51A7F57C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C200C-013C-687B-B2A5-3896CDC4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EE9-0E27-418C-A27B-92BC2E1E7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26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108B-9291-668D-469B-9164C46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3650-862F-F189-FC2F-29272957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9D9F2-A599-3603-92A7-9FD97DA28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45054-71A6-46DE-1322-898FCC378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E1375-F7AE-E1ED-0A01-B62C53E8D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2A107-9C63-11AA-3DDD-435AEF52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252-6E80-4D34-916F-1A8D479543E0}" type="datetimeFigureOut">
              <a:rPr lang="en-AU" smtClean="0"/>
              <a:t>4/05/2024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98E25-7C56-7C89-5B23-A908122F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17DF0-08DC-B393-DDF8-6A778F9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EE9-0E27-418C-A27B-92BC2E1E7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48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36E1-CDCF-0926-F0B1-04D37B3C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5BC95-EAC1-68F7-6C7E-2085BDD6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252-6E80-4D34-916F-1A8D479543E0}" type="datetimeFigureOut">
              <a:rPr lang="en-AU" smtClean="0"/>
              <a:t>4/05/2024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4BAA2-1BED-31BB-CFDB-20178C9E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30ED3-1920-3FFE-B138-936DF41C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EE9-0E27-418C-A27B-92BC2E1E7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42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1FBA4-5F7E-80D8-00C7-1198D3E5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252-6E80-4D34-916F-1A8D479543E0}" type="datetimeFigureOut">
              <a:rPr lang="en-AU" smtClean="0"/>
              <a:t>4/05/2024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D07B5-395D-D6D6-2CB6-FEFF1162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09AF3-91A2-57D3-54F0-DA295053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EE9-0E27-418C-A27B-92BC2E1E7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03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C8B7-4ED5-2C9B-9827-D1B5336A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DBC1-0DA5-87A4-96F4-568BDB50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0C689-0A4C-BBEE-E785-62FA8394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5749-DD51-72C0-E4BB-047F9512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252-6E80-4D34-916F-1A8D479543E0}" type="datetimeFigureOut">
              <a:rPr lang="en-AU" smtClean="0"/>
              <a:t>4/05/2024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0462A-AAB2-4AAB-CDF6-A475A03E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BE4D3-3D8E-7B9E-A4C7-1606DC83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EE9-0E27-418C-A27B-92BC2E1E7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29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7651-341A-0310-37F7-36919198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97968-3636-D561-37BD-51E980DC3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A19D1-61CB-863D-C4F9-31F4C9296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ABE95-A374-25EB-C402-DA947758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252-6E80-4D34-916F-1A8D479543E0}" type="datetimeFigureOut">
              <a:rPr lang="en-AU" smtClean="0"/>
              <a:t>4/05/2024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A9627-D30C-FA66-919E-06424899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3321B-C4C4-D5F7-3AAD-4A7FF8FF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EE9-0E27-418C-A27B-92BC2E1E7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95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45A45-A126-C91A-D0B4-E11204BA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D289-90C1-A464-5877-EAC71A7C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D6D5-F400-64B8-C8DE-0EB63B4B3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4B252-6E80-4D34-916F-1A8D479543E0}" type="datetimeFigureOut">
              <a:rPr lang="en-AU" smtClean="0"/>
              <a:t>4/05/2024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76E5-94F3-529C-E848-BEA69EEF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2C1C-DB06-170D-7604-2FBE72547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7DEE9-0E27-418C-A27B-92BC2E1E7C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79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1D5BEF3-2072-3BF1-6101-D9234D0FBBFF}"/>
              </a:ext>
            </a:extLst>
          </p:cNvPr>
          <p:cNvGrpSpPr/>
          <p:nvPr/>
        </p:nvGrpSpPr>
        <p:grpSpPr>
          <a:xfrm>
            <a:off x="4760511" y="2335769"/>
            <a:ext cx="372659" cy="295888"/>
            <a:chOff x="2609850" y="2400300"/>
            <a:chExt cx="2219325" cy="17621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EC17E6-8D24-BE0F-69A7-CD3F5EAA6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2400300"/>
              <a:ext cx="1085850" cy="695325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79B0EF-8763-525C-AD6D-19DD47C2017A}"/>
                </a:ext>
              </a:extLst>
            </p:cNvPr>
            <p:cNvCxnSpPr>
              <a:cxnSpLocks/>
            </p:cNvCxnSpPr>
            <p:nvPr/>
          </p:nvCxnSpPr>
          <p:spPr>
            <a:xfrm>
              <a:off x="4667250" y="2400300"/>
              <a:ext cx="161925" cy="1200150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585BBD-F398-10FC-4A22-CB41E46BE50D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3095625"/>
              <a:ext cx="1247775" cy="504825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6540431-4A0D-B6D5-F261-9A6201DF1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850" y="2400300"/>
              <a:ext cx="2057400" cy="123825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A70322-3147-938D-594E-7CB28E41E6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9850" y="2524125"/>
              <a:ext cx="609600" cy="1638300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8101E7-16B4-6904-4A4A-A93145CC1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450" y="3600450"/>
              <a:ext cx="1609725" cy="561975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E7F6E9-42BC-D4A1-D2A6-88CFED450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450" y="3095625"/>
              <a:ext cx="361950" cy="1066800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D67954-AFC5-5D9D-2951-398FA12D500C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50" y="2552700"/>
              <a:ext cx="971550" cy="542925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E4276C3-1867-74A9-F4E6-208FD81DB186}"/>
              </a:ext>
            </a:extLst>
          </p:cNvPr>
          <p:cNvSpPr txBox="1"/>
          <p:nvPr/>
        </p:nvSpPr>
        <p:spPr>
          <a:xfrm>
            <a:off x="3573260" y="2309443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Daytona" panose="020F0502020204030204" pitchFamily="34" charset="0"/>
              </a:rPr>
              <a:t>Wave</a:t>
            </a:r>
            <a:r>
              <a:rPr lang="en-US" i="1" dirty="0" err="1">
                <a:latin typeface="Daytona" panose="020F0502020204030204" pitchFamily="34" charset="0"/>
              </a:rPr>
              <a:t>FEM</a:t>
            </a:r>
            <a:endParaRPr lang="en-AU" i="1" dirty="0">
              <a:latin typeface="Dayton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1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Daytona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Mitchell</dc:creator>
  <cp:lastModifiedBy>jordan Mitchell</cp:lastModifiedBy>
  <cp:revision>1</cp:revision>
  <dcterms:created xsi:type="dcterms:W3CDTF">2024-05-04T06:32:12Z</dcterms:created>
  <dcterms:modified xsi:type="dcterms:W3CDTF">2024-05-04T06:34:16Z</dcterms:modified>
</cp:coreProperties>
</file>