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9" r:id="rId4"/>
    <p:sldId id="260" r:id="rId5"/>
    <p:sldId id="257" r:id="rId6"/>
    <p:sldId id="265" r:id="rId7"/>
    <p:sldId id="261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25" autoAdjust="0"/>
  </p:normalViewPr>
  <p:slideViewPr>
    <p:cSldViewPr snapToGrid="0">
      <p:cViewPr>
        <p:scale>
          <a:sx n="100" d="100"/>
          <a:sy n="100" d="100"/>
        </p:scale>
        <p:origin x="24" y="-4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onghofer" userId="cce39a29f9ad5b99" providerId="LiveId" clId="{0C844A31-BCFB-4BB1-8D42-814AFE52870E}"/>
    <pc:docChg chg="custSel modSld">
      <pc:chgData name="steven longhofer" userId="cce39a29f9ad5b99" providerId="LiveId" clId="{0C844A31-BCFB-4BB1-8D42-814AFE52870E}" dt="2025-04-13T21:20:11.207" v="16" actId="1076"/>
      <pc:docMkLst>
        <pc:docMk/>
      </pc:docMkLst>
      <pc:sldChg chg="addSp delSp modSp mod">
        <pc:chgData name="steven longhofer" userId="cce39a29f9ad5b99" providerId="LiveId" clId="{0C844A31-BCFB-4BB1-8D42-814AFE52870E}" dt="2025-04-13T21:20:11.207" v="16" actId="1076"/>
        <pc:sldMkLst>
          <pc:docMk/>
          <pc:sldMk cId="3428361100" sldId="265"/>
        </pc:sldMkLst>
        <pc:spChg chg="add del mod">
          <ac:chgData name="steven longhofer" userId="cce39a29f9ad5b99" providerId="LiveId" clId="{0C844A31-BCFB-4BB1-8D42-814AFE52870E}" dt="2025-04-13T21:17:41.838" v="3" actId="478"/>
          <ac:spMkLst>
            <pc:docMk/>
            <pc:sldMk cId="3428361100" sldId="265"/>
            <ac:spMk id="6" creationId="{3C205D9C-4DD6-45B3-8322-50FF13AA56DD}"/>
          </ac:spMkLst>
        </pc:spChg>
        <pc:picChg chg="del mod">
          <ac:chgData name="steven longhofer" userId="cce39a29f9ad5b99" providerId="LiveId" clId="{0C844A31-BCFB-4BB1-8D42-814AFE52870E}" dt="2025-04-13T21:17:33.712" v="2" actId="478"/>
          <ac:picMkLst>
            <pc:docMk/>
            <pc:sldMk cId="3428361100" sldId="265"/>
            <ac:picMk id="5" creationId="{0F23C60D-4F2C-F9E0-E88C-62D156E67C25}"/>
          </ac:picMkLst>
        </pc:picChg>
        <pc:picChg chg="add mod">
          <ac:chgData name="steven longhofer" userId="cce39a29f9ad5b99" providerId="LiveId" clId="{0C844A31-BCFB-4BB1-8D42-814AFE52870E}" dt="2025-04-13T21:20:11.207" v="16" actId="1076"/>
          <ac:picMkLst>
            <pc:docMk/>
            <pc:sldMk cId="3428361100" sldId="265"/>
            <ac:picMk id="8" creationId="{B36BC4A8-26BA-0FF1-E521-E9562778DA5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CDF0E-84FF-47D3-B2BD-F7C6A44CE8A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CC5BCF-3FCB-453C-83DA-B6BD5D40E5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Groceries to Computer Parts</a:t>
          </a:r>
        </a:p>
      </dgm:t>
    </dgm:pt>
    <dgm:pt modelId="{09EFA746-BB29-4748-A8BD-749515632167}" type="parTrans" cxnId="{1A752FE7-C22B-47C5-A2B7-2A4EE21E3051}">
      <dgm:prSet/>
      <dgm:spPr/>
      <dgm:t>
        <a:bodyPr/>
        <a:lstStyle/>
        <a:p>
          <a:endParaRPr lang="en-US"/>
        </a:p>
      </dgm:t>
    </dgm:pt>
    <dgm:pt modelId="{A7AAACC9-94CC-4EDB-8601-86621CD0BE86}" type="sibTrans" cxnId="{1A752FE7-C22B-47C5-A2B7-2A4EE21E3051}">
      <dgm:prSet/>
      <dgm:spPr/>
      <dgm:t>
        <a:bodyPr/>
        <a:lstStyle/>
        <a:p>
          <a:endParaRPr lang="en-US"/>
        </a:p>
      </dgm:t>
    </dgm:pt>
    <dgm:pt modelId="{EC3D8F6C-E532-4AFF-B019-AF0C4F8F587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Desktop, Audio, Peripherals</a:t>
          </a:r>
        </a:p>
      </dgm:t>
    </dgm:pt>
    <dgm:pt modelId="{7E45DB24-0483-4EEE-A0CF-F147AA4B76A4}" type="parTrans" cxnId="{9D4A93C1-92A6-470E-A8AB-B717456F5C46}">
      <dgm:prSet/>
      <dgm:spPr/>
      <dgm:t>
        <a:bodyPr/>
        <a:lstStyle/>
        <a:p>
          <a:endParaRPr lang="en-US"/>
        </a:p>
      </dgm:t>
    </dgm:pt>
    <dgm:pt modelId="{5FC42147-B563-4AF2-AF0C-4F4826591D34}" type="sibTrans" cxnId="{9D4A93C1-92A6-470E-A8AB-B717456F5C46}">
      <dgm:prSet/>
      <dgm:spPr/>
      <dgm:t>
        <a:bodyPr/>
        <a:lstStyle/>
        <a:p>
          <a:endParaRPr lang="en-US"/>
        </a:p>
      </dgm:t>
    </dgm:pt>
    <dgm:pt modelId="{D3109942-4375-4A79-B542-E6D3635F842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API Changes</a:t>
          </a:r>
        </a:p>
      </dgm:t>
    </dgm:pt>
    <dgm:pt modelId="{70FB479A-F98E-4319-A306-3711B09F547B}" type="parTrans" cxnId="{0D0D1FB3-DBC0-4D3D-9335-9A78A14F3060}">
      <dgm:prSet/>
      <dgm:spPr/>
      <dgm:t>
        <a:bodyPr/>
        <a:lstStyle/>
        <a:p>
          <a:endParaRPr lang="en-US"/>
        </a:p>
      </dgm:t>
    </dgm:pt>
    <dgm:pt modelId="{23106E02-A518-4E0C-AAAF-D9977C2FE90E}" type="sibTrans" cxnId="{0D0D1FB3-DBC0-4D3D-9335-9A78A14F3060}">
      <dgm:prSet/>
      <dgm:spPr/>
      <dgm:t>
        <a:bodyPr/>
        <a:lstStyle/>
        <a:p>
          <a:endParaRPr lang="en-US"/>
        </a:p>
      </dgm:t>
    </dgm:pt>
    <dgm:pt modelId="{1558B217-18E4-4356-A79F-A8E7628FE0F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Data being retrieved through single API</a:t>
          </a:r>
        </a:p>
      </dgm:t>
    </dgm:pt>
    <dgm:pt modelId="{23613978-8F45-44DB-A7D4-51979990A2CA}" type="parTrans" cxnId="{AB5393B3-B52C-4C3A-99D6-6982A91024A0}">
      <dgm:prSet/>
      <dgm:spPr/>
      <dgm:t>
        <a:bodyPr/>
        <a:lstStyle/>
        <a:p>
          <a:endParaRPr lang="en-US"/>
        </a:p>
      </dgm:t>
    </dgm:pt>
    <dgm:pt modelId="{00A15333-79D4-468E-9A00-411BB6278952}" type="sibTrans" cxnId="{AB5393B3-B52C-4C3A-99D6-6982A91024A0}">
      <dgm:prSet/>
      <dgm:spPr/>
      <dgm:t>
        <a:bodyPr/>
        <a:lstStyle/>
        <a:p>
          <a:endParaRPr lang="en-US"/>
        </a:p>
      </dgm:t>
    </dgm:pt>
    <dgm:pt modelId="{CB4C639D-569C-4E7F-9051-76DF9BD9960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Simulated Cloud production environment</a:t>
          </a:r>
        </a:p>
      </dgm:t>
    </dgm:pt>
    <dgm:pt modelId="{6D3A502E-6BB3-4166-9A8E-083644AEF666}" type="parTrans" cxnId="{E8299ABB-149E-4548-B7E8-4A76B716F0D4}">
      <dgm:prSet/>
      <dgm:spPr/>
      <dgm:t>
        <a:bodyPr/>
        <a:lstStyle/>
        <a:p>
          <a:endParaRPr lang="en-US"/>
        </a:p>
      </dgm:t>
    </dgm:pt>
    <dgm:pt modelId="{E7AB12DB-8120-4319-8E03-38026053605D}" type="sibTrans" cxnId="{E8299ABB-149E-4548-B7E8-4A76B716F0D4}">
      <dgm:prSet/>
      <dgm:spPr/>
      <dgm:t>
        <a:bodyPr/>
        <a:lstStyle/>
        <a:p>
          <a:endParaRPr lang="en-US"/>
        </a:p>
      </dgm:t>
    </dgm:pt>
    <dgm:pt modelId="{8C5B965E-A815-4283-91D1-CC68CABE77E5}" type="pres">
      <dgm:prSet presAssocID="{53BCDF0E-84FF-47D3-B2BD-F7C6A44CE8A3}" presName="linearFlow" presStyleCnt="0">
        <dgm:presLayoutVars>
          <dgm:dir/>
          <dgm:resizeHandles val="exact"/>
        </dgm:presLayoutVars>
      </dgm:prSet>
      <dgm:spPr/>
    </dgm:pt>
    <dgm:pt modelId="{4E996202-378B-4C8C-818A-DF3FADF1D1D0}" type="pres">
      <dgm:prSet presAssocID="{E0CC5BCF-3FCB-453C-83DA-B6BD5D40E5C1}" presName="comp" presStyleCnt="0"/>
      <dgm:spPr/>
    </dgm:pt>
    <dgm:pt modelId="{2F1E0B0E-D84D-4F87-96BE-B18D3C02C19B}" type="pres">
      <dgm:prSet presAssocID="{E0CC5BCF-3FCB-453C-83DA-B6BD5D40E5C1}" presName="rect2" presStyleLbl="node1" presStyleIdx="0" presStyleCnt="3">
        <dgm:presLayoutVars>
          <dgm:bulletEnabled val="1"/>
        </dgm:presLayoutVars>
      </dgm:prSet>
      <dgm:spPr/>
    </dgm:pt>
    <dgm:pt modelId="{3561C19B-6754-463E-B520-E46A78A13998}" type="pres">
      <dgm:prSet presAssocID="{E0CC5BCF-3FCB-453C-83DA-B6BD5D40E5C1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CF23228-E63A-4B78-BE74-457CE632C02D}" type="pres">
      <dgm:prSet presAssocID="{A7AAACC9-94CC-4EDB-8601-86621CD0BE86}" presName="sibTrans" presStyleCnt="0"/>
      <dgm:spPr/>
    </dgm:pt>
    <dgm:pt modelId="{1E2F5DF9-E941-422D-8BBF-7AC0AF0A2963}" type="pres">
      <dgm:prSet presAssocID="{D3109942-4375-4A79-B542-E6D3635F8421}" presName="comp" presStyleCnt="0"/>
      <dgm:spPr/>
    </dgm:pt>
    <dgm:pt modelId="{1F687CF0-BB95-477A-B2AD-7DAE7939E145}" type="pres">
      <dgm:prSet presAssocID="{D3109942-4375-4A79-B542-E6D3635F8421}" presName="rect2" presStyleLbl="node1" presStyleIdx="1" presStyleCnt="3">
        <dgm:presLayoutVars>
          <dgm:bulletEnabled val="1"/>
        </dgm:presLayoutVars>
      </dgm:prSet>
      <dgm:spPr/>
    </dgm:pt>
    <dgm:pt modelId="{BF19964C-0531-4222-981F-F5E0EC4A7128}" type="pres">
      <dgm:prSet presAssocID="{D3109942-4375-4A79-B542-E6D3635F8421}" presName="rect1" presStyleLbl="ln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BDADF3-3F90-4658-BB67-C50CCA84A6D2}" type="pres">
      <dgm:prSet presAssocID="{23106E02-A518-4E0C-AAAF-D9977C2FE90E}" presName="sibTrans" presStyleCnt="0"/>
      <dgm:spPr/>
    </dgm:pt>
    <dgm:pt modelId="{24C6C933-DEE4-4485-8167-D5599E53E1B4}" type="pres">
      <dgm:prSet presAssocID="{CB4C639D-569C-4E7F-9051-76DF9BD9960B}" presName="comp" presStyleCnt="0"/>
      <dgm:spPr/>
    </dgm:pt>
    <dgm:pt modelId="{BA4936B0-B9AD-4D61-BB63-54734F93E9CE}" type="pres">
      <dgm:prSet presAssocID="{CB4C639D-569C-4E7F-9051-76DF9BD9960B}" presName="rect2" presStyleLbl="node1" presStyleIdx="2" presStyleCnt="3">
        <dgm:presLayoutVars>
          <dgm:bulletEnabled val="1"/>
        </dgm:presLayoutVars>
      </dgm:prSet>
      <dgm:spPr/>
    </dgm:pt>
    <dgm:pt modelId="{A94F8165-AAAC-40F7-9808-C5AEF69AE201}" type="pres">
      <dgm:prSet presAssocID="{CB4C639D-569C-4E7F-9051-76DF9BD9960B}" presName="rect1" presStyleLbl="ln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</dgm:ptLst>
  <dgm:cxnLst>
    <dgm:cxn modelId="{9CB45362-341D-4A10-AAFD-E85A32FDD2A7}" type="presOf" srcId="{CB4C639D-569C-4E7F-9051-76DF9BD9960B}" destId="{BA4936B0-B9AD-4D61-BB63-54734F93E9CE}" srcOrd="0" destOrd="0" presId="urn:microsoft.com/office/officeart/2008/layout/AlternatingPictureBlocks"/>
    <dgm:cxn modelId="{E1715446-DD19-4220-BAEF-DC3140EAFF6E}" type="presOf" srcId="{53BCDF0E-84FF-47D3-B2BD-F7C6A44CE8A3}" destId="{8C5B965E-A815-4283-91D1-CC68CABE77E5}" srcOrd="0" destOrd="0" presId="urn:microsoft.com/office/officeart/2008/layout/AlternatingPictureBlocks"/>
    <dgm:cxn modelId="{01C1108E-2086-4938-885D-8616947394DE}" type="presOf" srcId="{E0CC5BCF-3FCB-453C-83DA-B6BD5D40E5C1}" destId="{2F1E0B0E-D84D-4F87-96BE-B18D3C02C19B}" srcOrd="0" destOrd="0" presId="urn:microsoft.com/office/officeart/2008/layout/AlternatingPictureBlocks"/>
    <dgm:cxn modelId="{0D0D1FB3-DBC0-4D3D-9335-9A78A14F3060}" srcId="{53BCDF0E-84FF-47D3-B2BD-F7C6A44CE8A3}" destId="{D3109942-4375-4A79-B542-E6D3635F8421}" srcOrd="1" destOrd="0" parTransId="{70FB479A-F98E-4319-A306-3711B09F547B}" sibTransId="{23106E02-A518-4E0C-AAAF-D9977C2FE90E}"/>
    <dgm:cxn modelId="{AB5393B3-B52C-4C3A-99D6-6982A91024A0}" srcId="{D3109942-4375-4A79-B542-E6D3635F8421}" destId="{1558B217-18E4-4356-A79F-A8E7628FE0F2}" srcOrd="0" destOrd="0" parTransId="{23613978-8F45-44DB-A7D4-51979990A2CA}" sibTransId="{00A15333-79D4-468E-9A00-411BB6278952}"/>
    <dgm:cxn modelId="{E8299ABB-149E-4548-B7E8-4A76B716F0D4}" srcId="{53BCDF0E-84FF-47D3-B2BD-F7C6A44CE8A3}" destId="{CB4C639D-569C-4E7F-9051-76DF9BD9960B}" srcOrd="2" destOrd="0" parTransId="{6D3A502E-6BB3-4166-9A8E-083644AEF666}" sibTransId="{E7AB12DB-8120-4319-8E03-38026053605D}"/>
    <dgm:cxn modelId="{9D4A93C1-92A6-470E-A8AB-B717456F5C46}" srcId="{E0CC5BCF-3FCB-453C-83DA-B6BD5D40E5C1}" destId="{EC3D8F6C-E532-4AFF-B019-AF0C4F8F5870}" srcOrd="0" destOrd="0" parTransId="{7E45DB24-0483-4EEE-A0CF-F147AA4B76A4}" sibTransId="{5FC42147-B563-4AF2-AF0C-4F4826591D34}"/>
    <dgm:cxn modelId="{9C55DFC6-C135-48D0-846D-12DA368DDC0B}" type="presOf" srcId="{1558B217-18E4-4356-A79F-A8E7628FE0F2}" destId="{1F687CF0-BB95-477A-B2AD-7DAE7939E145}" srcOrd="0" destOrd="1" presId="urn:microsoft.com/office/officeart/2008/layout/AlternatingPictureBlocks"/>
    <dgm:cxn modelId="{1145CBD8-1F56-45DC-BE8E-B890B85663FB}" type="presOf" srcId="{EC3D8F6C-E532-4AFF-B019-AF0C4F8F5870}" destId="{2F1E0B0E-D84D-4F87-96BE-B18D3C02C19B}" srcOrd="0" destOrd="1" presId="urn:microsoft.com/office/officeart/2008/layout/AlternatingPictureBlocks"/>
    <dgm:cxn modelId="{72A2E5E5-B781-48E7-BB30-22E014F6983B}" type="presOf" srcId="{D3109942-4375-4A79-B542-E6D3635F8421}" destId="{1F687CF0-BB95-477A-B2AD-7DAE7939E145}" srcOrd="0" destOrd="0" presId="urn:microsoft.com/office/officeart/2008/layout/AlternatingPictureBlocks"/>
    <dgm:cxn modelId="{1A752FE7-C22B-47C5-A2B7-2A4EE21E3051}" srcId="{53BCDF0E-84FF-47D3-B2BD-F7C6A44CE8A3}" destId="{E0CC5BCF-3FCB-453C-83DA-B6BD5D40E5C1}" srcOrd="0" destOrd="0" parTransId="{09EFA746-BB29-4748-A8BD-749515632167}" sibTransId="{A7AAACC9-94CC-4EDB-8601-86621CD0BE86}"/>
    <dgm:cxn modelId="{58DC39E6-8FFE-419F-87B0-36C2A0364759}" type="presParOf" srcId="{8C5B965E-A815-4283-91D1-CC68CABE77E5}" destId="{4E996202-378B-4C8C-818A-DF3FADF1D1D0}" srcOrd="0" destOrd="0" presId="urn:microsoft.com/office/officeart/2008/layout/AlternatingPictureBlocks"/>
    <dgm:cxn modelId="{46E48F40-8A0B-44AD-9372-8BF4C189383E}" type="presParOf" srcId="{4E996202-378B-4C8C-818A-DF3FADF1D1D0}" destId="{2F1E0B0E-D84D-4F87-96BE-B18D3C02C19B}" srcOrd="0" destOrd="0" presId="urn:microsoft.com/office/officeart/2008/layout/AlternatingPictureBlocks"/>
    <dgm:cxn modelId="{0D67F71C-2ECF-4542-B226-6FB9091DB636}" type="presParOf" srcId="{4E996202-378B-4C8C-818A-DF3FADF1D1D0}" destId="{3561C19B-6754-463E-B520-E46A78A13998}" srcOrd="1" destOrd="0" presId="urn:microsoft.com/office/officeart/2008/layout/AlternatingPictureBlocks"/>
    <dgm:cxn modelId="{CF178D47-0FF2-411A-925B-8328D4A9C6F2}" type="presParOf" srcId="{8C5B965E-A815-4283-91D1-CC68CABE77E5}" destId="{9CF23228-E63A-4B78-BE74-457CE632C02D}" srcOrd="1" destOrd="0" presId="urn:microsoft.com/office/officeart/2008/layout/AlternatingPictureBlocks"/>
    <dgm:cxn modelId="{5A3E1076-CCF1-45C3-B6FB-952CE0A4BF8D}" type="presParOf" srcId="{8C5B965E-A815-4283-91D1-CC68CABE77E5}" destId="{1E2F5DF9-E941-422D-8BBF-7AC0AF0A2963}" srcOrd="2" destOrd="0" presId="urn:microsoft.com/office/officeart/2008/layout/AlternatingPictureBlocks"/>
    <dgm:cxn modelId="{82A2A0ED-2EAE-4B40-8484-DF3405926C1E}" type="presParOf" srcId="{1E2F5DF9-E941-422D-8BBF-7AC0AF0A2963}" destId="{1F687CF0-BB95-477A-B2AD-7DAE7939E145}" srcOrd="0" destOrd="0" presId="urn:microsoft.com/office/officeart/2008/layout/AlternatingPictureBlocks"/>
    <dgm:cxn modelId="{EA45FFD8-DCAE-4E1B-A96B-84957FB769BF}" type="presParOf" srcId="{1E2F5DF9-E941-422D-8BBF-7AC0AF0A2963}" destId="{BF19964C-0531-4222-981F-F5E0EC4A7128}" srcOrd="1" destOrd="0" presId="urn:microsoft.com/office/officeart/2008/layout/AlternatingPictureBlocks"/>
    <dgm:cxn modelId="{5A956019-9865-4D9A-8C12-993ECF97C04E}" type="presParOf" srcId="{8C5B965E-A815-4283-91D1-CC68CABE77E5}" destId="{83BDADF3-3F90-4658-BB67-C50CCA84A6D2}" srcOrd="3" destOrd="0" presId="urn:microsoft.com/office/officeart/2008/layout/AlternatingPictureBlocks"/>
    <dgm:cxn modelId="{AB7EFBF9-0603-44C6-AAA8-45688BC0EDE6}" type="presParOf" srcId="{8C5B965E-A815-4283-91D1-CC68CABE77E5}" destId="{24C6C933-DEE4-4485-8167-D5599E53E1B4}" srcOrd="4" destOrd="0" presId="urn:microsoft.com/office/officeart/2008/layout/AlternatingPictureBlocks"/>
    <dgm:cxn modelId="{B6B2F42B-CFBA-49D9-9A7B-9B96540B76D4}" type="presParOf" srcId="{24C6C933-DEE4-4485-8167-D5599E53E1B4}" destId="{BA4936B0-B9AD-4D61-BB63-54734F93E9CE}" srcOrd="0" destOrd="0" presId="urn:microsoft.com/office/officeart/2008/layout/AlternatingPictureBlocks"/>
    <dgm:cxn modelId="{0740B2DE-F0E4-4F63-9633-F527829250B2}" type="presParOf" srcId="{24C6C933-DEE4-4485-8167-D5599E53E1B4}" destId="{A94F8165-AAAC-40F7-9808-C5AEF69AE2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44BEF-67FC-4094-AAD1-7005A34701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BDC35C-CCFE-48B3-A094-C318394407A0}">
      <dgm:prSet custT="1"/>
      <dgm:spPr/>
      <dgm:t>
        <a:bodyPr/>
        <a:lstStyle/>
        <a:p>
          <a:r>
            <a:rPr lang="en-US" sz="3400" dirty="0"/>
            <a:t>Unified data field names</a:t>
          </a:r>
        </a:p>
      </dgm:t>
    </dgm:pt>
    <dgm:pt modelId="{D1077EBE-DA48-4AF1-9294-63BB85061641}" type="parTrans" cxnId="{DFA121FE-68B4-4046-A3FA-8B2FBFAAF9C2}">
      <dgm:prSet/>
      <dgm:spPr/>
      <dgm:t>
        <a:bodyPr/>
        <a:lstStyle/>
        <a:p>
          <a:endParaRPr lang="en-US"/>
        </a:p>
      </dgm:t>
    </dgm:pt>
    <dgm:pt modelId="{6B3F7806-9F6A-4643-887A-36F2B83830C9}" type="sibTrans" cxnId="{DFA121FE-68B4-4046-A3FA-8B2FBFAAF9C2}">
      <dgm:prSet/>
      <dgm:spPr/>
      <dgm:t>
        <a:bodyPr/>
        <a:lstStyle/>
        <a:p>
          <a:endParaRPr lang="en-US"/>
        </a:p>
      </dgm:t>
    </dgm:pt>
    <dgm:pt modelId="{B3EC2333-25F7-474A-97C2-295ED47A5E60}">
      <dgm:prSet/>
      <dgm:spPr/>
      <dgm:t>
        <a:bodyPr/>
        <a:lstStyle/>
        <a:p>
          <a:r>
            <a:rPr lang="en-US" dirty="0"/>
            <a:t>API User receives predictable data</a:t>
          </a:r>
        </a:p>
      </dgm:t>
    </dgm:pt>
    <dgm:pt modelId="{9E91A25E-6952-4C36-BD00-035D9F7D9264}" type="parTrans" cxnId="{6984B75E-0A88-4ACA-8543-22C6DC0C4CF4}">
      <dgm:prSet/>
      <dgm:spPr/>
      <dgm:t>
        <a:bodyPr/>
        <a:lstStyle/>
        <a:p>
          <a:endParaRPr lang="en-US"/>
        </a:p>
      </dgm:t>
    </dgm:pt>
    <dgm:pt modelId="{EBCFC456-F0D1-43A6-8270-360A4F808E76}" type="sibTrans" cxnId="{6984B75E-0A88-4ACA-8543-22C6DC0C4CF4}">
      <dgm:prSet/>
      <dgm:spPr/>
      <dgm:t>
        <a:bodyPr/>
        <a:lstStyle/>
        <a:p>
          <a:endParaRPr lang="en-US"/>
        </a:p>
      </dgm:t>
    </dgm:pt>
    <dgm:pt modelId="{92A910A9-243C-4C93-A488-F93E90C63D07}">
      <dgm:prSet/>
      <dgm:spPr/>
      <dgm:t>
        <a:bodyPr/>
        <a:lstStyle/>
        <a:p>
          <a:r>
            <a:rPr lang="en-US" dirty="0"/>
            <a:t>Robust code that gracefully handles errors</a:t>
          </a:r>
        </a:p>
      </dgm:t>
    </dgm:pt>
    <dgm:pt modelId="{ABFCE064-DBF7-4C98-8126-0A7BEF665FDC}" type="parTrans" cxnId="{53DA665A-3E81-4026-9158-9357A770A5B4}">
      <dgm:prSet/>
      <dgm:spPr/>
      <dgm:t>
        <a:bodyPr/>
        <a:lstStyle/>
        <a:p>
          <a:endParaRPr lang="en-US"/>
        </a:p>
      </dgm:t>
    </dgm:pt>
    <dgm:pt modelId="{2D43F77C-8A8D-42CE-90EE-C746395FEA6C}" type="sibTrans" cxnId="{53DA665A-3E81-4026-9158-9357A770A5B4}">
      <dgm:prSet/>
      <dgm:spPr/>
      <dgm:t>
        <a:bodyPr/>
        <a:lstStyle/>
        <a:p>
          <a:endParaRPr lang="en-US"/>
        </a:p>
      </dgm:t>
    </dgm:pt>
    <dgm:pt modelId="{678E9470-DC06-46D8-855E-CB60EECF647A}" type="pres">
      <dgm:prSet presAssocID="{AC944BEF-67FC-4094-AAD1-7005A3470123}" presName="linear" presStyleCnt="0">
        <dgm:presLayoutVars>
          <dgm:animLvl val="lvl"/>
          <dgm:resizeHandles val="exact"/>
        </dgm:presLayoutVars>
      </dgm:prSet>
      <dgm:spPr/>
    </dgm:pt>
    <dgm:pt modelId="{DCCDA1A8-3A37-434F-B226-4F7FA92C0C16}" type="pres">
      <dgm:prSet presAssocID="{F0BDC35C-CCFE-48B3-A094-C31839440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7A782E-8C0A-4236-90BA-C8C1793C59D4}" type="pres">
      <dgm:prSet presAssocID="{6B3F7806-9F6A-4643-887A-36F2B83830C9}" presName="spacer" presStyleCnt="0"/>
      <dgm:spPr/>
    </dgm:pt>
    <dgm:pt modelId="{2576030B-AF68-4167-B363-646CE8F61319}" type="pres">
      <dgm:prSet presAssocID="{B3EC2333-25F7-474A-97C2-295ED47A5E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20589-B745-4A62-A37B-8CCED60EDB18}" type="pres">
      <dgm:prSet presAssocID="{EBCFC456-F0D1-43A6-8270-360A4F808E76}" presName="spacer" presStyleCnt="0"/>
      <dgm:spPr/>
    </dgm:pt>
    <dgm:pt modelId="{F38FDF75-483E-4185-BCEA-B67C33B51470}" type="pres">
      <dgm:prSet presAssocID="{92A910A9-243C-4C93-A488-F93E90C63D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5B8830-90FC-4858-908F-5E665655D5FB}" type="presOf" srcId="{B3EC2333-25F7-474A-97C2-295ED47A5E60}" destId="{2576030B-AF68-4167-B363-646CE8F61319}" srcOrd="0" destOrd="0" presId="urn:microsoft.com/office/officeart/2005/8/layout/vList2"/>
    <dgm:cxn modelId="{93B3B938-A1F3-4110-B26F-DE9341E90D12}" type="presOf" srcId="{92A910A9-243C-4C93-A488-F93E90C63D07}" destId="{F38FDF75-483E-4185-BCEA-B67C33B51470}" srcOrd="0" destOrd="0" presId="urn:microsoft.com/office/officeart/2005/8/layout/vList2"/>
    <dgm:cxn modelId="{6984B75E-0A88-4ACA-8543-22C6DC0C4CF4}" srcId="{AC944BEF-67FC-4094-AAD1-7005A3470123}" destId="{B3EC2333-25F7-474A-97C2-295ED47A5E60}" srcOrd="1" destOrd="0" parTransId="{9E91A25E-6952-4C36-BD00-035D9F7D9264}" sibTransId="{EBCFC456-F0D1-43A6-8270-360A4F808E76}"/>
    <dgm:cxn modelId="{53DA665A-3E81-4026-9158-9357A770A5B4}" srcId="{AC944BEF-67FC-4094-AAD1-7005A3470123}" destId="{92A910A9-243C-4C93-A488-F93E90C63D07}" srcOrd="2" destOrd="0" parTransId="{ABFCE064-DBF7-4C98-8126-0A7BEF665FDC}" sibTransId="{2D43F77C-8A8D-42CE-90EE-C746395FEA6C}"/>
    <dgm:cxn modelId="{018E0091-EF66-4189-B6F9-6D7C3E0DA30D}" type="presOf" srcId="{F0BDC35C-CCFE-48B3-A094-C318394407A0}" destId="{DCCDA1A8-3A37-434F-B226-4F7FA92C0C16}" srcOrd="0" destOrd="0" presId="urn:microsoft.com/office/officeart/2005/8/layout/vList2"/>
    <dgm:cxn modelId="{8C2AA8CB-AC10-42F6-B72D-9C2A03B6DDA3}" type="presOf" srcId="{AC944BEF-67FC-4094-AAD1-7005A3470123}" destId="{678E9470-DC06-46D8-855E-CB60EECF647A}" srcOrd="0" destOrd="0" presId="urn:microsoft.com/office/officeart/2005/8/layout/vList2"/>
    <dgm:cxn modelId="{DFA121FE-68B4-4046-A3FA-8B2FBFAAF9C2}" srcId="{AC944BEF-67FC-4094-AAD1-7005A3470123}" destId="{F0BDC35C-CCFE-48B3-A094-C318394407A0}" srcOrd="0" destOrd="0" parTransId="{D1077EBE-DA48-4AF1-9294-63BB85061641}" sibTransId="{6B3F7806-9F6A-4643-887A-36F2B83830C9}"/>
    <dgm:cxn modelId="{907B4663-41C8-4B0F-9115-99EB76E3F312}" type="presParOf" srcId="{678E9470-DC06-46D8-855E-CB60EECF647A}" destId="{DCCDA1A8-3A37-434F-B226-4F7FA92C0C16}" srcOrd="0" destOrd="0" presId="urn:microsoft.com/office/officeart/2005/8/layout/vList2"/>
    <dgm:cxn modelId="{77362679-EA3E-42E8-BF6A-268BB2D5A43C}" type="presParOf" srcId="{678E9470-DC06-46D8-855E-CB60EECF647A}" destId="{F07A782E-8C0A-4236-90BA-C8C1793C59D4}" srcOrd="1" destOrd="0" presId="urn:microsoft.com/office/officeart/2005/8/layout/vList2"/>
    <dgm:cxn modelId="{594CD668-E1AF-4010-BA3F-D4EAD0BAD3C8}" type="presParOf" srcId="{678E9470-DC06-46D8-855E-CB60EECF647A}" destId="{2576030B-AF68-4167-B363-646CE8F61319}" srcOrd="2" destOrd="0" presId="urn:microsoft.com/office/officeart/2005/8/layout/vList2"/>
    <dgm:cxn modelId="{AFAE21E6-8773-4DBA-929A-B3953604A1F7}" type="presParOf" srcId="{678E9470-DC06-46D8-855E-CB60EECF647A}" destId="{1EE20589-B745-4A62-A37B-8CCED60EDB18}" srcOrd="3" destOrd="0" presId="urn:microsoft.com/office/officeart/2005/8/layout/vList2"/>
    <dgm:cxn modelId="{7F9C140A-CBD8-4A0A-BD96-05C3BDFC26D5}" type="presParOf" srcId="{678E9470-DC06-46D8-855E-CB60EECF647A}" destId="{F38FDF75-483E-4185-BCEA-B67C33B5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0B0E-D84D-4F87-96BE-B18D3C02C19B}">
      <dsp:nvSpPr>
        <dsp:cNvPr id="0" name=""/>
        <dsp:cNvSpPr/>
      </dsp:nvSpPr>
      <dsp:spPr>
        <a:xfrm>
          <a:off x="4758194" y="1885"/>
          <a:ext cx="2781367" cy="1257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Groceries to Computer Parts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Desktop, Audio, Peripherals</a:t>
          </a:r>
        </a:p>
      </dsp:txBody>
      <dsp:txXfrm>
        <a:off x="4758194" y="1885"/>
        <a:ext cx="2781367" cy="1257968"/>
      </dsp:txXfrm>
    </dsp:sp>
    <dsp:sp modelId="{3561C19B-6754-463E-B520-E46A78A13998}">
      <dsp:nvSpPr>
        <dsp:cNvPr id="0" name=""/>
        <dsp:cNvSpPr/>
      </dsp:nvSpPr>
      <dsp:spPr>
        <a:xfrm>
          <a:off x="3388267" y="1885"/>
          <a:ext cx="1245388" cy="1257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7CF0-BB95-477A-B2AD-7DAE7939E145}">
      <dsp:nvSpPr>
        <dsp:cNvPr id="0" name=""/>
        <dsp:cNvSpPr/>
      </dsp:nvSpPr>
      <dsp:spPr>
        <a:xfrm>
          <a:off x="3388267" y="1467418"/>
          <a:ext cx="2781367" cy="1257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Changes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being retrieved through single API</a:t>
          </a:r>
        </a:p>
      </dsp:txBody>
      <dsp:txXfrm>
        <a:off x="3388267" y="1467418"/>
        <a:ext cx="2781367" cy="1257968"/>
      </dsp:txXfrm>
    </dsp:sp>
    <dsp:sp modelId="{BF19964C-0531-4222-981F-F5E0EC4A7128}">
      <dsp:nvSpPr>
        <dsp:cNvPr id="0" name=""/>
        <dsp:cNvSpPr/>
      </dsp:nvSpPr>
      <dsp:spPr>
        <a:xfrm>
          <a:off x="6294173" y="1467418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6B0-B9AD-4D61-BB63-54734F93E9CE}">
      <dsp:nvSpPr>
        <dsp:cNvPr id="0" name=""/>
        <dsp:cNvSpPr/>
      </dsp:nvSpPr>
      <dsp:spPr>
        <a:xfrm>
          <a:off x="4758194" y="2932951"/>
          <a:ext cx="2781367" cy="125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Simulated Cloud production environment</a:t>
          </a:r>
        </a:p>
      </dsp:txBody>
      <dsp:txXfrm>
        <a:off x="4758194" y="2932951"/>
        <a:ext cx="2781367" cy="1257968"/>
      </dsp:txXfrm>
    </dsp:sp>
    <dsp:sp modelId="{A94F8165-AAAC-40F7-9808-C5AEF69AE201}">
      <dsp:nvSpPr>
        <dsp:cNvPr id="0" name=""/>
        <dsp:cNvSpPr/>
      </dsp:nvSpPr>
      <dsp:spPr>
        <a:xfrm>
          <a:off x="3388267" y="2932951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A1A8-3A37-434F-B226-4F7FA92C0C16}">
      <dsp:nvSpPr>
        <dsp:cNvPr id="0" name=""/>
        <dsp:cNvSpPr/>
      </dsp:nvSpPr>
      <dsp:spPr>
        <a:xfrm>
          <a:off x="0" y="11441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Unified data field names</a:t>
          </a:r>
        </a:p>
      </dsp:txBody>
      <dsp:txXfrm>
        <a:off x="57882" y="69323"/>
        <a:ext cx="5175899" cy="1069957"/>
      </dsp:txXfrm>
    </dsp:sp>
    <dsp:sp modelId="{2576030B-AF68-4167-B363-646CE8F61319}">
      <dsp:nvSpPr>
        <dsp:cNvPr id="0" name=""/>
        <dsp:cNvSpPr/>
      </dsp:nvSpPr>
      <dsp:spPr>
        <a:xfrm>
          <a:off x="0" y="1283563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API User receives predictable data</a:t>
          </a:r>
        </a:p>
      </dsp:txBody>
      <dsp:txXfrm>
        <a:off x="57882" y="1341445"/>
        <a:ext cx="5175899" cy="1069957"/>
      </dsp:txXfrm>
    </dsp:sp>
    <dsp:sp modelId="{F38FDF75-483E-4185-BCEA-B67C33B51470}">
      <dsp:nvSpPr>
        <dsp:cNvPr id="0" name=""/>
        <dsp:cNvSpPr/>
      </dsp:nvSpPr>
      <dsp:spPr>
        <a:xfrm>
          <a:off x="0" y="2555685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Robust code that gracefully handles errors</a:t>
          </a:r>
        </a:p>
      </dsp:txBody>
      <dsp:txXfrm>
        <a:off x="57882" y="2613567"/>
        <a:ext cx="5175899" cy="10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5DD6-FD79-4602-B3CA-512D458B09D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7A49-501F-48D8-9825-E673D9DE7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slide (none)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  <a:p>
            <a:endParaRPr lang="en-US" dirty="0"/>
          </a:p>
          <a:p>
            <a:r>
              <a:rPr lang="en-US" dirty="0" err="1"/>
              <a:t>get_stores</a:t>
            </a:r>
            <a:endParaRPr lang="en-US" dirty="0"/>
          </a:p>
          <a:p>
            <a:r>
              <a:rPr lang="en-US" sz="1200" dirty="0"/>
              <a:t>- Fetches all available stores from the database (used in frontend dropdown. </a:t>
            </a:r>
          </a:p>
          <a:p>
            <a:r>
              <a:rPr lang="en-US" sz="1200" dirty="0"/>
              <a:t>- Includes error handling for </a:t>
            </a:r>
            <a:r>
              <a:rPr lang="en-US" sz="1200" dirty="0" err="1"/>
              <a:t>db</a:t>
            </a:r>
            <a:r>
              <a:rPr lang="en-US" sz="1200" dirty="0"/>
              <a:t> connection failures, timeouts and empty result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err="1"/>
              <a:t>get_products</a:t>
            </a:r>
            <a:r>
              <a:rPr lang="en-US" dirty="0"/>
              <a:t> </a:t>
            </a:r>
          </a:p>
          <a:p>
            <a:r>
              <a:rPr lang="en-US" sz="1200" dirty="0"/>
              <a:t>- Returns a list of products associated with a specific store </a:t>
            </a:r>
          </a:p>
          <a:p>
            <a:pPr marL="0" indent="0">
              <a:buFontTx/>
              <a:buNone/>
            </a:pPr>
            <a:r>
              <a:rPr lang="en-US" sz="1200" dirty="0"/>
              <a:t>- Validates </a:t>
            </a:r>
            <a:r>
              <a:rPr lang="en-US" sz="1200" dirty="0" err="1"/>
              <a:t>store_id</a:t>
            </a:r>
            <a:r>
              <a:rPr lang="en-US" sz="1200" dirty="0"/>
              <a:t> input to make sure it isn’t empty or incorrectly formatted</a:t>
            </a:r>
          </a:p>
          <a:p>
            <a:pPr marL="0" indent="0">
              <a:buFontTx/>
              <a:buNone/>
            </a:pPr>
            <a:r>
              <a:rPr lang="en-US" sz="1200" dirty="0"/>
              <a:t>- Includes the same error handling as </a:t>
            </a:r>
            <a:r>
              <a:rPr lang="en-US" sz="1200" dirty="0" err="1"/>
              <a:t>get_stores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  <a:p>
            <a:endParaRPr lang="en-US" dirty="0"/>
          </a:p>
          <a:p>
            <a:r>
              <a:rPr lang="en-US" dirty="0"/>
              <a:t>Old schema focused on</a:t>
            </a:r>
          </a:p>
          <a:p>
            <a:pPr marL="0" indent="0">
              <a:buFontTx/>
              <a:buNone/>
            </a:pPr>
            <a:r>
              <a:rPr lang="en-US" dirty="0"/>
              <a:t>- names, UPCs, stores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Tables data:</a:t>
            </a:r>
          </a:p>
          <a:p>
            <a:pPr marL="0" indent="0">
              <a:buFontTx/>
              <a:buNone/>
            </a:pPr>
            <a:r>
              <a:rPr lang="en-US" dirty="0"/>
              <a:t>-  products: Brand, model, specs, category</a:t>
            </a:r>
          </a:p>
          <a:p>
            <a:pPr marL="0" lv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price_data</a:t>
            </a:r>
            <a:r>
              <a:rPr lang="en-US" dirty="0"/>
              <a:t>: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retailer_id</a:t>
            </a:r>
            <a:r>
              <a:rPr lang="en-US" dirty="0"/>
              <a:t>, price,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0.svg"/><Relationship Id="rId4" Type="http://schemas.openxmlformats.org/officeDocument/2006/relationships/diagramData" Target="../diagrams/data2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B0BF62-AED1-A58B-7C44-3CA8313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40" y="564775"/>
            <a:ext cx="1400735" cy="1400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9F5AC0-7DA2-2BE6-0F28-968487A7C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018" y="1150842"/>
            <a:ext cx="814668" cy="8146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504B5-2D36-E494-BA3B-8B5F6157A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729" y="3249547"/>
            <a:ext cx="673465" cy="6734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22BFAA-44CF-EDA1-21F4-7AF454C18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365" y="3391234"/>
            <a:ext cx="673465" cy="6734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7671D4-ADD4-EA05-BCE7-F6E47706A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267" y="1713276"/>
            <a:ext cx="673465" cy="6734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B093CD-EB00-D7D4-7354-8BDE83730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0669" y="1628777"/>
            <a:ext cx="673465" cy="6734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EF8D15-3DDD-F04C-D777-D73562D17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233" y="2912814"/>
            <a:ext cx="673465" cy="67346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22F4BA-C1C7-79EC-3D06-1029B2DC3B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1699" y="2654841"/>
            <a:ext cx="673465" cy="6734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3752EC-D621-60B5-E882-4F268B7D83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23369" y="4552958"/>
            <a:ext cx="673465" cy="6734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E5FE40-9D94-D09F-6354-2913F5175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5364" y="3249546"/>
            <a:ext cx="829236" cy="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mera lens close up">
            <a:extLst>
              <a:ext uri="{FF2B5EF4-FFF2-40B4-BE49-F238E27FC236}">
                <a16:creationId xmlns:a16="http://schemas.microsoft.com/office/drawing/2014/main" id="{61CECDEA-9C9A-6501-E06F-B3CFF6F4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75" y="2526957"/>
            <a:ext cx="4285049" cy="1804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3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589BB1-001B-6725-3E7A-C891C610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931" y="3429000"/>
            <a:ext cx="4012514" cy="834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4531"/>
            <a:ext cx="9144000" cy="896590"/>
          </a:xfrm>
        </p:spPr>
        <p:txBody>
          <a:bodyPr>
            <a:normAutofit/>
          </a:bodyPr>
          <a:lstStyle/>
          <a:p>
            <a:r>
              <a:rPr lang="en-US" sz="400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417"/>
            <a:ext cx="9144000" cy="775715"/>
          </a:xfrm>
        </p:spPr>
        <p:txBody>
          <a:bodyPr>
            <a:normAutofit/>
          </a:bodyPr>
          <a:lstStyle/>
          <a:p>
            <a:r>
              <a:rPr lang="en-US" sz="2000"/>
              <a:t>Team 4 Loop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DC6896-A96F-F0DD-5E25-E9EFB24D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1" y="901963"/>
            <a:ext cx="3318701" cy="33187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9AA049-DDF0-6139-473F-E8D06DFD7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136" y="901963"/>
            <a:ext cx="3318701" cy="33187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3423EE-DDD9-DAA0-2EEA-C6DE45508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03" y="901992"/>
            <a:ext cx="3318701" cy="3318701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2E456B-6F10-C7B9-7196-8F78B407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165D5D8-BB60-5F35-201E-ABDC5B5A2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EEAC388-A02C-733A-330C-D0030C1F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Changes/Overview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77CC-0221-67C8-B264-BF8B56171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792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Changes to API endpoint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New RPC based endpoints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get_stores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get_products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All endpoints return Response objects containing standardized </a:t>
            </a:r>
            <a:r>
              <a:rPr lang="en-US" sz="1500" dirty="0" err="1"/>
              <a:t>json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Status codes are provided with the responses to more accurately reflect errors</a:t>
            </a:r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Database Script Changes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65427"/>
            <a:ext cx="6096000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Old schema focused on grocery items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products table changed to reflect computer parts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</a:rPr>
              <a:t>price_data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table to </a:t>
            </a:r>
            <a:endParaRPr lang="en-US" altLang="en-US" sz="1900" dirty="0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Temporary session-based storage (due to data licensing restrictions)</a:t>
            </a:r>
          </a:p>
        </p:txBody>
      </p:sp>
      <p:pic>
        <p:nvPicPr>
          <p:cNvPr id="29" name="Picture 28" descr="Top view of cubes connected with black lines">
            <a:extLst>
              <a:ext uri="{FF2B5EF4-FFF2-40B4-BE49-F238E27FC236}">
                <a16:creationId xmlns:a16="http://schemas.microsoft.com/office/drawing/2014/main" id="{4F8B415D-66E2-77C9-9E7F-F9B998DD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Diagrams ERD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1D3351-F371-9084-58E8-E3E55AEE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427" y="2563729"/>
            <a:ext cx="3281017" cy="328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BC4A8-26BA-0FF1-E521-E9562778D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99" y="1973483"/>
            <a:ext cx="4015518" cy="40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4D38C5B-86E6-AE82-6BCE-8BA923A2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Backend 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16" y="2884937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Functional Project Components (FPC)</a:t>
            </a:r>
          </a:p>
          <a:p>
            <a:pPr lvl="1"/>
            <a:r>
              <a:rPr lang="en-US" sz="1900" dirty="0"/>
              <a:t>log in, </a:t>
            </a:r>
          </a:p>
          <a:p>
            <a:pPr lvl="1"/>
            <a:r>
              <a:rPr lang="en-US" sz="1900" dirty="0"/>
              <a:t>track up to 10 items</a:t>
            </a:r>
          </a:p>
          <a:p>
            <a:pPr lvl="1"/>
            <a:r>
              <a:rPr lang="en-US" sz="1900" dirty="0"/>
              <a:t>compare real-time prices</a:t>
            </a:r>
          </a:p>
          <a:p>
            <a:r>
              <a:rPr lang="en-US" sz="1900" dirty="0"/>
              <a:t>Fetch script</a:t>
            </a:r>
          </a:p>
          <a:p>
            <a:r>
              <a:rPr lang="en-US" sz="1900" dirty="0"/>
              <a:t>Product dump Trigger</a:t>
            </a:r>
          </a:p>
          <a:p>
            <a:pPr lvl="1"/>
            <a:r>
              <a:rPr lang="en-US" sz="1900" dirty="0"/>
              <a:t>This ensures that we stay in line with the TOS with the APIs we are using.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Data Formatting and Transformation</a:t>
            </a:r>
          </a:p>
        </p:txBody>
      </p:sp>
      <p:pic>
        <p:nvPicPr>
          <p:cNvPr id="25" name="Picture 24" descr="Network Technology Background">
            <a:extLst>
              <a:ext uri="{FF2B5EF4-FFF2-40B4-BE49-F238E27FC236}">
                <a16:creationId xmlns:a16="http://schemas.microsoft.com/office/drawing/2014/main" id="{334E4E6A-8AFC-806D-2B98-2CF5AB34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412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3C249-E403-D034-CAB2-C638AAA69013}"/>
              </a:ext>
            </a:extLst>
          </p:cNvPr>
          <p:cNvSpPr/>
          <p:nvPr/>
        </p:nvSpPr>
        <p:spPr>
          <a:xfrm>
            <a:off x="158749" y="1695640"/>
            <a:ext cx="5717614" cy="3287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5577-AD5C-9A73-4DA2-CDE3EB32706C}"/>
              </a:ext>
            </a:extLst>
          </p:cNvPr>
          <p:cNvSpPr txBox="1"/>
          <p:nvPr/>
        </p:nvSpPr>
        <p:spPr>
          <a:xfrm>
            <a:off x="425168" y="1869597"/>
            <a:ext cx="518477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A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"cost"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"249.99"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"https://example.com/image.jpg"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B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249.99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"https://example.com/img.jpg"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9E79AB-AC59-735F-C107-9A916B0B3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7319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A7919F6-E209-016F-C0D6-90DB812C0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26831" y="153804"/>
            <a:ext cx="673465" cy="6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 DFD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[1] User → Frontend: Login request, search query, item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[2] Frontend → </a:t>
            </a:r>
            <a:r>
              <a:rPr lang="en-US" sz="900" dirty="0" err="1"/>
              <a:t>Supabase</a:t>
            </a:r>
            <a:r>
              <a:rPr lang="en-US" sz="900" dirty="0"/>
              <a:t>: Auth (Login/Logout via Google)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[3] </a:t>
            </a:r>
            <a:r>
              <a:rPr lang="en-US" sz="900" dirty="0" err="1"/>
              <a:t>Supabase</a:t>
            </a:r>
            <a:r>
              <a:rPr lang="en-US" sz="900" dirty="0"/>
              <a:t> → Frontend: Auth response (success/failure)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[4] Frontend → Backend: Search term or tracked item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[5] Backend → Product APIs: Fetch price data in real-time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[6] Product APIs → Backend: Return price data (brand, price, link)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[7] Backend → Frontend: Send processed price results &amp;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[8] Frontend → Backend: Request to visualize price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[9] Backend → Frontend: Return graph/image of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[10] Backend → </a:t>
            </a:r>
            <a:r>
              <a:rPr lang="en-US" sz="900" dirty="0" err="1"/>
              <a:t>Supabase</a:t>
            </a:r>
            <a:r>
              <a:rPr lang="en-US" sz="900" dirty="0"/>
              <a:t>: Dump user session after timeout by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184" y="1195029"/>
            <a:ext cx="6922008" cy="456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534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Phase 3 Presentation </vt:lpstr>
      <vt:lpstr>Changes/Overview</vt:lpstr>
      <vt:lpstr>Changes to API endpoint</vt:lpstr>
      <vt:lpstr>Database Script Changes</vt:lpstr>
      <vt:lpstr>Diagrams ERD</vt:lpstr>
      <vt:lpstr>Backend SQL Functions</vt:lpstr>
      <vt:lpstr>Data Formatting and Transformation</vt:lpstr>
      <vt:lpstr>Diagrams DFD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steven longhofer</cp:lastModifiedBy>
  <cp:revision>8</cp:revision>
  <dcterms:created xsi:type="dcterms:W3CDTF">2025-04-08T20:02:32Z</dcterms:created>
  <dcterms:modified xsi:type="dcterms:W3CDTF">2025-04-13T21:20:21Z</dcterms:modified>
</cp:coreProperties>
</file>