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9" r:id="rId4"/>
    <p:sldId id="260" r:id="rId5"/>
    <p:sldId id="257" r:id="rId6"/>
    <p:sldId id="265" r:id="rId7"/>
    <p:sldId id="261" r:id="rId8"/>
    <p:sldId id="262" r:id="rId9"/>
    <p:sldId id="264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425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CDF0E-84FF-47D3-B2BD-F7C6A44CE8A3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CC5BCF-3FCB-453C-83DA-B6BD5D40E5C1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Groceries to Computer Parts</a:t>
          </a:r>
        </a:p>
      </dgm:t>
    </dgm:pt>
    <dgm:pt modelId="{09EFA746-BB29-4748-A8BD-749515632167}" type="parTrans" cxnId="{1A752FE7-C22B-47C5-A2B7-2A4EE21E3051}">
      <dgm:prSet/>
      <dgm:spPr/>
      <dgm:t>
        <a:bodyPr/>
        <a:lstStyle/>
        <a:p>
          <a:endParaRPr lang="en-US"/>
        </a:p>
      </dgm:t>
    </dgm:pt>
    <dgm:pt modelId="{A7AAACC9-94CC-4EDB-8601-86621CD0BE86}" type="sibTrans" cxnId="{1A752FE7-C22B-47C5-A2B7-2A4EE21E3051}">
      <dgm:prSet/>
      <dgm:spPr/>
      <dgm:t>
        <a:bodyPr/>
        <a:lstStyle/>
        <a:p>
          <a:endParaRPr lang="en-US"/>
        </a:p>
      </dgm:t>
    </dgm:pt>
    <dgm:pt modelId="{EC3D8F6C-E532-4AFF-B019-AF0C4F8F587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Desktop, Audio, Peripherals</a:t>
          </a:r>
        </a:p>
      </dgm:t>
    </dgm:pt>
    <dgm:pt modelId="{7E45DB24-0483-4EEE-A0CF-F147AA4B76A4}" type="parTrans" cxnId="{9D4A93C1-92A6-470E-A8AB-B717456F5C46}">
      <dgm:prSet/>
      <dgm:spPr/>
      <dgm:t>
        <a:bodyPr/>
        <a:lstStyle/>
        <a:p>
          <a:endParaRPr lang="en-US"/>
        </a:p>
      </dgm:t>
    </dgm:pt>
    <dgm:pt modelId="{5FC42147-B563-4AF2-AF0C-4F4826591D34}" type="sibTrans" cxnId="{9D4A93C1-92A6-470E-A8AB-B717456F5C46}">
      <dgm:prSet/>
      <dgm:spPr/>
      <dgm:t>
        <a:bodyPr/>
        <a:lstStyle/>
        <a:p>
          <a:endParaRPr lang="en-US"/>
        </a:p>
      </dgm:t>
    </dgm:pt>
    <dgm:pt modelId="{D3109942-4375-4A79-B542-E6D3635F8421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API Changes</a:t>
          </a:r>
        </a:p>
      </dgm:t>
    </dgm:pt>
    <dgm:pt modelId="{70FB479A-F98E-4319-A306-3711B09F547B}" type="parTrans" cxnId="{0D0D1FB3-DBC0-4D3D-9335-9A78A14F3060}">
      <dgm:prSet/>
      <dgm:spPr/>
      <dgm:t>
        <a:bodyPr/>
        <a:lstStyle/>
        <a:p>
          <a:endParaRPr lang="en-US"/>
        </a:p>
      </dgm:t>
    </dgm:pt>
    <dgm:pt modelId="{23106E02-A518-4E0C-AAAF-D9977C2FE90E}" type="sibTrans" cxnId="{0D0D1FB3-DBC0-4D3D-9335-9A78A14F3060}">
      <dgm:prSet/>
      <dgm:spPr/>
      <dgm:t>
        <a:bodyPr/>
        <a:lstStyle/>
        <a:p>
          <a:endParaRPr lang="en-US"/>
        </a:p>
      </dgm:t>
    </dgm:pt>
    <dgm:pt modelId="{1558B217-18E4-4356-A79F-A8E7628FE0F2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Data being retrieved through single API</a:t>
          </a:r>
        </a:p>
      </dgm:t>
    </dgm:pt>
    <dgm:pt modelId="{23613978-8F45-44DB-A7D4-51979990A2CA}" type="parTrans" cxnId="{AB5393B3-B52C-4C3A-99D6-6982A91024A0}">
      <dgm:prSet/>
      <dgm:spPr/>
      <dgm:t>
        <a:bodyPr/>
        <a:lstStyle/>
        <a:p>
          <a:endParaRPr lang="en-US"/>
        </a:p>
      </dgm:t>
    </dgm:pt>
    <dgm:pt modelId="{00A15333-79D4-468E-9A00-411BB6278952}" type="sibTrans" cxnId="{AB5393B3-B52C-4C3A-99D6-6982A91024A0}">
      <dgm:prSet/>
      <dgm:spPr/>
      <dgm:t>
        <a:bodyPr/>
        <a:lstStyle/>
        <a:p>
          <a:endParaRPr lang="en-US"/>
        </a:p>
      </dgm:t>
    </dgm:pt>
    <dgm:pt modelId="{CB4C639D-569C-4E7F-9051-76DF9BD9960B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Simulated Cloud production environment</a:t>
          </a:r>
        </a:p>
      </dgm:t>
    </dgm:pt>
    <dgm:pt modelId="{6D3A502E-6BB3-4166-9A8E-083644AEF666}" type="parTrans" cxnId="{E8299ABB-149E-4548-B7E8-4A76B716F0D4}">
      <dgm:prSet/>
      <dgm:spPr/>
      <dgm:t>
        <a:bodyPr/>
        <a:lstStyle/>
        <a:p>
          <a:endParaRPr lang="en-US"/>
        </a:p>
      </dgm:t>
    </dgm:pt>
    <dgm:pt modelId="{E7AB12DB-8120-4319-8E03-38026053605D}" type="sibTrans" cxnId="{E8299ABB-149E-4548-B7E8-4A76B716F0D4}">
      <dgm:prSet/>
      <dgm:spPr/>
      <dgm:t>
        <a:bodyPr/>
        <a:lstStyle/>
        <a:p>
          <a:endParaRPr lang="en-US"/>
        </a:p>
      </dgm:t>
    </dgm:pt>
    <dgm:pt modelId="{8C5B965E-A815-4283-91D1-CC68CABE77E5}" type="pres">
      <dgm:prSet presAssocID="{53BCDF0E-84FF-47D3-B2BD-F7C6A44CE8A3}" presName="linearFlow" presStyleCnt="0">
        <dgm:presLayoutVars>
          <dgm:dir/>
          <dgm:resizeHandles val="exact"/>
        </dgm:presLayoutVars>
      </dgm:prSet>
      <dgm:spPr/>
    </dgm:pt>
    <dgm:pt modelId="{4E996202-378B-4C8C-818A-DF3FADF1D1D0}" type="pres">
      <dgm:prSet presAssocID="{E0CC5BCF-3FCB-453C-83DA-B6BD5D40E5C1}" presName="comp" presStyleCnt="0"/>
      <dgm:spPr/>
    </dgm:pt>
    <dgm:pt modelId="{2F1E0B0E-D84D-4F87-96BE-B18D3C02C19B}" type="pres">
      <dgm:prSet presAssocID="{E0CC5BCF-3FCB-453C-83DA-B6BD5D40E5C1}" presName="rect2" presStyleLbl="node1" presStyleIdx="0" presStyleCnt="3">
        <dgm:presLayoutVars>
          <dgm:bulletEnabled val="1"/>
        </dgm:presLayoutVars>
      </dgm:prSet>
      <dgm:spPr/>
    </dgm:pt>
    <dgm:pt modelId="{3561C19B-6754-463E-B520-E46A78A13998}" type="pres">
      <dgm:prSet presAssocID="{E0CC5BCF-3FCB-453C-83DA-B6BD5D40E5C1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CF23228-E63A-4B78-BE74-457CE632C02D}" type="pres">
      <dgm:prSet presAssocID="{A7AAACC9-94CC-4EDB-8601-86621CD0BE86}" presName="sibTrans" presStyleCnt="0"/>
      <dgm:spPr/>
    </dgm:pt>
    <dgm:pt modelId="{1E2F5DF9-E941-422D-8BBF-7AC0AF0A2963}" type="pres">
      <dgm:prSet presAssocID="{D3109942-4375-4A79-B542-E6D3635F8421}" presName="comp" presStyleCnt="0"/>
      <dgm:spPr/>
    </dgm:pt>
    <dgm:pt modelId="{1F687CF0-BB95-477A-B2AD-7DAE7939E145}" type="pres">
      <dgm:prSet presAssocID="{D3109942-4375-4A79-B542-E6D3635F8421}" presName="rect2" presStyleLbl="node1" presStyleIdx="1" presStyleCnt="3">
        <dgm:presLayoutVars>
          <dgm:bulletEnabled val="1"/>
        </dgm:presLayoutVars>
      </dgm:prSet>
      <dgm:spPr/>
    </dgm:pt>
    <dgm:pt modelId="{BF19964C-0531-4222-981F-F5E0EC4A7128}" type="pres">
      <dgm:prSet presAssocID="{D3109942-4375-4A79-B542-E6D3635F8421}" presName="rect1" presStyleLbl="ln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BDADF3-3F90-4658-BB67-C50CCA84A6D2}" type="pres">
      <dgm:prSet presAssocID="{23106E02-A518-4E0C-AAAF-D9977C2FE90E}" presName="sibTrans" presStyleCnt="0"/>
      <dgm:spPr/>
    </dgm:pt>
    <dgm:pt modelId="{24C6C933-DEE4-4485-8167-D5599E53E1B4}" type="pres">
      <dgm:prSet presAssocID="{CB4C639D-569C-4E7F-9051-76DF9BD9960B}" presName="comp" presStyleCnt="0"/>
      <dgm:spPr/>
    </dgm:pt>
    <dgm:pt modelId="{BA4936B0-B9AD-4D61-BB63-54734F93E9CE}" type="pres">
      <dgm:prSet presAssocID="{CB4C639D-569C-4E7F-9051-76DF9BD9960B}" presName="rect2" presStyleLbl="node1" presStyleIdx="2" presStyleCnt="3">
        <dgm:presLayoutVars>
          <dgm:bulletEnabled val="1"/>
        </dgm:presLayoutVars>
      </dgm:prSet>
      <dgm:spPr/>
    </dgm:pt>
    <dgm:pt modelId="{A94F8165-AAAC-40F7-9808-C5AEF69AE201}" type="pres">
      <dgm:prSet presAssocID="{CB4C639D-569C-4E7F-9051-76DF9BD9960B}" presName="rect1" presStyleLbl="ln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</dgm:ptLst>
  <dgm:cxnLst>
    <dgm:cxn modelId="{9CB45362-341D-4A10-AAFD-E85A32FDD2A7}" type="presOf" srcId="{CB4C639D-569C-4E7F-9051-76DF9BD9960B}" destId="{BA4936B0-B9AD-4D61-BB63-54734F93E9CE}" srcOrd="0" destOrd="0" presId="urn:microsoft.com/office/officeart/2008/layout/AlternatingPictureBlocks"/>
    <dgm:cxn modelId="{E1715446-DD19-4220-BAEF-DC3140EAFF6E}" type="presOf" srcId="{53BCDF0E-84FF-47D3-B2BD-F7C6A44CE8A3}" destId="{8C5B965E-A815-4283-91D1-CC68CABE77E5}" srcOrd="0" destOrd="0" presId="urn:microsoft.com/office/officeart/2008/layout/AlternatingPictureBlocks"/>
    <dgm:cxn modelId="{01C1108E-2086-4938-885D-8616947394DE}" type="presOf" srcId="{E0CC5BCF-3FCB-453C-83DA-B6BD5D40E5C1}" destId="{2F1E0B0E-D84D-4F87-96BE-B18D3C02C19B}" srcOrd="0" destOrd="0" presId="urn:microsoft.com/office/officeart/2008/layout/AlternatingPictureBlocks"/>
    <dgm:cxn modelId="{0D0D1FB3-DBC0-4D3D-9335-9A78A14F3060}" srcId="{53BCDF0E-84FF-47D3-B2BD-F7C6A44CE8A3}" destId="{D3109942-4375-4A79-B542-E6D3635F8421}" srcOrd="1" destOrd="0" parTransId="{70FB479A-F98E-4319-A306-3711B09F547B}" sibTransId="{23106E02-A518-4E0C-AAAF-D9977C2FE90E}"/>
    <dgm:cxn modelId="{AB5393B3-B52C-4C3A-99D6-6982A91024A0}" srcId="{D3109942-4375-4A79-B542-E6D3635F8421}" destId="{1558B217-18E4-4356-A79F-A8E7628FE0F2}" srcOrd="0" destOrd="0" parTransId="{23613978-8F45-44DB-A7D4-51979990A2CA}" sibTransId="{00A15333-79D4-468E-9A00-411BB6278952}"/>
    <dgm:cxn modelId="{E8299ABB-149E-4548-B7E8-4A76B716F0D4}" srcId="{53BCDF0E-84FF-47D3-B2BD-F7C6A44CE8A3}" destId="{CB4C639D-569C-4E7F-9051-76DF9BD9960B}" srcOrd="2" destOrd="0" parTransId="{6D3A502E-6BB3-4166-9A8E-083644AEF666}" sibTransId="{E7AB12DB-8120-4319-8E03-38026053605D}"/>
    <dgm:cxn modelId="{9D4A93C1-92A6-470E-A8AB-B717456F5C46}" srcId="{E0CC5BCF-3FCB-453C-83DA-B6BD5D40E5C1}" destId="{EC3D8F6C-E532-4AFF-B019-AF0C4F8F5870}" srcOrd="0" destOrd="0" parTransId="{7E45DB24-0483-4EEE-A0CF-F147AA4B76A4}" sibTransId="{5FC42147-B563-4AF2-AF0C-4F4826591D34}"/>
    <dgm:cxn modelId="{9C55DFC6-C135-48D0-846D-12DA368DDC0B}" type="presOf" srcId="{1558B217-18E4-4356-A79F-A8E7628FE0F2}" destId="{1F687CF0-BB95-477A-B2AD-7DAE7939E145}" srcOrd="0" destOrd="1" presId="urn:microsoft.com/office/officeart/2008/layout/AlternatingPictureBlocks"/>
    <dgm:cxn modelId="{1145CBD8-1F56-45DC-BE8E-B890B85663FB}" type="presOf" srcId="{EC3D8F6C-E532-4AFF-B019-AF0C4F8F5870}" destId="{2F1E0B0E-D84D-4F87-96BE-B18D3C02C19B}" srcOrd="0" destOrd="1" presId="urn:microsoft.com/office/officeart/2008/layout/AlternatingPictureBlocks"/>
    <dgm:cxn modelId="{72A2E5E5-B781-48E7-BB30-22E014F6983B}" type="presOf" srcId="{D3109942-4375-4A79-B542-E6D3635F8421}" destId="{1F687CF0-BB95-477A-B2AD-7DAE7939E145}" srcOrd="0" destOrd="0" presId="urn:microsoft.com/office/officeart/2008/layout/AlternatingPictureBlocks"/>
    <dgm:cxn modelId="{1A752FE7-C22B-47C5-A2B7-2A4EE21E3051}" srcId="{53BCDF0E-84FF-47D3-B2BD-F7C6A44CE8A3}" destId="{E0CC5BCF-3FCB-453C-83DA-B6BD5D40E5C1}" srcOrd="0" destOrd="0" parTransId="{09EFA746-BB29-4748-A8BD-749515632167}" sibTransId="{A7AAACC9-94CC-4EDB-8601-86621CD0BE86}"/>
    <dgm:cxn modelId="{58DC39E6-8FFE-419F-87B0-36C2A0364759}" type="presParOf" srcId="{8C5B965E-A815-4283-91D1-CC68CABE77E5}" destId="{4E996202-378B-4C8C-818A-DF3FADF1D1D0}" srcOrd="0" destOrd="0" presId="urn:microsoft.com/office/officeart/2008/layout/AlternatingPictureBlocks"/>
    <dgm:cxn modelId="{46E48F40-8A0B-44AD-9372-8BF4C189383E}" type="presParOf" srcId="{4E996202-378B-4C8C-818A-DF3FADF1D1D0}" destId="{2F1E0B0E-D84D-4F87-96BE-B18D3C02C19B}" srcOrd="0" destOrd="0" presId="urn:microsoft.com/office/officeart/2008/layout/AlternatingPictureBlocks"/>
    <dgm:cxn modelId="{0D67F71C-2ECF-4542-B226-6FB9091DB636}" type="presParOf" srcId="{4E996202-378B-4C8C-818A-DF3FADF1D1D0}" destId="{3561C19B-6754-463E-B520-E46A78A13998}" srcOrd="1" destOrd="0" presId="urn:microsoft.com/office/officeart/2008/layout/AlternatingPictureBlocks"/>
    <dgm:cxn modelId="{CF178D47-0FF2-411A-925B-8328D4A9C6F2}" type="presParOf" srcId="{8C5B965E-A815-4283-91D1-CC68CABE77E5}" destId="{9CF23228-E63A-4B78-BE74-457CE632C02D}" srcOrd="1" destOrd="0" presId="urn:microsoft.com/office/officeart/2008/layout/AlternatingPictureBlocks"/>
    <dgm:cxn modelId="{5A3E1076-CCF1-45C3-B6FB-952CE0A4BF8D}" type="presParOf" srcId="{8C5B965E-A815-4283-91D1-CC68CABE77E5}" destId="{1E2F5DF9-E941-422D-8BBF-7AC0AF0A2963}" srcOrd="2" destOrd="0" presId="urn:microsoft.com/office/officeart/2008/layout/AlternatingPictureBlocks"/>
    <dgm:cxn modelId="{82A2A0ED-2EAE-4B40-8484-DF3405926C1E}" type="presParOf" srcId="{1E2F5DF9-E941-422D-8BBF-7AC0AF0A2963}" destId="{1F687CF0-BB95-477A-B2AD-7DAE7939E145}" srcOrd="0" destOrd="0" presId="urn:microsoft.com/office/officeart/2008/layout/AlternatingPictureBlocks"/>
    <dgm:cxn modelId="{EA45FFD8-DCAE-4E1B-A96B-84957FB769BF}" type="presParOf" srcId="{1E2F5DF9-E941-422D-8BBF-7AC0AF0A2963}" destId="{BF19964C-0531-4222-981F-F5E0EC4A7128}" srcOrd="1" destOrd="0" presId="urn:microsoft.com/office/officeart/2008/layout/AlternatingPictureBlocks"/>
    <dgm:cxn modelId="{5A956019-9865-4D9A-8C12-993ECF97C04E}" type="presParOf" srcId="{8C5B965E-A815-4283-91D1-CC68CABE77E5}" destId="{83BDADF3-3F90-4658-BB67-C50CCA84A6D2}" srcOrd="3" destOrd="0" presId="urn:microsoft.com/office/officeart/2008/layout/AlternatingPictureBlocks"/>
    <dgm:cxn modelId="{AB7EFBF9-0603-44C6-AAA8-45688BC0EDE6}" type="presParOf" srcId="{8C5B965E-A815-4283-91D1-CC68CABE77E5}" destId="{24C6C933-DEE4-4485-8167-D5599E53E1B4}" srcOrd="4" destOrd="0" presId="urn:microsoft.com/office/officeart/2008/layout/AlternatingPictureBlocks"/>
    <dgm:cxn modelId="{B6B2F42B-CFBA-49D9-9A7B-9B96540B76D4}" type="presParOf" srcId="{24C6C933-DEE4-4485-8167-D5599E53E1B4}" destId="{BA4936B0-B9AD-4D61-BB63-54734F93E9CE}" srcOrd="0" destOrd="0" presId="urn:microsoft.com/office/officeart/2008/layout/AlternatingPictureBlocks"/>
    <dgm:cxn modelId="{0740B2DE-F0E4-4F63-9633-F527829250B2}" type="presParOf" srcId="{24C6C933-DEE4-4485-8167-D5599E53E1B4}" destId="{A94F8165-AAAC-40F7-9808-C5AEF69AE20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44BEF-67FC-4094-AAD1-7005A3470123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BDC35C-CCFE-48B3-A094-C318394407A0}">
      <dgm:prSet custT="1"/>
      <dgm:spPr/>
      <dgm:t>
        <a:bodyPr/>
        <a:lstStyle/>
        <a:p>
          <a:r>
            <a:rPr lang="en-US" sz="3400" dirty="0"/>
            <a:t>Unified data field names</a:t>
          </a:r>
        </a:p>
      </dgm:t>
    </dgm:pt>
    <dgm:pt modelId="{D1077EBE-DA48-4AF1-9294-63BB85061641}" type="parTrans" cxnId="{DFA121FE-68B4-4046-A3FA-8B2FBFAAF9C2}">
      <dgm:prSet/>
      <dgm:spPr/>
      <dgm:t>
        <a:bodyPr/>
        <a:lstStyle/>
        <a:p>
          <a:endParaRPr lang="en-US"/>
        </a:p>
      </dgm:t>
    </dgm:pt>
    <dgm:pt modelId="{6B3F7806-9F6A-4643-887A-36F2B83830C9}" type="sibTrans" cxnId="{DFA121FE-68B4-4046-A3FA-8B2FBFAAF9C2}">
      <dgm:prSet/>
      <dgm:spPr/>
      <dgm:t>
        <a:bodyPr/>
        <a:lstStyle/>
        <a:p>
          <a:endParaRPr lang="en-US"/>
        </a:p>
      </dgm:t>
    </dgm:pt>
    <dgm:pt modelId="{B3EC2333-25F7-474A-97C2-295ED47A5E60}">
      <dgm:prSet/>
      <dgm:spPr/>
      <dgm:t>
        <a:bodyPr/>
        <a:lstStyle/>
        <a:p>
          <a:r>
            <a:rPr lang="en-US" dirty="0"/>
            <a:t>API User receives predictable data</a:t>
          </a:r>
        </a:p>
      </dgm:t>
    </dgm:pt>
    <dgm:pt modelId="{9E91A25E-6952-4C36-BD00-035D9F7D9264}" type="parTrans" cxnId="{6984B75E-0A88-4ACA-8543-22C6DC0C4CF4}">
      <dgm:prSet/>
      <dgm:spPr/>
      <dgm:t>
        <a:bodyPr/>
        <a:lstStyle/>
        <a:p>
          <a:endParaRPr lang="en-US"/>
        </a:p>
      </dgm:t>
    </dgm:pt>
    <dgm:pt modelId="{EBCFC456-F0D1-43A6-8270-360A4F808E76}" type="sibTrans" cxnId="{6984B75E-0A88-4ACA-8543-22C6DC0C4CF4}">
      <dgm:prSet/>
      <dgm:spPr/>
      <dgm:t>
        <a:bodyPr/>
        <a:lstStyle/>
        <a:p>
          <a:endParaRPr lang="en-US"/>
        </a:p>
      </dgm:t>
    </dgm:pt>
    <dgm:pt modelId="{92A910A9-243C-4C93-A488-F93E90C63D07}">
      <dgm:prSet/>
      <dgm:spPr/>
      <dgm:t>
        <a:bodyPr/>
        <a:lstStyle/>
        <a:p>
          <a:r>
            <a:rPr lang="en-US" dirty="0"/>
            <a:t>Robust code that gracefully handles errors</a:t>
          </a:r>
        </a:p>
      </dgm:t>
    </dgm:pt>
    <dgm:pt modelId="{ABFCE064-DBF7-4C98-8126-0A7BEF665FDC}" type="parTrans" cxnId="{53DA665A-3E81-4026-9158-9357A770A5B4}">
      <dgm:prSet/>
      <dgm:spPr/>
      <dgm:t>
        <a:bodyPr/>
        <a:lstStyle/>
        <a:p>
          <a:endParaRPr lang="en-US"/>
        </a:p>
      </dgm:t>
    </dgm:pt>
    <dgm:pt modelId="{2D43F77C-8A8D-42CE-90EE-C746395FEA6C}" type="sibTrans" cxnId="{53DA665A-3E81-4026-9158-9357A770A5B4}">
      <dgm:prSet/>
      <dgm:spPr/>
      <dgm:t>
        <a:bodyPr/>
        <a:lstStyle/>
        <a:p>
          <a:endParaRPr lang="en-US"/>
        </a:p>
      </dgm:t>
    </dgm:pt>
    <dgm:pt modelId="{678E9470-DC06-46D8-855E-CB60EECF647A}" type="pres">
      <dgm:prSet presAssocID="{AC944BEF-67FC-4094-AAD1-7005A3470123}" presName="linear" presStyleCnt="0">
        <dgm:presLayoutVars>
          <dgm:animLvl val="lvl"/>
          <dgm:resizeHandles val="exact"/>
        </dgm:presLayoutVars>
      </dgm:prSet>
      <dgm:spPr/>
    </dgm:pt>
    <dgm:pt modelId="{DCCDA1A8-3A37-434F-B226-4F7FA92C0C16}" type="pres">
      <dgm:prSet presAssocID="{F0BDC35C-CCFE-48B3-A094-C318394407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7A782E-8C0A-4236-90BA-C8C1793C59D4}" type="pres">
      <dgm:prSet presAssocID="{6B3F7806-9F6A-4643-887A-36F2B83830C9}" presName="spacer" presStyleCnt="0"/>
      <dgm:spPr/>
    </dgm:pt>
    <dgm:pt modelId="{2576030B-AF68-4167-B363-646CE8F61319}" type="pres">
      <dgm:prSet presAssocID="{B3EC2333-25F7-474A-97C2-295ED47A5E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E20589-B745-4A62-A37B-8CCED60EDB18}" type="pres">
      <dgm:prSet presAssocID="{EBCFC456-F0D1-43A6-8270-360A4F808E76}" presName="spacer" presStyleCnt="0"/>
      <dgm:spPr/>
    </dgm:pt>
    <dgm:pt modelId="{F38FDF75-483E-4185-BCEA-B67C33B51470}" type="pres">
      <dgm:prSet presAssocID="{92A910A9-243C-4C93-A488-F93E90C63D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5B8830-90FC-4858-908F-5E665655D5FB}" type="presOf" srcId="{B3EC2333-25F7-474A-97C2-295ED47A5E60}" destId="{2576030B-AF68-4167-B363-646CE8F61319}" srcOrd="0" destOrd="0" presId="urn:microsoft.com/office/officeart/2005/8/layout/vList2"/>
    <dgm:cxn modelId="{93B3B938-A1F3-4110-B26F-DE9341E90D12}" type="presOf" srcId="{92A910A9-243C-4C93-A488-F93E90C63D07}" destId="{F38FDF75-483E-4185-BCEA-B67C33B51470}" srcOrd="0" destOrd="0" presId="urn:microsoft.com/office/officeart/2005/8/layout/vList2"/>
    <dgm:cxn modelId="{6984B75E-0A88-4ACA-8543-22C6DC0C4CF4}" srcId="{AC944BEF-67FC-4094-AAD1-7005A3470123}" destId="{B3EC2333-25F7-474A-97C2-295ED47A5E60}" srcOrd="1" destOrd="0" parTransId="{9E91A25E-6952-4C36-BD00-035D9F7D9264}" sibTransId="{EBCFC456-F0D1-43A6-8270-360A4F808E76}"/>
    <dgm:cxn modelId="{53DA665A-3E81-4026-9158-9357A770A5B4}" srcId="{AC944BEF-67FC-4094-AAD1-7005A3470123}" destId="{92A910A9-243C-4C93-A488-F93E90C63D07}" srcOrd="2" destOrd="0" parTransId="{ABFCE064-DBF7-4C98-8126-0A7BEF665FDC}" sibTransId="{2D43F77C-8A8D-42CE-90EE-C746395FEA6C}"/>
    <dgm:cxn modelId="{018E0091-EF66-4189-B6F9-6D7C3E0DA30D}" type="presOf" srcId="{F0BDC35C-CCFE-48B3-A094-C318394407A0}" destId="{DCCDA1A8-3A37-434F-B226-4F7FA92C0C16}" srcOrd="0" destOrd="0" presId="urn:microsoft.com/office/officeart/2005/8/layout/vList2"/>
    <dgm:cxn modelId="{8C2AA8CB-AC10-42F6-B72D-9C2A03B6DDA3}" type="presOf" srcId="{AC944BEF-67FC-4094-AAD1-7005A3470123}" destId="{678E9470-DC06-46D8-855E-CB60EECF647A}" srcOrd="0" destOrd="0" presId="urn:microsoft.com/office/officeart/2005/8/layout/vList2"/>
    <dgm:cxn modelId="{DFA121FE-68B4-4046-A3FA-8B2FBFAAF9C2}" srcId="{AC944BEF-67FC-4094-AAD1-7005A3470123}" destId="{F0BDC35C-CCFE-48B3-A094-C318394407A0}" srcOrd="0" destOrd="0" parTransId="{D1077EBE-DA48-4AF1-9294-63BB85061641}" sibTransId="{6B3F7806-9F6A-4643-887A-36F2B83830C9}"/>
    <dgm:cxn modelId="{907B4663-41C8-4B0F-9115-99EB76E3F312}" type="presParOf" srcId="{678E9470-DC06-46D8-855E-CB60EECF647A}" destId="{DCCDA1A8-3A37-434F-B226-4F7FA92C0C16}" srcOrd="0" destOrd="0" presId="urn:microsoft.com/office/officeart/2005/8/layout/vList2"/>
    <dgm:cxn modelId="{77362679-EA3E-42E8-BF6A-268BB2D5A43C}" type="presParOf" srcId="{678E9470-DC06-46D8-855E-CB60EECF647A}" destId="{F07A782E-8C0A-4236-90BA-C8C1793C59D4}" srcOrd="1" destOrd="0" presId="urn:microsoft.com/office/officeart/2005/8/layout/vList2"/>
    <dgm:cxn modelId="{594CD668-E1AF-4010-BA3F-D4EAD0BAD3C8}" type="presParOf" srcId="{678E9470-DC06-46D8-855E-CB60EECF647A}" destId="{2576030B-AF68-4167-B363-646CE8F61319}" srcOrd="2" destOrd="0" presId="urn:microsoft.com/office/officeart/2005/8/layout/vList2"/>
    <dgm:cxn modelId="{AFAE21E6-8773-4DBA-929A-B3953604A1F7}" type="presParOf" srcId="{678E9470-DC06-46D8-855E-CB60EECF647A}" destId="{1EE20589-B745-4A62-A37B-8CCED60EDB18}" srcOrd="3" destOrd="0" presId="urn:microsoft.com/office/officeart/2005/8/layout/vList2"/>
    <dgm:cxn modelId="{7F9C140A-CBD8-4A0A-BD96-05C3BDFC26D5}" type="presParOf" srcId="{678E9470-DC06-46D8-855E-CB60EECF647A}" destId="{F38FDF75-483E-4185-BCEA-B67C33B514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E0B0E-D84D-4F87-96BE-B18D3C02C19B}">
      <dsp:nvSpPr>
        <dsp:cNvPr id="0" name=""/>
        <dsp:cNvSpPr/>
      </dsp:nvSpPr>
      <dsp:spPr>
        <a:xfrm>
          <a:off x="4758194" y="1885"/>
          <a:ext cx="2781367" cy="12579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Groceries to Computer Parts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Desktop, Audio, Peripherals</a:t>
          </a:r>
        </a:p>
      </dsp:txBody>
      <dsp:txXfrm>
        <a:off x="4758194" y="1885"/>
        <a:ext cx="2781367" cy="1257968"/>
      </dsp:txXfrm>
    </dsp:sp>
    <dsp:sp modelId="{3561C19B-6754-463E-B520-E46A78A13998}">
      <dsp:nvSpPr>
        <dsp:cNvPr id="0" name=""/>
        <dsp:cNvSpPr/>
      </dsp:nvSpPr>
      <dsp:spPr>
        <a:xfrm>
          <a:off x="3388267" y="1885"/>
          <a:ext cx="1245388" cy="1257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87CF0-BB95-477A-B2AD-7DAE7939E145}">
      <dsp:nvSpPr>
        <dsp:cNvPr id="0" name=""/>
        <dsp:cNvSpPr/>
      </dsp:nvSpPr>
      <dsp:spPr>
        <a:xfrm>
          <a:off x="3388267" y="1467418"/>
          <a:ext cx="2781367" cy="12579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API Changes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being retrieved through single API</a:t>
          </a:r>
        </a:p>
      </dsp:txBody>
      <dsp:txXfrm>
        <a:off x="3388267" y="1467418"/>
        <a:ext cx="2781367" cy="1257968"/>
      </dsp:txXfrm>
    </dsp:sp>
    <dsp:sp modelId="{BF19964C-0531-4222-981F-F5E0EC4A7128}">
      <dsp:nvSpPr>
        <dsp:cNvPr id="0" name=""/>
        <dsp:cNvSpPr/>
      </dsp:nvSpPr>
      <dsp:spPr>
        <a:xfrm>
          <a:off x="6294173" y="1467418"/>
          <a:ext cx="1245388" cy="125796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36B0-B9AD-4D61-BB63-54734F93E9CE}">
      <dsp:nvSpPr>
        <dsp:cNvPr id="0" name=""/>
        <dsp:cNvSpPr/>
      </dsp:nvSpPr>
      <dsp:spPr>
        <a:xfrm>
          <a:off x="4758194" y="2932951"/>
          <a:ext cx="2781367" cy="12579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Simulated Cloud production environment</a:t>
          </a:r>
        </a:p>
      </dsp:txBody>
      <dsp:txXfrm>
        <a:off x="4758194" y="2932951"/>
        <a:ext cx="2781367" cy="1257968"/>
      </dsp:txXfrm>
    </dsp:sp>
    <dsp:sp modelId="{A94F8165-AAAC-40F7-9808-C5AEF69AE201}">
      <dsp:nvSpPr>
        <dsp:cNvPr id="0" name=""/>
        <dsp:cNvSpPr/>
      </dsp:nvSpPr>
      <dsp:spPr>
        <a:xfrm>
          <a:off x="3388267" y="2932951"/>
          <a:ext cx="1245388" cy="125796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DA1A8-3A37-434F-B226-4F7FA92C0C16}">
      <dsp:nvSpPr>
        <dsp:cNvPr id="0" name=""/>
        <dsp:cNvSpPr/>
      </dsp:nvSpPr>
      <dsp:spPr>
        <a:xfrm>
          <a:off x="0" y="11441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Unified data field names</a:t>
          </a:r>
        </a:p>
      </dsp:txBody>
      <dsp:txXfrm>
        <a:off x="57882" y="69323"/>
        <a:ext cx="5175899" cy="1069957"/>
      </dsp:txXfrm>
    </dsp:sp>
    <dsp:sp modelId="{2576030B-AF68-4167-B363-646CE8F61319}">
      <dsp:nvSpPr>
        <dsp:cNvPr id="0" name=""/>
        <dsp:cNvSpPr/>
      </dsp:nvSpPr>
      <dsp:spPr>
        <a:xfrm>
          <a:off x="0" y="1283563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API User receives predictable data</a:t>
          </a:r>
        </a:p>
      </dsp:txBody>
      <dsp:txXfrm>
        <a:off x="57882" y="1341445"/>
        <a:ext cx="5175899" cy="1069957"/>
      </dsp:txXfrm>
    </dsp:sp>
    <dsp:sp modelId="{F38FDF75-483E-4185-BCEA-B67C33B51470}">
      <dsp:nvSpPr>
        <dsp:cNvPr id="0" name=""/>
        <dsp:cNvSpPr/>
      </dsp:nvSpPr>
      <dsp:spPr>
        <a:xfrm>
          <a:off x="0" y="2555685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Robust code that gracefully handles errors</a:t>
          </a:r>
        </a:p>
      </dsp:txBody>
      <dsp:txXfrm>
        <a:off x="57882" y="2613567"/>
        <a:ext cx="5175899" cy="1069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A5DD6-FD79-4602-B3CA-512D458B09D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E7A49-501F-48D8-9825-E673D9DE7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slide (none)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2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5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  <a:p>
            <a:endParaRPr lang="en-US" dirty="0"/>
          </a:p>
          <a:p>
            <a:r>
              <a:rPr lang="en-US" dirty="0" err="1"/>
              <a:t>get_stores</a:t>
            </a:r>
            <a:endParaRPr lang="en-US" dirty="0"/>
          </a:p>
          <a:p>
            <a:r>
              <a:rPr lang="en-US" sz="1200" dirty="0"/>
              <a:t>- Fetches all available stores from the database (used in frontend dropdown. </a:t>
            </a:r>
          </a:p>
          <a:p>
            <a:r>
              <a:rPr lang="en-US" sz="1200" dirty="0"/>
              <a:t>- Includes error handling for </a:t>
            </a:r>
            <a:r>
              <a:rPr lang="en-US" sz="1200" dirty="0" err="1"/>
              <a:t>db</a:t>
            </a:r>
            <a:r>
              <a:rPr lang="en-US" sz="1200" dirty="0"/>
              <a:t> connection failures, timeouts and empty result sets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 err="1"/>
              <a:t>get_products</a:t>
            </a:r>
            <a:r>
              <a:rPr lang="en-US" dirty="0"/>
              <a:t> </a:t>
            </a:r>
          </a:p>
          <a:p>
            <a:r>
              <a:rPr lang="en-US" sz="1200" dirty="0"/>
              <a:t>- Returns a list of products associated with a specific store </a:t>
            </a:r>
          </a:p>
          <a:p>
            <a:pPr marL="0" indent="0">
              <a:buFontTx/>
              <a:buNone/>
            </a:pPr>
            <a:r>
              <a:rPr lang="en-US" sz="1200" dirty="0"/>
              <a:t>- Validates </a:t>
            </a:r>
            <a:r>
              <a:rPr lang="en-US" sz="1200" dirty="0" err="1"/>
              <a:t>store_id</a:t>
            </a:r>
            <a:r>
              <a:rPr lang="en-US" sz="1200" dirty="0"/>
              <a:t> input to make sure it isn’t empty or incorrectly formatted</a:t>
            </a:r>
          </a:p>
          <a:p>
            <a:pPr marL="0" indent="0">
              <a:buFontTx/>
              <a:buNone/>
            </a:pPr>
            <a:r>
              <a:rPr lang="en-US" sz="1200" dirty="0"/>
              <a:t>- Includes the same error handling as </a:t>
            </a:r>
            <a:r>
              <a:rPr lang="en-US" sz="1200" dirty="0" err="1"/>
              <a:t>get_stores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  <a:p>
            <a:endParaRPr lang="en-US" dirty="0"/>
          </a:p>
          <a:p>
            <a:r>
              <a:rPr lang="en-US" dirty="0"/>
              <a:t>Old schema focused on</a:t>
            </a:r>
          </a:p>
          <a:p>
            <a:pPr marL="0" indent="0">
              <a:buFontTx/>
              <a:buNone/>
            </a:pPr>
            <a:r>
              <a:rPr lang="en-US" dirty="0"/>
              <a:t>- names, UPCs, stores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Tables data:</a:t>
            </a:r>
          </a:p>
          <a:p>
            <a:pPr marL="0" indent="0">
              <a:buFontTx/>
              <a:buNone/>
            </a:pPr>
            <a:r>
              <a:rPr lang="en-US" dirty="0"/>
              <a:t>-  products: Brand, model, specs, category</a:t>
            </a:r>
          </a:p>
          <a:p>
            <a:pPr marL="0" lv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price_data</a:t>
            </a:r>
            <a:r>
              <a:rPr lang="en-US" dirty="0"/>
              <a:t>: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retailer_id</a:t>
            </a:r>
            <a:r>
              <a:rPr lang="en-US" dirty="0"/>
              <a:t>, price, timestamp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7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7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8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2AC1-FF74-1CE0-2BB4-F1E4A9A31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6041-7716-5500-5BB8-C8C8E3B7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F5FF-0DFD-DD86-EB20-CE5F90D9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27FF-89A2-D9B7-49E7-DAEC89B0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9515-98E7-BF3D-10C9-2901D47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6FE3-5E9B-5835-03D0-A500B90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CFDE3-5937-ADEA-21B5-B7DEBDC6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E26A-25FF-71D5-1D2F-EF62B0EF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B069-15B9-07AD-E32F-7DE833CA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F891-742E-1603-D53E-6F937B6A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9829-142F-0E6E-9391-3006CEBD5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7D13-B268-4C71-629F-801BF60F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2544-B712-2A84-A5B6-DF8D6F1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F59C-1A1B-913A-4479-829B355D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FD57-CF70-4CAF-BF52-77EDC330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BC9A-E1B1-188B-D4D8-1AFAF43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12AB-D1FF-B9B8-78D7-8DE53F69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6A94-EC34-BA94-CE1E-C67F8139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C5F3-0C3A-D9F6-E921-22F72D18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DFE8-E26A-CE4F-CDC2-20267BD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FFDC-D571-5DB9-5479-3326E18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FA2A1-CB45-641A-EF54-7E64AFDE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9AC-2A45-26C0-B562-AD54F756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C055-3E9C-D161-02A8-1B18051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BF81-4F39-55F4-3382-323E6FE8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5DE3-78B9-257B-8AE0-54FC0C73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380B-752E-023F-8E3F-623D5E1F9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7F79C-9598-1BF8-EF03-6A06BEB05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AF7B1-3713-77D1-EB10-03D14FEF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7DDD1-A60E-7B02-7BA5-58E538A3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94E7-C3E1-978E-E567-AA62B88B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812-194C-DADD-CCBB-21387C5A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B8D7-B7F3-EB1F-AAF2-FAA5A728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374C-C4AF-13A6-2757-6159AC00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E6EF0-2635-1995-4218-DC0ACA152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D8DB5-5F57-440C-B745-6170AED4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1D599-6AF1-A4CA-949F-CEF5B7B0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51D2D-244B-F5DE-208F-498CDDA2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983D6-32ED-E871-8A36-914DB073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B8FB-3A6D-4440-42ED-675F7015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4D1AF-DA89-669B-082C-4606DB7C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D76C2-D829-2983-03BA-B67FDAD6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4FE10-9F26-ED33-940F-F6C574E2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EB325-0AD0-F87E-8957-9A2C03A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723DC-0DC4-2B06-CD37-F540BAB4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2C29-EC02-EEBD-435E-1243281C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3497-8F51-3627-FFEA-A5E46D15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AFCB-F388-C395-AFB6-D32A35F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BCABF-3C09-7563-3186-61518A30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BFAD-6500-4A9F-435A-E7DB62C5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325C-EE9E-46F9-BC1A-7A147592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33CD6-45ED-C477-6C0C-6EBFD717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09F-4C2A-665D-67A9-E631AD6E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F111-705C-8761-BEB0-BFC7B9438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D0A92-0B0B-323E-66F9-8B117B55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52FA-6BF3-4E04-9CD0-C35824C4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2E55F-0A0C-FB58-117A-D9FC3DE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A451-FC8D-9797-BF89-AFB0945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11556-DF06-731B-F79C-84BA4FF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1D469-23CF-48BC-A290-621A6317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C604-19D7-EDAE-501A-1D54FCF47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2B64-C989-9C42-F465-DA00FF994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4B69-2B95-56CA-EC10-912E08A5D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40.svg"/><Relationship Id="rId4" Type="http://schemas.openxmlformats.org/officeDocument/2006/relationships/diagramData" Target="../diagrams/data2.xml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CB0BF62-AED1-A58B-7C44-3CA8313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940" y="564775"/>
            <a:ext cx="1400735" cy="14007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9F5AC0-7DA2-2BE6-0F28-968487A7C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5018" y="1150842"/>
            <a:ext cx="814668" cy="8146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504B5-2D36-E494-BA3B-8B5F6157A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2729" y="3249547"/>
            <a:ext cx="673465" cy="6734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622BFAA-44CF-EDA1-21F4-7AF454C18D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1365" y="3391234"/>
            <a:ext cx="673465" cy="67346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07671D4-ADD4-EA05-BCE7-F6E47706A8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9267" y="1713276"/>
            <a:ext cx="673465" cy="67346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DB093CD-EB00-D7D4-7354-8BDE83730B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0669" y="1628777"/>
            <a:ext cx="673465" cy="67346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6EF8D15-3DDD-F04C-D777-D73562D17D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8233" y="2912814"/>
            <a:ext cx="673465" cy="67346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22F4BA-C1C7-79EC-3D06-1029B2DC3B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31699" y="2654841"/>
            <a:ext cx="673465" cy="67346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63752EC-D621-60B5-E882-4F268B7D831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623369" y="4552958"/>
            <a:ext cx="673465" cy="6734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EE5FE40-9D94-D09F-6354-2913F51756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85364" y="3249546"/>
            <a:ext cx="829236" cy="8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mera lens close up">
            <a:extLst>
              <a:ext uri="{FF2B5EF4-FFF2-40B4-BE49-F238E27FC236}">
                <a16:creationId xmlns:a16="http://schemas.microsoft.com/office/drawing/2014/main" id="{61CECDEA-9C9A-6501-E06F-B3CFF6F4EB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AE7653-A0F2-6A7B-1411-5BAC56F6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75" y="2526957"/>
            <a:ext cx="4285049" cy="1804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3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2563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B589BB1-001B-6725-3E7A-C891C610B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46" y="595726"/>
            <a:ext cx="5666547" cy="566654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B908-AA3D-58D8-0AB5-7426DD52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931" y="3429000"/>
            <a:ext cx="4012514" cy="834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Thank You!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A9AB-0FA0-838B-E330-78B5A2192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4531"/>
            <a:ext cx="9144000" cy="896590"/>
          </a:xfrm>
        </p:spPr>
        <p:txBody>
          <a:bodyPr>
            <a:normAutofit/>
          </a:bodyPr>
          <a:lstStyle/>
          <a:p>
            <a:r>
              <a:rPr lang="en-US" sz="4000"/>
              <a:t>Phase 3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9E7DE-2E66-DE20-5779-5B6835AA6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4417"/>
            <a:ext cx="9144000" cy="775715"/>
          </a:xfrm>
        </p:spPr>
        <p:txBody>
          <a:bodyPr>
            <a:normAutofit/>
          </a:bodyPr>
          <a:lstStyle/>
          <a:p>
            <a:r>
              <a:rPr lang="en-US" sz="2000"/>
              <a:t>Team 4 Loop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DC6896-A96F-F0DD-5E25-E9EFB24D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301" y="901963"/>
            <a:ext cx="3318701" cy="33187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9AA049-DDF0-6139-473F-E8D06DFD7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9136" y="901963"/>
            <a:ext cx="3318701" cy="33187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53423EE-DDD9-DAA0-2EEA-C6DE45508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1803" y="901992"/>
            <a:ext cx="3318701" cy="3318701"/>
          </a:xfrm>
          <a:prstGeom prst="rect">
            <a:avLst/>
          </a:prstGeom>
        </p:spPr>
      </p:pic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92E456B-6F10-C7B9-7196-8F78B4075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165D5D8-BB60-5F35-201E-ABDC5B5A2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DEEAC388-A02C-733A-330C-D0030C1FC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41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29C03-E437-F494-98D1-8608A06E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Changes/Overview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B077CC-0221-67C8-B264-BF8B56171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7928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0308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90A21-F173-2CB4-9FB4-4B5DA11D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Changes to API endpoint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3248-64D0-9DDF-7F17-0FB22D49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New RPC based endpoints</a:t>
            </a:r>
          </a:p>
          <a:p>
            <a:pPr lvl="1">
              <a:lnSpc>
                <a:spcPct val="150000"/>
              </a:lnSpc>
            </a:pPr>
            <a:r>
              <a:rPr lang="en-US" sz="1500" dirty="0" err="1"/>
              <a:t>get_stores</a:t>
            </a:r>
            <a:r>
              <a:rPr lang="en-US" sz="15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sz="1500" dirty="0" err="1"/>
              <a:t>get_products</a:t>
            </a:r>
            <a:r>
              <a:rPr lang="en-US" sz="15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All endpoints return Response objects containing standardized </a:t>
            </a:r>
            <a:r>
              <a:rPr lang="en-US" sz="1500" dirty="0" err="1"/>
              <a:t>json</a:t>
            </a: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sz="1500" dirty="0"/>
              <a:t>Status codes are provided with the responses to more accurately reflect errors</a:t>
            </a:r>
          </a:p>
        </p:txBody>
      </p:sp>
    </p:spTree>
    <p:extLst>
      <p:ext uri="{BB962C8B-B14F-4D97-AF65-F5344CB8AC3E}">
        <p14:creationId xmlns:p14="http://schemas.microsoft.com/office/powerpoint/2010/main" val="153288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737C5-E104-357D-74E7-85518AC9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Database Script Changes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97B6EF-FF03-47D5-105A-CB8A64DE5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765427"/>
            <a:ext cx="6096000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Old schema focused on grocery items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New schema accommodates electronics data: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products table changed to reflect computer parts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retailers table added to manage data sources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 err="1">
                <a:ln>
                  <a:noFill/>
                </a:ln>
                <a:effectLst/>
              </a:rPr>
              <a:t>price_data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 table to </a:t>
            </a:r>
            <a:endParaRPr lang="en-US" altLang="en-US" sz="1900" dirty="0"/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Temporary session-based storage (due to data licensing restrictions)</a:t>
            </a:r>
          </a:p>
        </p:txBody>
      </p:sp>
      <p:pic>
        <p:nvPicPr>
          <p:cNvPr id="29" name="Picture 28" descr="Top view of cubes connected with black lines">
            <a:extLst>
              <a:ext uri="{FF2B5EF4-FFF2-40B4-BE49-F238E27FC236}">
                <a16:creationId xmlns:a16="http://schemas.microsoft.com/office/drawing/2014/main" id="{4F8B415D-66E2-77C9-9E7F-F9B998DD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90" r="1166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CB21-305B-C299-BF80-94C49D2D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Diagrams ERD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23C60D-4F2C-F9E0-E88C-62D156E67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51" y="1997349"/>
            <a:ext cx="10177849" cy="473227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01D3351-F371-9084-58E8-E3E55AEE3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427" y="2563729"/>
            <a:ext cx="3281017" cy="328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6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4D38C5B-86E6-AE82-6BCE-8BA923A2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21" r="2788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E5234-B139-A80B-A243-D193D80B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Backend SQL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06EE-DFB8-0BE8-CB46-1B994727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16" y="2884937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1900" dirty="0"/>
              <a:t>Functional Project Components (FPC)</a:t>
            </a:r>
          </a:p>
          <a:p>
            <a:pPr lvl="1"/>
            <a:r>
              <a:rPr lang="en-US" sz="1900" dirty="0"/>
              <a:t>log in, </a:t>
            </a:r>
          </a:p>
          <a:p>
            <a:pPr lvl="1"/>
            <a:r>
              <a:rPr lang="en-US" sz="1900" dirty="0"/>
              <a:t>track up to 10 items</a:t>
            </a:r>
          </a:p>
          <a:p>
            <a:pPr lvl="1"/>
            <a:r>
              <a:rPr lang="en-US" sz="1900" dirty="0"/>
              <a:t>compare real-time prices</a:t>
            </a:r>
          </a:p>
          <a:p>
            <a:r>
              <a:rPr lang="en-US" sz="1900" dirty="0"/>
              <a:t>Fetch script</a:t>
            </a:r>
          </a:p>
          <a:p>
            <a:r>
              <a:rPr lang="en-US" sz="1900" dirty="0"/>
              <a:t>Product dump Trigger</a:t>
            </a:r>
          </a:p>
          <a:p>
            <a:pPr lvl="1"/>
            <a:r>
              <a:rPr lang="en-US" sz="1900" dirty="0"/>
              <a:t>This ensures that we stay in line with the TOS with the APIs we are using.</a:t>
            </a:r>
          </a:p>
        </p:txBody>
      </p:sp>
    </p:spTree>
    <p:extLst>
      <p:ext uri="{BB962C8B-B14F-4D97-AF65-F5344CB8AC3E}">
        <p14:creationId xmlns:p14="http://schemas.microsoft.com/office/powerpoint/2010/main" val="375190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8672-E8DA-E78F-9243-D5DEC9D9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Data Formatting and Transformation</a:t>
            </a:r>
          </a:p>
        </p:txBody>
      </p:sp>
      <p:pic>
        <p:nvPicPr>
          <p:cNvPr id="25" name="Picture 24" descr="Network Technology Background">
            <a:extLst>
              <a:ext uri="{FF2B5EF4-FFF2-40B4-BE49-F238E27FC236}">
                <a16:creationId xmlns:a16="http://schemas.microsoft.com/office/drawing/2014/main" id="{334E4E6A-8AFC-806D-2B98-2CF5AB343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r="24126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93C249-E403-D034-CAB2-C638AAA69013}"/>
              </a:ext>
            </a:extLst>
          </p:cNvPr>
          <p:cNvSpPr/>
          <p:nvPr/>
        </p:nvSpPr>
        <p:spPr>
          <a:xfrm>
            <a:off x="158749" y="1695640"/>
            <a:ext cx="5717614" cy="32871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A5577-AD5C-9A73-4DA2-CDE3EB32706C}"/>
              </a:ext>
            </a:extLst>
          </p:cNvPr>
          <p:cNvSpPr txBox="1"/>
          <p:nvPr/>
        </p:nvSpPr>
        <p:spPr>
          <a:xfrm>
            <a:off x="425168" y="1869597"/>
            <a:ext cx="5184775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Raw data from Store A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"AirPods Pro"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"cost"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"249.99"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"https://example.com/image.jpg"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Raw data from Store B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product_name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"AirPods Pro"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249.99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image_url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"https://example.com/img.jpg"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D9E79AB-AC59-735F-C107-9A916B0B3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973193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CA7919F6-E209-016F-C0D6-90DB812C03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26831" y="153804"/>
            <a:ext cx="673465" cy="67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43607-3E7F-CF6D-BB67-79123E53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Diagrams DFD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BAE3B-F644-6A6D-614B-FEAFC9B69B5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[1] User → Frontend: Login request, search query, item tracking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[2] Frontend → Supabase: Auth (Login/Logout via Google)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[3] Supabase → Frontend: Auth response (success/failure)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[4] Frontend → Backend: Search term or tracked item requests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[5] Backend → Product APIs: Fetch price data in real-time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[6] Product APIs → Backend: Return price data (brand, price, link)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[7] Backend → Frontend: Send processed price results &amp; trends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[8] Frontend → Backend: Request to visualize price trends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[9] Backend → Frontend: Return graph/image of visualization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[10] Backend → Supabase: Dump user session after timeout by trigger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4D1E6-4049-B734-15ED-164CA85294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184" y="1195029"/>
            <a:ext cx="6922008" cy="456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01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534</Words>
  <Application>Microsoft Office PowerPoint</Application>
  <PresentationFormat>Widescreen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Office Theme</vt:lpstr>
      <vt:lpstr>PowerPoint Presentation</vt:lpstr>
      <vt:lpstr>Phase 3 Presentation </vt:lpstr>
      <vt:lpstr>Changes/Overview</vt:lpstr>
      <vt:lpstr>Changes to API endpoint</vt:lpstr>
      <vt:lpstr>Database Script Changes</vt:lpstr>
      <vt:lpstr>Diagrams ERD</vt:lpstr>
      <vt:lpstr>Backend SQL Functions</vt:lpstr>
      <vt:lpstr>Data Formatting and Transformation</vt:lpstr>
      <vt:lpstr>Diagrams DFD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longhofer</dc:creator>
  <cp:lastModifiedBy>Patrick McGranahan</cp:lastModifiedBy>
  <cp:revision>8</cp:revision>
  <dcterms:created xsi:type="dcterms:W3CDTF">2025-04-08T20:02:32Z</dcterms:created>
  <dcterms:modified xsi:type="dcterms:W3CDTF">2025-04-13T15:44:52Z</dcterms:modified>
</cp:coreProperties>
</file>