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61" r:id="rId7"/>
    <p:sldId id="262" r:id="rId8"/>
    <p:sldId id="264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846" y="3509810"/>
            <a:ext cx="1936955" cy="1655762"/>
          </a:xfrm>
        </p:spPr>
        <p:txBody>
          <a:bodyPr/>
          <a:lstStyle/>
          <a:p>
            <a:r>
              <a:rPr lang="en-US" dirty="0"/>
              <a:t>Team 4 Loop</a:t>
            </a:r>
          </a:p>
        </p:txBody>
      </p: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135"/>
            <a:ext cx="10515600" cy="9537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43AB-B42F-B1DC-3CCF-449286F1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Groceries -&gt; Computer Parts</a:t>
            </a:r>
          </a:p>
          <a:p>
            <a:pPr lvl="1"/>
            <a:r>
              <a:rPr lang="en-US" dirty="0"/>
              <a:t>Desktop, Audio, Peripherals</a:t>
            </a:r>
          </a:p>
          <a:p>
            <a:r>
              <a:rPr lang="en-US" dirty="0"/>
              <a:t>API Changes</a:t>
            </a:r>
          </a:p>
          <a:p>
            <a:pPr lvl="1"/>
            <a:r>
              <a:rPr lang="en-US" dirty="0"/>
              <a:t>Data being retrieved through single API</a:t>
            </a:r>
          </a:p>
          <a:p>
            <a:r>
              <a:rPr lang="en-US" dirty="0"/>
              <a:t>Website domain acquired </a:t>
            </a:r>
          </a:p>
        </p:txBody>
      </p:sp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API endpoint(Justin)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Script Changes(Steven)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819329"/>
            <a:ext cx="81330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Old schema focused on grocery items (names, UPCs, stores)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table: brand, model, specs, category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price_data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table: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retailer_id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price,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Temporary session-based storage (due to data licensing restrictions)</a:t>
            </a:r>
          </a:p>
        </p:txBody>
      </p:sp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ERD(Steven)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23C60D-4F2C-F9E0-E88C-62D156E67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9" y="1452880"/>
            <a:ext cx="9853557" cy="5242559"/>
          </a:xfr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SQL Functions(Steven)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FPC </a:t>
            </a:r>
          </a:p>
          <a:p>
            <a:pPr lvl="1"/>
            <a:r>
              <a:rPr lang="en-US" dirty="0"/>
              <a:t>The Functional Project Components (FPC) of </a:t>
            </a:r>
            <a:r>
              <a:rPr lang="en-US" dirty="0" err="1"/>
              <a:t>PriceScout</a:t>
            </a:r>
            <a:r>
              <a:rPr lang="en-US" dirty="0"/>
              <a:t> enable users to log in, track up to 10 tech-related items, and compare real-time prices across major retailers. The app features live data visualization and trending item analysis, all while ensuring session-based data handling to comply with API usage policies.</a:t>
            </a:r>
          </a:p>
          <a:p>
            <a:r>
              <a:rPr lang="en-US" dirty="0"/>
              <a:t>Fetch </a:t>
            </a:r>
            <a:r>
              <a:rPr lang="en-US" dirty="0" err="1"/>
              <a:t>scipt</a:t>
            </a:r>
            <a:endParaRPr lang="en-US" dirty="0"/>
          </a:p>
          <a:p>
            <a:r>
              <a:rPr lang="en-US" dirty="0"/>
              <a:t>Product dump Trigger</a:t>
            </a:r>
          </a:p>
          <a:p>
            <a:pPr lvl="1"/>
            <a:r>
              <a:rPr lang="en-US" dirty="0"/>
              <a:t>This ensures that we stay in line with the TOS with the </a:t>
            </a:r>
            <a:r>
              <a:rPr lang="en-US" dirty="0" err="1"/>
              <a:t>api</a:t>
            </a:r>
            <a:r>
              <a:rPr lang="en-US" dirty="0"/>
              <a:t> we are using. We cannot store data for multiple uses, the trigger will set a timer once data has been called and then delete it after the timer goes off.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Formatting(Patrick/Justin)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AEC-7B9A-8615-55C3-C9FBEC7C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DFD(Steven)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86660"/>
            <a:ext cx="6410960" cy="4230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6522720" y="2032189"/>
            <a:ext cx="5557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User → Frontend: Login request, search query, item tracking</a:t>
            </a:r>
          </a:p>
          <a:p>
            <a:r>
              <a:rPr lang="en-US" sz="1600" dirty="0"/>
              <a:t>[2] Frontend → </a:t>
            </a:r>
            <a:r>
              <a:rPr lang="en-US" sz="1600" dirty="0" err="1"/>
              <a:t>Supabase</a:t>
            </a:r>
            <a:r>
              <a:rPr lang="en-US" sz="1600" dirty="0"/>
              <a:t>: Auth (Login/Logout via Google)</a:t>
            </a:r>
          </a:p>
          <a:p>
            <a:r>
              <a:rPr lang="en-US" sz="1600" dirty="0"/>
              <a:t>[3] </a:t>
            </a:r>
            <a:r>
              <a:rPr lang="en-US" sz="1600" dirty="0" err="1"/>
              <a:t>Supabase</a:t>
            </a:r>
            <a:r>
              <a:rPr lang="en-US" sz="1600" dirty="0"/>
              <a:t> → Frontend: Auth response (success/failure)</a:t>
            </a:r>
          </a:p>
          <a:p>
            <a:r>
              <a:rPr lang="en-US" sz="1600" dirty="0"/>
              <a:t>[4] Frontend → Backend: Search term or tracked item requests</a:t>
            </a:r>
          </a:p>
          <a:p>
            <a:r>
              <a:rPr lang="en-US" sz="1600" dirty="0"/>
              <a:t>[5] Backend → Product APIs: Fetch price data in real-time</a:t>
            </a:r>
          </a:p>
          <a:p>
            <a:r>
              <a:rPr lang="en-US" sz="1600" dirty="0"/>
              <a:t>[6] Product APIs → Backend: Return price data (brand, price, link)</a:t>
            </a:r>
          </a:p>
          <a:p>
            <a:r>
              <a:rPr lang="en-US" sz="1600" dirty="0"/>
              <a:t>[7] Backend → Frontend: Send processed price results &amp; trends</a:t>
            </a:r>
          </a:p>
          <a:p>
            <a:r>
              <a:rPr lang="en-US" sz="1600" dirty="0"/>
              <a:t>[8] Frontend → Backend: Request to visualize price trends</a:t>
            </a:r>
          </a:p>
          <a:p>
            <a:r>
              <a:rPr lang="en-US" sz="1600" dirty="0"/>
              <a:t>[9] Backend → Frontend: Return graph/image of visualization</a:t>
            </a:r>
          </a:p>
          <a:p>
            <a:r>
              <a:rPr lang="en-US" sz="1600" dirty="0"/>
              <a:t>[10] Backend → </a:t>
            </a:r>
            <a:r>
              <a:rPr lang="en-US" sz="1600" dirty="0" err="1"/>
              <a:t>Supabase</a:t>
            </a:r>
            <a:r>
              <a:rPr lang="en-US" sz="1600" dirty="0"/>
              <a:t>: Dump user session after timeout by trigger</a:t>
            </a:r>
          </a:p>
        </p:txBody>
      </p:sp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D09-BA1C-9CCF-C960-65A8DF1C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Phase 3 Presentation </vt:lpstr>
      <vt:lpstr>Changes/Overview</vt:lpstr>
      <vt:lpstr>Changes to API endpoint(Justin)</vt:lpstr>
      <vt:lpstr>Database Script Changes(Steven)</vt:lpstr>
      <vt:lpstr>Diagrams ERD(Steven)</vt:lpstr>
      <vt:lpstr>Backend SQL Functions(Steven)</vt:lpstr>
      <vt:lpstr>Data Formatting(Patrick/Justin)</vt:lpstr>
      <vt:lpstr>Diagrams DFD(Steven)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Patrick McGranahan</cp:lastModifiedBy>
  <cp:revision>4</cp:revision>
  <dcterms:created xsi:type="dcterms:W3CDTF">2025-04-08T20:02:32Z</dcterms:created>
  <dcterms:modified xsi:type="dcterms:W3CDTF">2025-04-11T18:31:23Z</dcterms:modified>
</cp:coreProperties>
</file>