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5" r:id="rId6"/>
    <p:sldId id="261" r:id="rId7"/>
    <p:sldId id="262" r:id="rId8"/>
    <p:sldId id="264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DE2CA-F6A4-4139-9DB9-0443C2D481FB}" v="7" dt="2025-04-11T01:50:1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onghofer" userId="cce39a29f9ad5b99" providerId="LiveId" clId="{272DE2CA-F6A4-4139-9DB9-0443C2D481FB}"/>
    <pc:docChg chg="undo custSel addSld modSld sldOrd">
      <pc:chgData name="steven longhofer" userId="cce39a29f9ad5b99" providerId="LiveId" clId="{272DE2CA-F6A4-4139-9DB9-0443C2D481FB}" dt="2025-04-11T01:52:10.127" v="514" actId="1076"/>
      <pc:docMkLst>
        <pc:docMk/>
      </pc:docMkLst>
      <pc:sldChg chg="modSp mod">
        <pc:chgData name="steven longhofer" userId="cce39a29f9ad5b99" providerId="LiveId" clId="{272DE2CA-F6A4-4139-9DB9-0443C2D481FB}" dt="2025-04-08T20:06:44.692" v="104" actId="20577"/>
        <pc:sldMkLst>
          <pc:docMk/>
          <pc:sldMk cId="1163414028" sldId="256"/>
        </pc:sldMkLst>
        <pc:spChg chg="mod">
          <ac:chgData name="steven longhofer" userId="cce39a29f9ad5b99" providerId="LiveId" clId="{272DE2CA-F6A4-4139-9DB9-0443C2D481FB}" dt="2025-04-08T20:06:33.748" v="81" actId="20577"/>
          <ac:spMkLst>
            <pc:docMk/>
            <pc:sldMk cId="1163414028" sldId="256"/>
            <ac:spMk id="2" creationId="{4CC4A9AB-0FA0-838B-E330-78B5A2192DDC}"/>
          </ac:spMkLst>
        </pc:spChg>
        <pc:spChg chg="mod">
          <ac:chgData name="steven longhofer" userId="cce39a29f9ad5b99" providerId="LiveId" clId="{272DE2CA-F6A4-4139-9DB9-0443C2D481FB}" dt="2025-04-08T20:06:44.692" v="104" actId="20577"/>
          <ac:spMkLst>
            <pc:docMk/>
            <pc:sldMk cId="1163414028" sldId="256"/>
            <ac:spMk id="3" creationId="{4919E7DE-2E66-DE20-5779-5B6835AA641B}"/>
          </ac:spMkLst>
        </pc:spChg>
      </pc:sldChg>
      <pc:sldChg chg="modSp mod">
        <pc:chgData name="steven longhofer" userId="cce39a29f9ad5b99" providerId="LiveId" clId="{272DE2CA-F6A4-4139-9DB9-0443C2D481FB}" dt="2025-04-11T01:44:39.650" v="432" actId="313"/>
        <pc:sldMkLst>
          <pc:docMk/>
          <pc:sldMk cId="3751904037" sldId="261"/>
        </pc:sldMkLst>
        <pc:spChg chg="mod">
          <ac:chgData name="steven longhofer" userId="cce39a29f9ad5b99" providerId="LiveId" clId="{272DE2CA-F6A4-4139-9DB9-0443C2D481FB}" dt="2025-04-11T01:44:39.650" v="432" actId="313"/>
          <ac:spMkLst>
            <pc:docMk/>
            <pc:sldMk cId="3751904037" sldId="261"/>
            <ac:spMk id="3" creationId="{F51A06EE-DFB8-0BE8-CB46-1B9947274F41}"/>
          </ac:spMkLst>
        </pc:spChg>
      </pc:sldChg>
      <pc:sldChg chg="addSp delSp modSp new mod ord">
        <pc:chgData name="steven longhofer" userId="cce39a29f9ad5b99" providerId="LiveId" clId="{272DE2CA-F6A4-4139-9DB9-0443C2D481FB}" dt="2025-04-11T01:52:10.127" v="514" actId="1076"/>
        <pc:sldMkLst>
          <pc:docMk/>
          <pc:sldMk cId="159010553" sldId="264"/>
        </pc:sldMkLst>
        <pc:spChg chg="mod">
          <ac:chgData name="steven longhofer" userId="cce39a29f9ad5b99" providerId="LiveId" clId="{272DE2CA-F6A4-4139-9DB9-0443C2D481FB}" dt="2025-04-08T20:06:16.514" v="69" actId="20577"/>
          <ac:spMkLst>
            <pc:docMk/>
            <pc:sldMk cId="159010553" sldId="264"/>
            <ac:spMk id="2" creationId="{2EA43607-3E7F-CF6D-BB67-79123E536B49}"/>
          </ac:spMkLst>
        </pc:spChg>
        <pc:spChg chg="del">
          <ac:chgData name="steven longhofer" userId="cce39a29f9ad5b99" providerId="LiveId" clId="{272DE2CA-F6A4-4139-9DB9-0443C2D481FB}" dt="2025-04-11T01:49:07.821" v="433" actId="478"/>
          <ac:spMkLst>
            <pc:docMk/>
            <pc:sldMk cId="159010553" sldId="264"/>
            <ac:spMk id="3" creationId="{22A8DA14-8C11-B18E-FC6D-83E1DDC5B15E}"/>
          </ac:spMkLst>
        </pc:spChg>
        <pc:spChg chg="add mod">
          <ac:chgData name="steven longhofer" userId="cce39a29f9ad5b99" providerId="LiveId" clId="{272DE2CA-F6A4-4139-9DB9-0443C2D481FB}" dt="2025-04-11T01:52:10.127" v="514" actId="1076"/>
          <ac:spMkLst>
            <pc:docMk/>
            <pc:sldMk cId="159010553" sldId="264"/>
            <ac:spMk id="6" creationId="{8BCBAE3B-F644-6A6D-614B-FEAFC9B69B53}"/>
          </ac:spMkLst>
        </pc:spChg>
        <pc:spChg chg="add">
          <ac:chgData name="steven longhofer" userId="cce39a29f9ad5b99" providerId="LiveId" clId="{272DE2CA-F6A4-4139-9DB9-0443C2D481FB}" dt="2025-04-11T01:49:44.470" v="439"/>
          <ac:spMkLst>
            <pc:docMk/>
            <pc:sldMk cId="159010553" sldId="264"/>
            <ac:spMk id="7" creationId="{AA10E9A1-DBA9-56D3-DB8A-51E73688662E}"/>
          </ac:spMkLst>
        </pc:spChg>
        <pc:spChg chg="add">
          <ac:chgData name="steven longhofer" userId="cce39a29f9ad5b99" providerId="LiveId" clId="{272DE2CA-F6A4-4139-9DB9-0443C2D481FB}" dt="2025-04-11T01:49:52.245" v="440"/>
          <ac:spMkLst>
            <pc:docMk/>
            <pc:sldMk cId="159010553" sldId="264"/>
            <ac:spMk id="8" creationId="{712CD486-8F49-CE73-A9A9-A2920D3F4D46}"/>
          </ac:spMkLst>
        </pc:spChg>
        <pc:picChg chg="add mod">
          <ac:chgData name="steven longhofer" userId="cce39a29f9ad5b99" providerId="LiveId" clId="{272DE2CA-F6A4-4139-9DB9-0443C2D481FB}" dt="2025-04-11T01:51:51.999" v="510" actId="1076"/>
          <ac:picMkLst>
            <pc:docMk/>
            <pc:sldMk cId="159010553" sldId="264"/>
            <ac:picMk id="5" creationId="{EC84D1E6-4049-B734-15ED-164CA85294D6}"/>
          </ac:picMkLst>
        </pc:picChg>
      </pc:sldChg>
      <pc:sldChg chg="addSp delSp modSp new mod ord">
        <pc:chgData name="steven longhofer" userId="cce39a29f9ad5b99" providerId="LiveId" clId="{272DE2CA-F6A4-4139-9DB9-0443C2D481FB}" dt="2025-04-11T01:39:29.424" v="111" actId="14100"/>
        <pc:sldMkLst>
          <pc:docMk/>
          <pc:sldMk cId="3428361100" sldId="265"/>
        </pc:sldMkLst>
        <pc:spChg chg="mod">
          <ac:chgData name="steven longhofer" userId="cce39a29f9ad5b99" providerId="LiveId" clId="{272DE2CA-F6A4-4139-9DB9-0443C2D481FB}" dt="2025-04-08T20:05:38.649" v="35" actId="20577"/>
          <ac:spMkLst>
            <pc:docMk/>
            <pc:sldMk cId="3428361100" sldId="265"/>
            <ac:spMk id="2" creationId="{4C4CCB21-305B-C299-BF80-94C49D2D6EEB}"/>
          </ac:spMkLst>
        </pc:spChg>
        <pc:spChg chg="del">
          <ac:chgData name="steven longhofer" userId="cce39a29f9ad5b99" providerId="LiveId" clId="{272DE2CA-F6A4-4139-9DB9-0443C2D481FB}" dt="2025-04-11T01:39:14.827" v="105" actId="931"/>
          <ac:spMkLst>
            <pc:docMk/>
            <pc:sldMk cId="3428361100" sldId="265"/>
            <ac:spMk id="3" creationId="{BC4119B4-F311-D825-B430-DD528F962554}"/>
          </ac:spMkLst>
        </pc:spChg>
        <pc:picChg chg="add mod">
          <ac:chgData name="steven longhofer" userId="cce39a29f9ad5b99" providerId="LiveId" clId="{272DE2CA-F6A4-4139-9DB9-0443C2D481FB}" dt="2025-04-11T01:39:29.424" v="111" actId="14100"/>
          <ac:picMkLst>
            <pc:docMk/>
            <pc:sldMk cId="3428361100" sldId="265"/>
            <ac:picMk id="5" creationId="{0F23C60D-4F2C-F9E0-E88C-62D156E67C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4 Loop</a:t>
            </a:r>
          </a:p>
        </p:txBody>
      </p: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35EF-50A0-F10C-DD56-0DCBA9B2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Farewells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Changes/Over view(Patrick)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43AB-B42F-B1DC-3CCF-449286F1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API endpoint(Justin)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Script Changes(Steven)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819329"/>
            <a:ext cx="81330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Old schema focused on grocery items (names, UPCs, stores)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table: brand, model, specs, category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price_data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table: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product_id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retailer_id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price, timestamp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Temporary session-based storage (due to data licensing restrictions)</a:t>
            </a:r>
          </a:p>
        </p:txBody>
      </p:sp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ERD(Steven)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23C60D-4F2C-F9E0-E88C-62D156E67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9" y="1452880"/>
            <a:ext cx="9853557" cy="5242559"/>
          </a:xfr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SQL Functions(Steven)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FPC </a:t>
            </a:r>
          </a:p>
          <a:p>
            <a:pPr lvl="1"/>
            <a:r>
              <a:rPr lang="en-US" dirty="0"/>
              <a:t>The Functional Project Components (FPC) of </a:t>
            </a:r>
            <a:r>
              <a:rPr lang="en-US" dirty="0" err="1"/>
              <a:t>PriceScout</a:t>
            </a:r>
            <a:r>
              <a:rPr lang="en-US" dirty="0"/>
              <a:t> enable users to log in, track up to 10 tech-related items, and compare real-time prices across major retailers. The app features live data visualization and trending item analysis, all while ensuring session-based data handling to comply with API usage policies.</a:t>
            </a:r>
          </a:p>
          <a:p>
            <a:r>
              <a:rPr lang="en-US" dirty="0"/>
              <a:t>Fetch </a:t>
            </a:r>
            <a:r>
              <a:rPr lang="en-US" dirty="0" err="1"/>
              <a:t>scipt</a:t>
            </a:r>
            <a:endParaRPr lang="en-US" dirty="0"/>
          </a:p>
          <a:p>
            <a:r>
              <a:rPr lang="en-US" dirty="0"/>
              <a:t>Product dump Trigger</a:t>
            </a:r>
          </a:p>
          <a:p>
            <a:pPr lvl="1"/>
            <a:r>
              <a:rPr lang="en-US" dirty="0"/>
              <a:t>This ensures that we stay in line with the TOS with the </a:t>
            </a:r>
            <a:r>
              <a:rPr lang="en-US" dirty="0" err="1"/>
              <a:t>api</a:t>
            </a:r>
            <a:r>
              <a:rPr lang="en-US" dirty="0"/>
              <a:t> we are using. We cannot store data for multiple uses, the trigger will set a timer once data has been called and then delete it after the timer goes off.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Formating</a:t>
            </a:r>
            <a:r>
              <a:rPr lang="en-US" dirty="0"/>
              <a:t>(Patrick/Justin)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AEC-7B9A-8615-55C3-C9FBEC7C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DFD(Steven)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686660"/>
            <a:ext cx="6410960" cy="4230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6522720" y="2032189"/>
            <a:ext cx="5557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User → Frontend: Login request, search query, item tracking</a:t>
            </a:r>
          </a:p>
          <a:p>
            <a:r>
              <a:rPr lang="en-US" sz="1600" dirty="0"/>
              <a:t>[2] Frontend → </a:t>
            </a:r>
            <a:r>
              <a:rPr lang="en-US" sz="1600" dirty="0" err="1"/>
              <a:t>Supabase</a:t>
            </a:r>
            <a:r>
              <a:rPr lang="en-US" sz="1600" dirty="0"/>
              <a:t>: Auth (Login/Logout via Google)</a:t>
            </a:r>
          </a:p>
          <a:p>
            <a:r>
              <a:rPr lang="en-US" sz="1600" dirty="0"/>
              <a:t>[3] </a:t>
            </a:r>
            <a:r>
              <a:rPr lang="en-US" sz="1600" dirty="0" err="1"/>
              <a:t>Supabase</a:t>
            </a:r>
            <a:r>
              <a:rPr lang="en-US" sz="1600" dirty="0"/>
              <a:t> → Frontend: Auth response (success/failure)</a:t>
            </a:r>
          </a:p>
          <a:p>
            <a:r>
              <a:rPr lang="en-US" sz="1600" dirty="0"/>
              <a:t>[4] Frontend → Backend: Search term or tracked item requests</a:t>
            </a:r>
          </a:p>
          <a:p>
            <a:r>
              <a:rPr lang="en-US" sz="1600" dirty="0"/>
              <a:t>[5] Backend → Product APIs: Fetch price data in real-time</a:t>
            </a:r>
          </a:p>
          <a:p>
            <a:r>
              <a:rPr lang="en-US" sz="1600" dirty="0"/>
              <a:t>[6] Product APIs → Backend: Return price data (brand, price, link)</a:t>
            </a:r>
          </a:p>
          <a:p>
            <a:r>
              <a:rPr lang="en-US" sz="1600" dirty="0"/>
              <a:t>[7] Backend → Frontend: Send processed price results &amp; trends</a:t>
            </a:r>
          </a:p>
          <a:p>
            <a:r>
              <a:rPr lang="en-US" sz="1600" dirty="0"/>
              <a:t>[8] Frontend → Backend: Request to visualize price trends</a:t>
            </a:r>
          </a:p>
          <a:p>
            <a:r>
              <a:rPr lang="en-US" sz="1600" dirty="0"/>
              <a:t>[9] Backend → Frontend: Return graph/image of visualization</a:t>
            </a:r>
          </a:p>
          <a:p>
            <a:r>
              <a:rPr lang="en-US" sz="1600" dirty="0"/>
              <a:t>[10] Backend → </a:t>
            </a:r>
            <a:r>
              <a:rPr lang="en-US" sz="1600" dirty="0" err="1"/>
              <a:t>Supabase</a:t>
            </a:r>
            <a:r>
              <a:rPr lang="en-US" sz="1600" dirty="0"/>
              <a:t>: Dump user session after timeout by trigger</a:t>
            </a:r>
          </a:p>
        </p:txBody>
      </p:sp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CD09-BA1C-9CCF-C960-65A8DF1C6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Phase 3 </vt:lpstr>
      <vt:lpstr>Changes/Over view(Patrick)</vt:lpstr>
      <vt:lpstr>Changes to API endpoint(Justin)</vt:lpstr>
      <vt:lpstr>Database Script Changes(Steven)</vt:lpstr>
      <vt:lpstr>Diagrams ERD(Steven)</vt:lpstr>
      <vt:lpstr>Backend SQL Functions(Steven)</vt:lpstr>
      <vt:lpstr>Data Formating(Patrick/Justin)</vt:lpstr>
      <vt:lpstr>Diagrams DFD(Steven)</vt:lpstr>
      <vt:lpstr>Demo</vt:lpstr>
      <vt:lpstr>Questions and Farewells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steven longhofer</cp:lastModifiedBy>
  <cp:revision>1</cp:revision>
  <dcterms:created xsi:type="dcterms:W3CDTF">2025-04-08T20:02:32Z</dcterms:created>
  <dcterms:modified xsi:type="dcterms:W3CDTF">2025-04-11T01:52:19Z</dcterms:modified>
</cp:coreProperties>
</file>